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369_FA7FF29E.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4"/>
    <p:sldMasterId id="2147483670" r:id="rId5"/>
  </p:sldMasterIdLst>
  <p:notesMasterIdLst>
    <p:notesMasterId r:id="rId75"/>
  </p:notesMasterIdLst>
  <p:handoutMasterIdLst>
    <p:handoutMasterId r:id="rId76"/>
  </p:handoutMasterIdLst>
  <p:sldIdLst>
    <p:sldId id="815" r:id="rId6"/>
    <p:sldId id="870" r:id="rId7"/>
    <p:sldId id="850" r:id="rId8"/>
    <p:sldId id="932" r:id="rId9"/>
    <p:sldId id="862" r:id="rId10"/>
    <p:sldId id="853" r:id="rId11"/>
    <p:sldId id="951" r:id="rId12"/>
    <p:sldId id="931" r:id="rId13"/>
    <p:sldId id="922" r:id="rId14"/>
    <p:sldId id="880" r:id="rId15"/>
    <p:sldId id="923" r:id="rId16"/>
    <p:sldId id="929" r:id="rId17"/>
    <p:sldId id="942" r:id="rId18"/>
    <p:sldId id="941" r:id="rId19"/>
    <p:sldId id="930" r:id="rId20"/>
    <p:sldId id="944" r:id="rId21"/>
    <p:sldId id="975" r:id="rId22"/>
    <p:sldId id="974" r:id="rId23"/>
    <p:sldId id="969" r:id="rId24"/>
    <p:sldId id="848" r:id="rId25"/>
    <p:sldId id="977" r:id="rId26"/>
    <p:sldId id="948" r:id="rId27"/>
    <p:sldId id="963" r:id="rId28"/>
    <p:sldId id="962" r:id="rId29"/>
    <p:sldId id="964" r:id="rId30"/>
    <p:sldId id="956" r:id="rId31"/>
    <p:sldId id="965" r:id="rId32"/>
    <p:sldId id="971" r:id="rId33"/>
    <p:sldId id="970" r:id="rId34"/>
    <p:sldId id="887" r:id="rId35"/>
    <p:sldId id="954" r:id="rId36"/>
    <p:sldId id="852" r:id="rId37"/>
    <p:sldId id="859" r:id="rId38"/>
    <p:sldId id="860" r:id="rId39"/>
    <p:sldId id="937" r:id="rId40"/>
    <p:sldId id="872" r:id="rId41"/>
    <p:sldId id="873" r:id="rId42"/>
    <p:sldId id="871" r:id="rId43"/>
    <p:sldId id="938" r:id="rId44"/>
    <p:sldId id="910" r:id="rId45"/>
    <p:sldId id="912" r:id="rId46"/>
    <p:sldId id="913" r:id="rId47"/>
    <p:sldId id="914" r:id="rId48"/>
    <p:sldId id="915" r:id="rId49"/>
    <p:sldId id="939" r:id="rId50"/>
    <p:sldId id="888" r:id="rId51"/>
    <p:sldId id="882" r:id="rId52"/>
    <p:sldId id="884" r:id="rId53"/>
    <p:sldId id="898" r:id="rId54"/>
    <p:sldId id="940" r:id="rId55"/>
    <p:sldId id="896" r:id="rId56"/>
    <p:sldId id="933" r:id="rId57"/>
    <p:sldId id="943" r:id="rId58"/>
    <p:sldId id="960" r:id="rId59"/>
    <p:sldId id="926" r:id="rId60"/>
    <p:sldId id="949" r:id="rId61"/>
    <p:sldId id="958" r:id="rId62"/>
    <p:sldId id="902" r:id="rId63"/>
    <p:sldId id="955" r:id="rId64"/>
    <p:sldId id="950" r:id="rId65"/>
    <p:sldId id="967" r:id="rId66"/>
    <p:sldId id="973" r:id="rId67"/>
    <p:sldId id="961" r:id="rId68"/>
    <p:sldId id="890" r:id="rId69"/>
    <p:sldId id="952" r:id="rId70"/>
    <p:sldId id="972" r:id="rId71"/>
    <p:sldId id="889" r:id="rId72"/>
    <p:sldId id="968" r:id="rId73"/>
    <p:sldId id="976" r:id="rId74"/>
  </p:sldIdLst>
  <p:sldSz cx="12192000" cy="6858000"/>
  <p:notesSz cx="9363075" cy="7077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199EE3-C913-1DDB-B21A-F1A9113B9963}" name="Mckaleb Harlemon" initials="MH" userId="S::mharlemo@students.kennesaw.edu::9398335c-53c5-40dd-a865-04b10e17195c" providerId="AD"/>
  <p188:author id="{BDB00EF9-1092-94E4-988C-EDF216F9895E}" name="David Askew" initials="DA" userId="S::daskew7@students.kennesaw.edu::0d84ca1b-633d-48ac-bd9e-f0c1b7ace6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4C9"/>
    <a:srgbClr val="489E2A"/>
    <a:srgbClr val="FFC629"/>
    <a:srgbClr val="D5E2FF"/>
    <a:srgbClr val="D5FFEE"/>
    <a:srgbClr val="8BFFD0"/>
    <a:srgbClr val="00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BA8DFA-80B7-7A8B-B224-6F088741B049}" v="2" dt="2023-04-27T15:47:52.714"/>
    <p1510:client id="{36DBC54A-F266-C300-F3E7-B1653952DD73}" v="46" dt="2023-04-27T14:00:04.994"/>
    <p1510:client id="{42CD5197-0793-D414-5838-2A927F4A5D11}" v="37" dt="2023-04-28T02:37:51.001"/>
    <p1510:client id="{96A0EE4E-386B-4179-A3AE-7939A22BF5D2}" v="933" dt="2023-04-28T02:47:11.808"/>
    <p1510:client id="{CCE00553-A55C-34CA-E79A-19021C5A12C8}" v="1540" dt="2023-04-27T18:41:26.346"/>
    <p1510:client id="{E60C1809-7CD0-4798-AF5D-0DCF3E4A882E}" v="730" dt="2023-04-27T20:37:17.114"/>
    <p1510:client id="{EEAA18DF-F10C-4222-9B53-2E62527F98F5}" v="3085" dt="2023-04-27T22:27:20.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83"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Askew" userId="S::daskew7@students.kennesaw.edu::0d84ca1b-633d-48ac-bd9e-f0c1b7ace648" providerId="AD" clId="Web-{A1E86921-7BDB-4C20-A257-2CC2718A2C89}"/>
    <pc:docChg chg="addSld delSld modSld">
      <pc:chgData name="David Askew" userId="S::daskew7@students.kennesaw.edu::0d84ca1b-633d-48ac-bd9e-f0c1b7ace648" providerId="AD" clId="Web-{A1E86921-7BDB-4C20-A257-2CC2718A2C89}" dt="2023-03-02T17:07:16.770" v="16"/>
      <pc:docMkLst>
        <pc:docMk/>
      </pc:docMkLst>
      <pc:sldChg chg="addSp modSp">
        <pc:chgData name="David Askew" userId="S::daskew7@students.kennesaw.edu::0d84ca1b-633d-48ac-bd9e-f0c1b7ace648" providerId="AD" clId="Web-{A1E86921-7BDB-4C20-A257-2CC2718A2C89}" dt="2023-03-02T17:07:05.394" v="15" actId="20577"/>
        <pc:sldMkLst>
          <pc:docMk/>
          <pc:sldMk cId="3152223438" sldId="876"/>
        </pc:sldMkLst>
        <pc:spChg chg="mod">
          <ac:chgData name="David Askew" userId="S::daskew7@students.kennesaw.edu::0d84ca1b-633d-48ac-bd9e-f0c1b7ace648" providerId="AD" clId="Web-{A1E86921-7BDB-4C20-A257-2CC2718A2C89}" dt="2023-03-02T17:07:05.394" v="15" actId="20577"/>
          <ac:spMkLst>
            <pc:docMk/>
            <pc:sldMk cId="3152223438" sldId="876"/>
            <ac:spMk id="2" creationId="{69626EEA-EBE7-6354-79A7-983E8E3D2449}"/>
          </ac:spMkLst>
        </pc:spChg>
        <pc:spChg chg="add mod">
          <ac:chgData name="David Askew" userId="S::daskew7@students.kennesaw.edu::0d84ca1b-633d-48ac-bd9e-f0c1b7ace648" providerId="AD" clId="Web-{A1E86921-7BDB-4C20-A257-2CC2718A2C89}" dt="2023-03-02T17:06:57.425" v="13" actId="20577"/>
          <ac:spMkLst>
            <pc:docMk/>
            <pc:sldMk cId="3152223438" sldId="876"/>
            <ac:spMk id="4" creationId="{0F322EF7-F3DC-FD03-1E0F-6B99DFD39CF5}"/>
          </ac:spMkLst>
        </pc:spChg>
      </pc:sldChg>
      <pc:sldChg chg="addSp">
        <pc:chgData name="David Askew" userId="S::daskew7@students.kennesaw.edu::0d84ca1b-633d-48ac-bd9e-f0c1b7ace648" providerId="AD" clId="Web-{A1E86921-7BDB-4C20-A257-2CC2718A2C89}" dt="2023-03-02T17:07:16.770" v="16"/>
        <pc:sldMkLst>
          <pc:docMk/>
          <pc:sldMk cId="3627980417" sldId="877"/>
        </pc:sldMkLst>
        <pc:spChg chg="add">
          <ac:chgData name="David Askew" userId="S::daskew7@students.kennesaw.edu::0d84ca1b-633d-48ac-bd9e-f0c1b7ace648" providerId="AD" clId="Web-{A1E86921-7BDB-4C20-A257-2CC2718A2C89}" dt="2023-03-02T17:07:16.770" v="16"/>
          <ac:spMkLst>
            <pc:docMk/>
            <pc:sldMk cId="3627980417" sldId="877"/>
            <ac:spMk id="5" creationId="{BA528FDD-AE39-09CE-6FAB-AFD7F162AC1B}"/>
          </ac:spMkLst>
        </pc:spChg>
      </pc:sldChg>
      <pc:sldChg chg="new del">
        <pc:chgData name="David Askew" userId="S::daskew7@students.kennesaw.edu::0d84ca1b-633d-48ac-bd9e-f0c1b7ace648" providerId="AD" clId="Web-{A1E86921-7BDB-4C20-A257-2CC2718A2C89}" dt="2023-03-02T17:05:23.657" v="1"/>
        <pc:sldMkLst>
          <pc:docMk/>
          <pc:sldMk cId="3454168469" sldId="884"/>
        </pc:sldMkLst>
      </pc:sldChg>
    </pc:docChg>
  </pc:docChgLst>
  <pc:docChgLst>
    <pc:chgData name="Maria Casas" userId="S::mcasas1@students.kennesaw.edu::0ecb6980-0437-4664-b227-829ff5d263f8" providerId="AD" clId="Web-{1F16204E-4910-46A4-B575-228FD3B21E48}"/>
    <pc:docChg chg="addSld delSld modSld">
      <pc:chgData name="Maria Casas" userId="S::mcasas1@students.kennesaw.edu::0ecb6980-0437-4664-b227-829ff5d263f8" providerId="AD" clId="Web-{1F16204E-4910-46A4-B575-228FD3B21E48}" dt="2023-02-27T20:53:47.209" v="359" actId="20577"/>
      <pc:docMkLst>
        <pc:docMk/>
      </pc:docMkLst>
      <pc:sldChg chg="modSp">
        <pc:chgData name="Maria Casas" userId="S::mcasas1@students.kennesaw.edu::0ecb6980-0437-4664-b227-829ff5d263f8" providerId="AD" clId="Web-{1F16204E-4910-46A4-B575-228FD3B21E48}" dt="2023-02-27T20:04:53.168" v="303" actId="20577"/>
        <pc:sldMkLst>
          <pc:docMk/>
          <pc:sldMk cId="517217381" sldId="827"/>
        </pc:sldMkLst>
        <pc:spChg chg="mod">
          <ac:chgData name="Maria Casas" userId="S::mcasas1@students.kennesaw.edu::0ecb6980-0437-4664-b227-829ff5d263f8" providerId="AD" clId="Web-{1F16204E-4910-46A4-B575-228FD3B21E48}" dt="2023-02-27T20:04:53.168" v="303" actId="20577"/>
          <ac:spMkLst>
            <pc:docMk/>
            <pc:sldMk cId="517217381" sldId="827"/>
            <ac:spMk id="1047555" creationId="{00000000-0000-0000-0000-000000000000}"/>
          </ac:spMkLst>
        </pc:spChg>
      </pc:sldChg>
      <pc:sldChg chg="new del">
        <pc:chgData name="Maria Casas" userId="S::mcasas1@students.kennesaw.edu::0ecb6980-0437-4664-b227-829ff5d263f8" providerId="AD" clId="Web-{1F16204E-4910-46A4-B575-228FD3B21E48}" dt="2023-02-27T19:55:05.774" v="2"/>
        <pc:sldMkLst>
          <pc:docMk/>
          <pc:sldMk cId="3511417373" sldId="828"/>
        </pc:sldMkLst>
      </pc:sldChg>
      <pc:sldChg chg="modSp add replId">
        <pc:chgData name="Maria Casas" userId="S::mcasas1@students.kennesaw.edu::0ecb6980-0437-4664-b227-829ff5d263f8" providerId="AD" clId="Web-{1F16204E-4910-46A4-B575-228FD3B21E48}" dt="2023-02-27T20:05:30.966" v="358" actId="20577"/>
        <pc:sldMkLst>
          <pc:docMk/>
          <pc:sldMk cId="3736869770" sldId="829"/>
        </pc:sldMkLst>
        <pc:spChg chg="mod">
          <ac:chgData name="Maria Casas" userId="S::mcasas1@students.kennesaw.edu::0ecb6980-0437-4664-b227-829ff5d263f8" providerId="AD" clId="Web-{1F16204E-4910-46A4-B575-228FD3B21E48}" dt="2023-02-27T20:05:30.966" v="358" actId="20577"/>
          <ac:spMkLst>
            <pc:docMk/>
            <pc:sldMk cId="3736869770" sldId="829"/>
            <ac:spMk id="1047555" creationId="{00000000-0000-0000-0000-000000000000}"/>
          </ac:spMkLst>
        </pc:spChg>
      </pc:sldChg>
      <pc:sldChg chg="modSp add replId">
        <pc:chgData name="Maria Casas" userId="S::mcasas1@students.kennesaw.edu::0ecb6980-0437-4664-b227-829ff5d263f8" providerId="AD" clId="Web-{1F16204E-4910-46A4-B575-228FD3B21E48}" dt="2023-02-27T19:56:14.463" v="52" actId="20577"/>
        <pc:sldMkLst>
          <pc:docMk/>
          <pc:sldMk cId="1820931950" sldId="830"/>
        </pc:sldMkLst>
        <pc:spChg chg="mod">
          <ac:chgData name="Maria Casas" userId="S::mcasas1@students.kennesaw.edu::0ecb6980-0437-4664-b227-829ff5d263f8" providerId="AD" clId="Web-{1F16204E-4910-46A4-B575-228FD3B21E48}" dt="2023-02-27T19:56:14.463" v="52" actId="20577"/>
          <ac:spMkLst>
            <pc:docMk/>
            <pc:sldMk cId="1820931950" sldId="830"/>
            <ac:spMk id="1047555" creationId="{00000000-0000-0000-0000-000000000000}"/>
          </ac:spMkLst>
        </pc:spChg>
      </pc:sldChg>
      <pc:sldChg chg="modSp add replId">
        <pc:chgData name="Maria Casas" userId="S::mcasas1@students.kennesaw.edu::0ecb6980-0437-4664-b227-829ff5d263f8" providerId="AD" clId="Web-{1F16204E-4910-46A4-B575-228FD3B21E48}" dt="2023-02-27T19:56:22.432" v="58" actId="20577"/>
        <pc:sldMkLst>
          <pc:docMk/>
          <pc:sldMk cId="3266375103" sldId="831"/>
        </pc:sldMkLst>
        <pc:spChg chg="mod">
          <ac:chgData name="Maria Casas" userId="S::mcasas1@students.kennesaw.edu::0ecb6980-0437-4664-b227-829ff5d263f8" providerId="AD" clId="Web-{1F16204E-4910-46A4-B575-228FD3B21E48}" dt="2023-02-27T19:56:22.432" v="58" actId="20577"/>
          <ac:spMkLst>
            <pc:docMk/>
            <pc:sldMk cId="3266375103" sldId="831"/>
            <ac:spMk id="1047555" creationId="{00000000-0000-0000-0000-000000000000}"/>
          </ac:spMkLst>
        </pc:spChg>
      </pc:sldChg>
      <pc:sldChg chg="modSp add replId">
        <pc:chgData name="Maria Casas" userId="S::mcasas1@students.kennesaw.edu::0ecb6980-0437-4664-b227-829ff5d263f8" providerId="AD" clId="Web-{1F16204E-4910-46A4-B575-228FD3B21E48}" dt="2023-02-27T20:04:38.183" v="292" actId="20577"/>
        <pc:sldMkLst>
          <pc:docMk/>
          <pc:sldMk cId="2338444936" sldId="832"/>
        </pc:sldMkLst>
        <pc:spChg chg="mod">
          <ac:chgData name="Maria Casas" userId="S::mcasas1@students.kennesaw.edu::0ecb6980-0437-4664-b227-829ff5d263f8" providerId="AD" clId="Web-{1F16204E-4910-46A4-B575-228FD3B21E48}" dt="2023-02-27T20:04:38.183" v="292" actId="20577"/>
          <ac:spMkLst>
            <pc:docMk/>
            <pc:sldMk cId="2338444936" sldId="832"/>
            <ac:spMk id="1047555" creationId="{00000000-0000-0000-0000-000000000000}"/>
          </ac:spMkLst>
        </pc:spChg>
      </pc:sldChg>
      <pc:sldChg chg="modSp add replId">
        <pc:chgData name="Maria Casas" userId="S::mcasas1@students.kennesaw.edu::0ecb6980-0437-4664-b227-829ff5d263f8" providerId="AD" clId="Web-{1F16204E-4910-46A4-B575-228FD3B21E48}" dt="2023-02-27T20:53:47.209" v="359" actId="20577"/>
        <pc:sldMkLst>
          <pc:docMk/>
          <pc:sldMk cId="502154064" sldId="833"/>
        </pc:sldMkLst>
        <pc:spChg chg="mod">
          <ac:chgData name="Maria Casas" userId="S::mcasas1@students.kennesaw.edu::0ecb6980-0437-4664-b227-829ff5d263f8" providerId="AD" clId="Web-{1F16204E-4910-46A4-B575-228FD3B21E48}" dt="2023-02-27T20:53:47.209" v="359" actId="20577"/>
          <ac:spMkLst>
            <pc:docMk/>
            <pc:sldMk cId="502154064" sldId="833"/>
            <ac:spMk id="1047555" creationId="{00000000-0000-0000-0000-000000000000}"/>
          </ac:spMkLst>
        </pc:spChg>
      </pc:sldChg>
    </pc:docChg>
  </pc:docChgLst>
  <pc:docChgLst>
    <pc:chgData name="Maria Casas" userId="S::mcasas1@students.kennesaw.edu::0ecb6980-0437-4664-b227-829ff5d263f8" providerId="AD" clId="Web-{7E82BAEB-4644-7104-0704-8F9C2384FC81}"/>
    <pc:docChg chg="modSld">
      <pc:chgData name="Maria Casas" userId="S::mcasas1@students.kennesaw.edu::0ecb6980-0437-4664-b227-829ff5d263f8" providerId="AD" clId="Web-{7E82BAEB-4644-7104-0704-8F9C2384FC81}" dt="2023-02-28T21:17:15.194" v="26" actId="20577"/>
      <pc:docMkLst>
        <pc:docMk/>
      </pc:docMkLst>
      <pc:sldChg chg="delSp modSp">
        <pc:chgData name="Maria Casas" userId="S::mcasas1@students.kennesaw.edu::0ecb6980-0437-4664-b227-829ff5d263f8" providerId="AD" clId="Web-{7E82BAEB-4644-7104-0704-8F9C2384FC81}" dt="2023-02-28T21:17:15.194" v="26" actId="20577"/>
        <pc:sldMkLst>
          <pc:docMk/>
          <pc:sldMk cId="1201154882" sldId="864"/>
        </pc:sldMkLst>
        <pc:spChg chg="mod">
          <ac:chgData name="Maria Casas" userId="S::mcasas1@students.kennesaw.edu::0ecb6980-0437-4664-b227-829ff5d263f8" providerId="AD" clId="Web-{7E82BAEB-4644-7104-0704-8F9C2384FC81}" dt="2023-02-28T21:17:15.194" v="26" actId="20577"/>
          <ac:spMkLst>
            <pc:docMk/>
            <pc:sldMk cId="1201154882" sldId="864"/>
            <ac:spMk id="2" creationId="{79410688-3F7C-B944-1543-BB074D65FF02}"/>
          </ac:spMkLst>
        </pc:spChg>
        <pc:spChg chg="del">
          <ac:chgData name="Maria Casas" userId="S::mcasas1@students.kennesaw.edu::0ecb6980-0437-4664-b227-829ff5d263f8" providerId="AD" clId="Web-{7E82BAEB-4644-7104-0704-8F9C2384FC81}" dt="2023-02-28T21:16:25.755" v="19"/>
          <ac:spMkLst>
            <pc:docMk/>
            <pc:sldMk cId="1201154882" sldId="864"/>
            <ac:spMk id="5" creationId="{9B36D214-D55F-3DEE-3CE5-48AE5FB39697}"/>
          </ac:spMkLst>
        </pc:spChg>
      </pc:sldChg>
    </pc:docChg>
  </pc:docChgLst>
  <pc:docChgLst>
    <pc:chgData name="Maria Casas" userId="S::mcasas1@students.kennesaw.edu::0ecb6980-0437-4664-b227-829ff5d263f8" providerId="AD" clId="Web-{30BA8DFA-80B7-7A8B-B224-6F088741B049}"/>
    <pc:docChg chg="modSld">
      <pc:chgData name="Maria Casas" userId="S::mcasas1@students.kennesaw.edu::0ecb6980-0437-4664-b227-829ff5d263f8" providerId="AD" clId="Web-{30BA8DFA-80B7-7A8B-B224-6F088741B049}" dt="2023-04-27T15:47:52.714" v="1" actId="14100"/>
      <pc:docMkLst>
        <pc:docMk/>
      </pc:docMkLst>
      <pc:sldChg chg="modSp">
        <pc:chgData name="Maria Casas" userId="S::mcasas1@students.kennesaw.edu::0ecb6980-0437-4664-b227-829ff5d263f8" providerId="AD" clId="Web-{30BA8DFA-80B7-7A8B-B224-6F088741B049}" dt="2023-04-27T15:47:52.714" v="1" actId="14100"/>
        <pc:sldMkLst>
          <pc:docMk/>
          <pc:sldMk cId="3247657581" sldId="887"/>
        </pc:sldMkLst>
        <pc:picChg chg="mod">
          <ac:chgData name="Maria Casas" userId="S::mcasas1@students.kennesaw.edu::0ecb6980-0437-4664-b227-829ff5d263f8" providerId="AD" clId="Web-{30BA8DFA-80B7-7A8B-B224-6F088741B049}" dt="2023-04-27T15:47:52.714" v="1" actId="14100"/>
          <ac:picMkLst>
            <pc:docMk/>
            <pc:sldMk cId="3247657581" sldId="887"/>
            <ac:picMk id="6" creationId="{E8035E8F-2182-4B27-CE2A-11AC6D3D41B1}"/>
          </ac:picMkLst>
        </pc:picChg>
      </pc:sldChg>
    </pc:docChg>
  </pc:docChgLst>
  <pc:docChgLst>
    <pc:chgData name="Maria Casas" userId="S::mcasas1@students.kennesaw.edu::0ecb6980-0437-4664-b227-829ff5d263f8" providerId="AD" clId="Web-{1A6C8C5E-B875-8E33-23A5-875E47126E2E}"/>
    <pc:docChg chg="modSld sldOrd">
      <pc:chgData name="Maria Casas" userId="S::mcasas1@students.kennesaw.edu::0ecb6980-0437-4664-b227-829ff5d263f8" providerId="AD" clId="Web-{1A6C8C5E-B875-8E33-23A5-875E47126E2E}" dt="2023-03-01T22:26:20.862" v="422" actId="20577"/>
      <pc:docMkLst>
        <pc:docMk/>
      </pc:docMkLst>
      <pc:sldChg chg="addSp delSp modSp">
        <pc:chgData name="Maria Casas" userId="S::mcasas1@students.kennesaw.edu::0ecb6980-0437-4664-b227-829ff5d263f8" providerId="AD" clId="Web-{1A6C8C5E-B875-8E33-23A5-875E47126E2E}" dt="2023-03-01T22:15:20.786" v="110"/>
        <pc:sldMkLst>
          <pc:docMk/>
          <pc:sldMk cId="2560633692" sldId="865"/>
        </pc:sldMkLst>
        <pc:graphicFrameChg chg="add del mod modGraphic">
          <ac:chgData name="Maria Casas" userId="S::mcasas1@students.kennesaw.edu::0ecb6980-0437-4664-b227-829ff5d263f8" providerId="AD" clId="Web-{1A6C8C5E-B875-8E33-23A5-875E47126E2E}" dt="2023-03-01T22:15:20.786" v="110"/>
          <ac:graphicFrameMkLst>
            <pc:docMk/>
            <pc:sldMk cId="2560633692" sldId="865"/>
            <ac:graphicFrameMk id="35" creationId="{A1AF9184-7CCB-DCDF-A854-09FFB85687C0}"/>
          </ac:graphicFrameMkLst>
        </pc:graphicFrameChg>
      </pc:sldChg>
      <pc:sldChg chg="modSp">
        <pc:chgData name="Maria Casas" userId="S::mcasas1@students.kennesaw.edu::0ecb6980-0437-4664-b227-829ff5d263f8" providerId="AD" clId="Web-{1A6C8C5E-B875-8E33-23A5-875E47126E2E}" dt="2023-03-01T22:26:20.862" v="422" actId="20577"/>
        <pc:sldMkLst>
          <pc:docMk/>
          <pc:sldMk cId="2265204735" sldId="871"/>
        </pc:sldMkLst>
        <pc:spChg chg="mod">
          <ac:chgData name="Maria Casas" userId="S::mcasas1@students.kennesaw.edu::0ecb6980-0437-4664-b227-829ff5d263f8" providerId="AD" clId="Web-{1A6C8C5E-B875-8E33-23A5-875E47126E2E}" dt="2023-03-01T22:26:20.862" v="422" actId="20577"/>
          <ac:spMkLst>
            <pc:docMk/>
            <pc:sldMk cId="2265204735" sldId="871"/>
            <ac:spMk id="1047555" creationId="{00000000-0000-0000-0000-000000000000}"/>
          </ac:spMkLst>
        </pc:spChg>
      </pc:sldChg>
      <pc:sldChg chg="addSp modSp addAnim delAnim modAnim modCm">
        <pc:chgData name="Maria Casas" userId="S::mcasas1@students.kennesaw.edu::0ecb6980-0437-4664-b227-829ff5d263f8" providerId="AD" clId="Web-{1A6C8C5E-B875-8E33-23A5-875E47126E2E}" dt="2023-03-01T22:24:21.792" v="405"/>
        <pc:sldMkLst>
          <pc:docMk/>
          <pc:sldMk cId="4202689182" sldId="873"/>
        </pc:sldMkLst>
        <pc:spChg chg="mod">
          <ac:chgData name="Maria Casas" userId="S::mcasas1@students.kennesaw.edu::0ecb6980-0437-4664-b227-829ff5d263f8" providerId="AD" clId="Web-{1A6C8C5E-B875-8E33-23A5-875E47126E2E}" dt="2023-03-01T22:24:07.650" v="400" actId="20577"/>
          <ac:spMkLst>
            <pc:docMk/>
            <pc:sldMk cId="4202689182" sldId="873"/>
            <ac:spMk id="2" creationId="{24451889-FEE1-D352-D768-0B0A9984DF90}"/>
          </ac:spMkLst>
        </pc:spChg>
        <pc:spChg chg="add mod">
          <ac:chgData name="Maria Casas" userId="S::mcasas1@students.kennesaw.edu::0ecb6980-0437-4664-b227-829ff5d263f8" providerId="AD" clId="Web-{1A6C8C5E-B875-8E33-23A5-875E47126E2E}" dt="2023-03-01T22:24:12.541" v="401" actId="1076"/>
          <ac:spMkLst>
            <pc:docMk/>
            <pc:sldMk cId="4202689182" sldId="873"/>
            <ac:spMk id="3" creationId="{64FFBCB2-00FF-EFAF-DA0E-7188947D7129}"/>
          </ac:spMkLst>
        </pc:spChg>
      </pc:sldChg>
      <pc:sldChg chg="ord">
        <pc:chgData name="Maria Casas" userId="S::mcasas1@students.kennesaw.edu::0ecb6980-0437-4664-b227-829ff5d263f8" providerId="AD" clId="Web-{1A6C8C5E-B875-8E33-23A5-875E47126E2E}" dt="2023-03-01T22:13:26.638" v="108"/>
        <pc:sldMkLst>
          <pc:docMk/>
          <pc:sldMk cId="89739398" sldId="875"/>
        </pc:sldMkLst>
      </pc:sldChg>
    </pc:docChg>
  </pc:docChgLst>
  <pc:docChgLst>
    <pc:chgData name="Nate Jones" userId="S::njones71@students.kennesaw.edu::87ef0a25-c510-4c76-8ec1-001ba2d44647" providerId="AD" clId="Web-{739DD7FF-0127-44A1-A708-7ED0A636852B}"/>
    <pc:docChg chg="modSld">
      <pc:chgData name="Nate Jones" userId="S::njones71@students.kennesaw.edu::87ef0a25-c510-4c76-8ec1-001ba2d44647" providerId="AD" clId="Web-{739DD7FF-0127-44A1-A708-7ED0A636852B}" dt="2023-03-02T22:23:34.085" v="1" actId="1076"/>
      <pc:docMkLst>
        <pc:docMk/>
      </pc:docMkLst>
      <pc:sldChg chg="modSp">
        <pc:chgData name="Nate Jones" userId="S::njones71@students.kennesaw.edu::87ef0a25-c510-4c76-8ec1-001ba2d44647" providerId="AD" clId="Web-{739DD7FF-0127-44A1-A708-7ED0A636852B}" dt="2023-03-02T22:23:34.085" v="1" actId="1076"/>
        <pc:sldMkLst>
          <pc:docMk/>
          <pc:sldMk cId="1201154882" sldId="864"/>
        </pc:sldMkLst>
        <pc:spChg chg="mod">
          <ac:chgData name="Nate Jones" userId="S::njones71@students.kennesaw.edu::87ef0a25-c510-4c76-8ec1-001ba2d44647" providerId="AD" clId="Web-{739DD7FF-0127-44A1-A708-7ED0A636852B}" dt="2023-03-02T22:23:34.085" v="1" actId="1076"/>
          <ac:spMkLst>
            <pc:docMk/>
            <pc:sldMk cId="1201154882" sldId="864"/>
            <ac:spMk id="2" creationId="{79410688-3F7C-B944-1543-BB074D65FF02}"/>
          </ac:spMkLst>
        </pc:spChg>
      </pc:sldChg>
    </pc:docChg>
  </pc:docChgLst>
  <pc:docChgLst>
    <pc:chgData name="David Askew" userId="S::daskew7@students.kennesaw.edu::0d84ca1b-633d-48ac-bd9e-f0c1b7ace648" providerId="AD" clId="Web-{893E214A-39B4-4B6B-AAF8-36D3600046E8}"/>
    <pc:docChg chg="modSld">
      <pc:chgData name="David Askew" userId="S::daskew7@students.kennesaw.edu::0d84ca1b-633d-48ac-bd9e-f0c1b7ace648" providerId="AD" clId="Web-{893E214A-39B4-4B6B-AAF8-36D3600046E8}" dt="2023-04-13T22:48:12.731" v="2" actId="20577"/>
      <pc:docMkLst>
        <pc:docMk/>
      </pc:docMkLst>
      <pc:sldChg chg="modSp">
        <pc:chgData name="David Askew" userId="S::daskew7@students.kennesaw.edu::0d84ca1b-633d-48ac-bd9e-f0c1b7ace648" providerId="AD" clId="Web-{893E214A-39B4-4B6B-AAF8-36D3600046E8}" dt="2023-04-13T22:48:12.731" v="2" actId="20577"/>
        <pc:sldMkLst>
          <pc:docMk/>
          <pc:sldMk cId="1726156783" sldId="922"/>
        </pc:sldMkLst>
        <pc:spChg chg="mod">
          <ac:chgData name="David Askew" userId="S::daskew7@students.kennesaw.edu::0d84ca1b-633d-48ac-bd9e-f0c1b7ace648" providerId="AD" clId="Web-{893E214A-39B4-4B6B-AAF8-36D3600046E8}" dt="2023-04-13T22:48:12.731" v="2" actId="20577"/>
          <ac:spMkLst>
            <pc:docMk/>
            <pc:sldMk cId="1726156783" sldId="922"/>
            <ac:spMk id="6" creationId="{25E64A9A-5C77-DED5-514F-41A5A389AFA5}"/>
          </ac:spMkLst>
        </pc:spChg>
      </pc:sldChg>
    </pc:docChg>
  </pc:docChgLst>
  <pc:docChgLst>
    <pc:chgData name="Nate Jones" userId="S::njones71@students.kennesaw.edu::87ef0a25-c510-4c76-8ec1-001ba2d44647" providerId="AD" clId="Web-{928BCAF9-21B5-4684-B117-30CB308F6018}"/>
    <pc:docChg chg="addSld modSld sldOrd">
      <pc:chgData name="Nate Jones" userId="S::njones71@students.kennesaw.edu::87ef0a25-c510-4c76-8ec1-001ba2d44647" providerId="AD" clId="Web-{928BCAF9-21B5-4684-B117-30CB308F6018}" dt="2023-03-02T01:38:31.969" v="239" actId="20577"/>
      <pc:docMkLst>
        <pc:docMk/>
      </pc:docMkLst>
      <pc:sldChg chg="modSp modNotes">
        <pc:chgData name="Nate Jones" userId="S::njones71@students.kennesaw.edu::87ef0a25-c510-4c76-8ec1-001ba2d44647" providerId="AD" clId="Web-{928BCAF9-21B5-4684-B117-30CB308F6018}" dt="2023-03-02T01:26:56.059" v="165" actId="20577"/>
        <pc:sldMkLst>
          <pc:docMk/>
          <pc:sldMk cId="89739398" sldId="875"/>
        </pc:sldMkLst>
        <pc:spChg chg="mod">
          <ac:chgData name="Nate Jones" userId="S::njones71@students.kennesaw.edu::87ef0a25-c510-4c76-8ec1-001ba2d44647" providerId="AD" clId="Web-{928BCAF9-21B5-4684-B117-30CB308F6018}" dt="2023-03-02T01:26:56.059" v="165" actId="20577"/>
          <ac:spMkLst>
            <pc:docMk/>
            <pc:sldMk cId="89739398" sldId="875"/>
            <ac:spMk id="2" creationId="{79410688-3F7C-B944-1543-BB074D65FF02}"/>
          </ac:spMkLst>
        </pc:spChg>
      </pc:sldChg>
      <pc:sldChg chg="addSp delSp modSp add ord replId">
        <pc:chgData name="Nate Jones" userId="S::njones71@students.kennesaw.edu::87ef0a25-c510-4c76-8ec1-001ba2d44647" providerId="AD" clId="Web-{928BCAF9-21B5-4684-B117-30CB308F6018}" dt="2023-03-02T01:38:31.969" v="239" actId="20577"/>
        <pc:sldMkLst>
          <pc:docMk/>
          <pc:sldMk cId="2177092713" sldId="881"/>
        </pc:sldMkLst>
        <pc:spChg chg="del">
          <ac:chgData name="Nate Jones" userId="S::njones71@students.kennesaw.edu::87ef0a25-c510-4c76-8ec1-001ba2d44647" providerId="AD" clId="Web-{928BCAF9-21B5-4684-B117-30CB308F6018}" dt="2023-03-02T01:31:30.426" v="166"/>
          <ac:spMkLst>
            <pc:docMk/>
            <pc:sldMk cId="2177092713" sldId="881"/>
            <ac:spMk id="2" creationId="{1E3DCCC1-8B91-C61D-31EF-4E977B9AEC15}"/>
          </ac:spMkLst>
        </pc:spChg>
        <pc:spChg chg="mod">
          <ac:chgData name="Nate Jones" userId="S::njones71@students.kennesaw.edu::87ef0a25-c510-4c76-8ec1-001ba2d44647" providerId="AD" clId="Web-{928BCAF9-21B5-4684-B117-30CB308F6018}" dt="2023-03-02T01:31:40.520" v="170" actId="20577"/>
          <ac:spMkLst>
            <pc:docMk/>
            <pc:sldMk cId="2177092713" sldId="881"/>
            <ac:spMk id="3" creationId="{30122082-6696-1735-1853-24EAE40DA654}"/>
          </ac:spMkLst>
        </pc:spChg>
        <pc:spChg chg="add mod">
          <ac:chgData name="Nate Jones" userId="S::njones71@students.kennesaw.edu::87ef0a25-c510-4c76-8ec1-001ba2d44647" providerId="AD" clId="Web-{928BCAF9-21B5-4684-B117-30CB308F6018}" dt="2023-03-02T01:38:31.969" v="239" actId="20577"/>
          <ac:spMkLst>
            <pc:docMk/>
            <pc:sldMk cId="2177092713" sldId="881"/>
            <ac:spMk id="5" creationId="{3A5D943E-EEE2-1AD8-3B70-2CB550B32735}"/>
          </ac:spMkLst>
        </pc:spChg>
      </pc:sldChg>
    </pc:docChg>
  </pc:docChgLst>
  <pc:docChgLst>
    <pc:chgData name="David Askew" userId="S::daskew7@students.kennesaw.edu::0d84ca1b-633d-48ac-bd9e-f0c1b7ace648" providerId="AD" clId="Web-{B97B8394-258C-443B-A6A0-220FACA6E362}"/>
    <pc:docChg chg="delSld modSld">
      <pc:chgData name="David Askew" userId="S::daskew7@students.kennesaw.edu::0d84ca1b-633d-48ac-bd9e-f0c1b7ace648" providerId="AD" clId="Web-{B97B8394-258C-443B-A6A0-220FACA6E362}" dt="2023-03-02T17:22:32.481" v="192"/>
      <pc:docMkLst>
        <pc:docMk/>
      </pc:docMkLst>
      <pc:sldChg chg="modNotes">
        <pc:chgData name="David Askew" userId="S::daskew7@students.kennesaw.edu::0d84ca1b-633d-48ac-bd9e-f0c1b7ace648" providerId="AD" clId="Web-{B97B8394-258C-443B-A6A0-220FACA6E362}" dt="2023-03-02T17:17:37.723" v="167"/>
        <pc:sldMkLst>
          <pc:docMk/>
          <pc:sldMk cId="2938933177" sldId="862"/>
        </pc:sldMkLst>
      </pc:sldChg>
      <pc:sldChg chg="modNotes">
        <pc:chgData name="David Askew" userId="S::daskew7@students.kennesaw.edu::0d84ca1b-633d-48ac-bd9e-f0c1b7ace648" providerId="AD" clId="Web-{B97B8394-258C-443B-A6A0-220FACA6E362}" dt="2023-03-02T17:22:32.481" v="192"/>
        <pc:sldMkLst>
          <pc:docMk/>
          <pc:sldMk cId="1201154882" sldId="864"/>
        </pc:sldMkLst>
      </pc:sldChg>
      <pc:sldChg chg="modSp">
        <pc:chgData name="David Askew" userId="S::daskew7@students.kennesaw.edu::0d84ca1b-633d-48ac-bd9e-f0c1b7ace648" providerId="AD" clId="Web-{B97B8394-258C-443B-A6A0-220FACA6E362}" dt="2023-03-02T17:15:57.095" v="158" actId="20577"/>
        <pc:sldMkLst>
          <pc:docMk/>
          <pc:sldMk cId="2265204735" sldId="871"/>
        </pc:sldMkLst>
        <pc:spChg chg="mod">
          <ac:chgData name="David Askew" userId="S::daskew7@students.kennesaw.edu::0d84ca1b-633d-48ac-bd9e-f0c1b7ace648" providerId="AD" clId="Web-{B97B8394-258C-443B-A6A0-220FACA6E362}" dt="2023-03-02T17:15:57.095" v="158" actId="20577"/>
          <ac:spMkLst>
            <pc:docMk/>
            <pc:sldMk cId="2265204735" sldId="871"/>
            <ac:spMk id="1047555" creationId="{00000000-0000-0000-0000-000000000000}"/>
          </ac:spMkLst>
        </pc:spChg>
      </pc:sldChg>
      <pc:sldChg chg="del">
        <pc:chgData name="David Askew" userId="S::daskew7@students.kennesaw.edu::0d84ca1b-633d-48ac-bd9e-f0c1b7ace648" providerId="AD" clId="Web-{B97B8394-258C-443B-A6A0-220FACA6E362}" dt="2023-03-02T17:10:32.492" v="56"/>
        <pc:sldMkLst>
          <pc:docMk/>
          <pc:sldMk cId="2214147597" sldId="874"/>
        </pc:sldMkLst>
      </pc:sldChg>
      <pc:sldChg chg="modNotes">
        <pc:chgData name="David Askew" userId="S::daskew7@students.kennesaw.edu::0d84ca1b-633d-48ac-bd9e-f0c1b7ace648" providerId="AD" clId="Web-{B97B8394-258C-443B-A6A0-220FACA6E362}" dt="2023-03-02T17:20:28.775" v="185"/>
        <pc:sldMkLst>
          <pc:docMk/>
          <pc:sldMk cId="89739398" sldId="875"/>
        </pc:sldMkLst>
      </pc:sldChg>
      <pc:sldChg chg="del">
        <pc:chgData name="David Askew" userId="S::daskew7@students.kennesaw.edu::0d84ca1b-633d-48ac-bd9e-f0c1b7ace648" providerId="AD" clId="Web-{B97B8394-258C-443B-A6A0-220FACA6E362}" dt="2023-03-02T17:10:32.492" v="60"/>
        <pc:sldMkLst>
          <pc:docMk/>
          <pc:sldMk cId="3152223438" sldId="876"/>
        </pc:sldMkLst>
      </pc:sldChg>
      <pc:sldChg chg="del">
        <pc:chgData name="David Askew" userId="S::daskew7@students.kennesaw.edu::0d84ca1b-633d-48ac-bd9e-f0c1b7ace648" providerId="AD" clId="Web-{B97B8394-258C-443B-A6A0-220FACA6E362}" dt="2023-03-02T17:10:32.492" v="59"/>
        <pc:sldMkLst>
          <pc:docMk/>
          <pc:sldMk cId="3627980417" sldId="877"/>
        </pc:sldMkLst>
      </pc:sldChg>
      <pc:sldChg chg="del">
        <pc:chgData name="David Askew" userId="S::daskew7@students.kennesaw.edu::0d84ca1b-633d-48ac-bd9e-f0c1b7ace648" providerId="AD" clId="Web-{B97B8394-258C-443B-A6A0-220FACA6E362}" dt="2023-03-02T17:10:32.492" v="58"/>
        <pc:sldMkLst>
          <pc:docMk/>
          <pc:sldMk cId="2633677200" sldId="878"/>
        </pc:sldMkLst>
      </pc:sldChg>
      <pc:sldChg chg="del">
        <pc:chgData name="David Askew" userId="S::daskew7@students.kennesaw.edu::0d84ca1b-633d-48ac-bd9e-f0c1b7ace648" providerId="AD" clId="Web-{B97B8394-258C-443B-A6A0-220FACA6E362}" dt="2023-03-02T17:10:32.492" v="57"/>
        <pc:sldMkLst>
          <pc:docMk/>
          <pc:sldMk cId="2873454336" sldId="879"/>
        </pc:sldMkLst>
      </pc:sldChg>
      <pc:sldChg chg="modNotes">
        <pc:chgData name="David Askew" userId="S::daskew7@students.kennesaw.edu::0d84ca1b-633d-48ac-bd9e-f0c1b7ace648" providerId="AD" clId="Web-{B97B8394-258C-443B-A6A0-220FACA6E362}" dt="2023-03-02T17:17:49.536" v="170"/>
        <pc:sldMkLst>
          <pc:docMk/>
          <pc:sldMk cId="1209057101" sldId="880"/>
        </pc:sldMkLst>
      </pc:sldChg>
    </pc:docChg>
  </pc:docChgLst>
  <pc:docChgLst>
    <pc:chgData name="David Askew" userId="S::daskew7@students.kennesaw.edu::0d84ca1b-633d-48ac-bd9e-f0c1b7ace648" providerId="AD" clId="Web-{D9DCC78A-AD5B-4A18-8F79-09403E4B12C3}"/>
    <pc:docChg chg="addSld delSld modSld sldOrd">
      <pc:chgData name="David Askew" userId="S::daskew7@students.kennesaw.edu::0d84ca1b-633d-48ac-bd9e-f0c1b7ace648" providerId="AD" clId="Web-{D9DCC78A-AD5B-4A18-8F79-09403E4B12C3}" dt="2023-03-01T00:03:53.744" v="6"/>
      <pc:docMkLst>
        <pc:docMk/>
      </pc:docMkLst>
      <pc:sldChg chg="delSp add del ord replId">
        <pc:chgData name="David Askew" userId="S::daskew7@students.kennesaw.edu::0d84ca1b-633d-48ac-bd9e-f0c1b7ace648" providerId="AD" clId="Web-{D9DCC78A-AD5B-4A18-8F79-09403E4B12C3}" dt="2023-02-28T23:50:59.720" v="5"/>
        <pc:sldMkLst>
          <pc:docMk/>
          <pc:sldMk cId="592263232" sldId="874"/>
        </pc:sldMkLst>
        <pc:spChg chg="del">
          <ac:chgData name="David Askew" userId="S::daskew7@students.kennesaw.edu::0d84ca1b-633d-48ac-bd9e-f0c1b7ace648" providerId="AD" clId="Web-{D9DCC78A-AD5B-4A18-8F79-09403E4B12C3}" dt="2023-02-28T23:43:25.596" v="4"/>
          <ac:spMkLst>
            <pc:docMk/>
            <pc:sldMk cId="592263232" sldId="874"/>
            <ac:spMk id="32" creationId="{8F900587-B1A0-916E-1D7E-373EAF9272C1}"/>
          </ac:spMkLst>
        </pc:spChg>
        <pc:spChg chg="del">
          <ac:chgData name="David Askew" userId="S::daskew7@students.kennesaw.edu::0d84ca1b-633d-48ac-bd9e-f0c1b7ace648" providerId="AD" clId="Web-{D9DCC78A-AD5B-4A18-8F79-09403E4B12C3}" dt="2023-02-28T23:43:19.987" v="2"/>
          <ac:spMkLst>
            <pc:docMk/>
            <pc:sldMk cId="592263232" sldId="874"/>
            <ac:spMk id="33" creationId="{11C40000-B898-E413-617E-8664D32372F8}"/>
          </ac:spMkLst>
        </pc:spChg>
        <pc:spChg chg="del">
          <ac:chgData name="David Askew" userId="S::daskew7@students.kennesaw.edu::0d84ca1b-633d-48ac-bd9e-f0c1b7ace648" providerId="AD" clId="Web-{D9DCC78A-AD5B-4A18-8F79-09403E4B12C3}" dt="2023-02-28T23:43:22.018" v="3"/>
          <ac:spMkLst>
            <pc:docMk/>
            <pc:sldMk cId="592263232" sldId="874"/>
            <ac:spMk id="34" creationId="{2B612A5D-C097-4F97-7852-5162C63CC703}"/>
          </ac:spMkLst>
        </pc:spChg>
      </pc:sldChg>
      <pc:sldChg chg="new">
        <pc:chgData name="David Askew" userId="S::daskew7@students.kennesaw.edu::0d84ca1b-633d-48ac-bd9e-f0c1b7ace648" providerId="AD" clId="Web-{D9DCC78A-AD5B-4A18-8F79-09403E4B12C3}" dt="2023-03-01T00:03:53.744" v="6"/>
        <pc:sldMkLst>
          <pc:docMk/>
          <pc:sldMk cId="2214147597" sldId="874"/>
        </pc:sldMkLst>
      </pc:sldChg>
    </pc:docChg>
  </pc:docChgLst>
  <pc:docChgLst>
    <pc:chgData name="Nate Jones" userId="S::njones71@students.kennesaw.edu::87ef0a25-c510-4c76-8ec1-001ba2d44647" providerId="AD" clId="Web-{D9A83FB3-F0E8-44FA-8998-8944EBFE9689}"/>
    <pc:docChg chg="modSld">
      <pc:chgData name="Nate Jones" userId="S::njones71@students.kennesaw.edu::87ef0a25-c510-4c76-8ec1-001ba2d44647" providerId="AD" clId="Web-{D9A83FB3-F0E8-44FA-8998-8944EBFE9689}" dt="2023-03-02T16:17:55.569" v="3" actId="20577"/>
      <pc:docMkLst>
        <pc:docMk/>
      </pc:docMkLst>
      <pc:sldChg chg="modSp">
        <pc:chgData name="Nate Jones" userId="S::njones71@students.kennesaw.edu::87ef0a25-c510-4c76-8ec1-001ba2d44647" providerId="AD" clId="Web-{D9A83FB3-F0E8-44FA-8998-8944EBFE9689}" dt="2023-03-02T16:17:55.569" v="3" actId="20577"/>
        <pc:sldMkLst>
          <pc:docMk/>
          <pc:sldMk cId="2177092713" sldId="881"/>
        </pc:sldMkLst>
        <pc:spChg chg="mod">
          <ac:chgData name="Nate Jones" userId="S::njones71@students.kennesaw.edu::87ef0a25-c510-4c76-8ec1-001ba2d44647" providerId="AD" clId="Web-{D9A83FB3-F0E8-44FA-8998-8944EBFE9689}" dt="2023-03-02T16:17:48.803" v="0" actId="20577"/>
          <ac:spMkLst>
            <pc:docMk/>
            <pc:sldMk cId="2177092713" sldId="881"/>
            <ac:spMk id="3" creationId="{30122082-6696-1735-1853-24EAE40DA654}"/>
          </ac:spMkLst>
        </pc:spChg>
        <pc:spChg chg="mod">
          <ac:chgData name="Nate Jones" userId="S::njones71@students.kennesaw.edu::87ef0a25-c510-4c76-8ec1-001ba2d44647" providerId="AD" clId="Web-{D9A83FB3-F0E8-44FA-8998-8944EBFE9689}" dt="2023-03-02T16:17:55.569" v="3" actId="20577"/>
          <ac:spMkLst>
            <pc:docMk/>
            <pc:sldMk cId="2177092713" sldId="881"/>
            <ac:spMk id="5" creationId="{3A5D943E-EEE2-1AD8-3B70-2CB550B32735}"/>
          </ac:spMkLst>
        </pc:spChg>
      </pc:sldChg>
    </pc:docChg>
  </pc:docChgLst>
  <pc:docChgLst>
    <pc:chgData name="Nate Jones" userId="S::njones71@students.kennesaw.edu::87ef0a25-c510-4c76-8ec1-001ba2d44647" providerId="AD" clId="Web-{57CC77FC-4F6D-480A-BAAF-E04CB116D5C7}"/>
    <pc:docChg chg="addSld delSld modSld">
      <pc:chgData name="Nate Jones" userId="S::njones71@students.kennesaw.edu::87ef0a25-c510-4c76-8ec1-001ba2d44647" providerId="AD" clId="Web-{57CC77FC-4F6D-480A-BAAF-E04CB116D5C7}" dt="2023-03-01T00:10:38.550" v="6" actId="1076"/>
      <pc:docMkLst>
        <pc:docMk/>
      </pc:docMkLst>
      <pc:sldChg chg="modSp">
        <pc:chgData name="Nate Jones" userId="S::njones71@students.kennesaw.edu::87ef0a25-c510-4c76-8ec1-001ba2d44647" providerId="AD" clId="Web-{57CC77FC-4F6D-480A-BAAF-E04CB116D5C7}" dt="2023-03-01T00:10:38.550" v="6" actId="1076"/>
        <pc:sldMkLst>
          <pc:docMk/>
          <pc:sldMk cId="3245176594" sldId="870"/>
        </pc:sldMkLst>
        <pc:picChg chg="mod">
          <ac:chgData name="Nate Jones" userId="S::njones71@students.kennesaw.edu::87ef0a25-c510-4c76-8ec1-001ba2d44647" providerId="AD" clId="Web-{57CC77FC-4F6D-480A-BAAF-E04CB116D5C7}" dt="2023-03-01T00:10:17.706" v="5" actId="1076"/>
          <ac:picMkLst>
            <pc:docMk/>
            <pc:sldMk cId="3245176594" sldId="870"/>
            <ac:picMk id="5" creationId="{E0F9A655-9DC2-5F56-4FF4-5FAEB015BC4A}"/>
          </ac:picMkLst>
        </pc:picChg>
        <pc:picChg chg="mod">
          <ac:chgData name="Nate Jones" userId="S::njones71@students.kennesaw.edu::87ef0a25-c510-4c76-8ec1-001ba2d44647" providerId="AD" clId="Web-{57CC77FC-4F6D-480A-BAAF-E04CB116D5C7}" dt="2023-03-01T00:10:38.550" v="6" actId="1076"/>
          <ac:picMkLst>
            <pc:docMk/>
            <pc:sldMk cId="3245176594" sldId="870"/>
            <ac:picMk id="1047684" creationId="{E345BE11-8D52-683B-5C77-1792DF400DB6}"/>
          </ac:picMkLst>
        </pc:picChg>
      </pc:sldChg>
      <pc:sldChg chg="add">
        <pc:chgData name="Nate Jones" userId="S::njones71@students.kennesaw.edu::87ef0a25-c510-4c76-8ec1-001ba2d44647" providerId="AD" clId="Web-{57CC77FC-4F6D-480A-BAAF-E04CB116D5C7}" dt="2023-03-01T00:09:49.080" v="0"/>
        <pc:sldMkLst>
          <pc:docMk/>
          <pc:sldMk cId="1554780263" sldId="879"/>
        </pc:sldMkLst>
      </pc:sldChg>
      <pc:sldChg chg="del">
        <pc:chgData name="Nate Jones" userId="S::njones71@students.kennesaw.edu::87ef0a25-c510-4c76-8ec1-001ba2d44647" providerId="AD" clId="Web-{57CC77FC-4F6D-480A-BAAF-E04CB116D5C7}" dt="2023-03-01T00:09:56.189" v="1"/>
        <pc:sldMkLst>
          <pc:docMk/>
          <pc:sldMk cId="1554780263" sldId="880"/>
        </pc:sldMkLst>
      </pc:sldChg>
    </pc:docChg>
  </pc:docChgLst>
  <pc:docChgLst>
    <pc:chgData name="Nate Jones" userId="S::njones71@students.kennesaw.edu::87ef0a25-c510-4c76-8ec1-001ba2d44647" providerId="AD" clId="Web-{C7113AF1-444E-467B-8B03-910148CAADAC}"/>
    <pc:docChg chg="modSld">
      <pc:chgData name="Nate Jones" userId="S::njones71@students.kennesaw.edu::87ef0a25-c510-4c76-8ec1-001ba2d44647" providerId="AD" clId="Web-{C7113AF1-444E-467B-8B03-910148CAADAC}" dt="2023-03-02T17:39:24.588" v="100" actId="20577"/>
      <pc:docMkLst>
        <pc:docMk/>
      </pc:docMkLst>
      <pc:sldChg chg="modSp">
        <pc:chgData name="Nate Jones" userId="S::njones71@students.kennesaw.edu::87ef0a25-c510-4c76-8ec1-001ba2d44647" providerId="AD" clId="Web-{C7113AF1-444E-467B-8B03-910148CAADAC}" dt="2023-03-02T17:39:24.588" v="100" actId="20577"/>
        <pc:sldMkLst>
          <pc:docMk/>
          <pc:sldMk cId="1201154882" sldId="864"/>
        </pc:sldMkLst>
        <pc:spChg chg="mod">
          <ac:chgData name="Nate Jones" userId="S::njones71@students.kennesaw.edu::87ef0a25-c510-4c76-8ec1-001ba2d44647" providerId="AD" clId="Web-{C7113AF1-444E-467B-8B03-910148CAADAC}" dt="2023-03-02T17:39:24.588" v="100" actId="20577"/>
          <ac:spMkLst>
            <pc:docMk/>
            <pc:sldMk cId="1201154882" sldId="864"/>
            <ac:spMk id="2" creationId="{79410688-3F7C-B944-1543-BB074D65FF02}"/>
          </ac:spMkLst>
        </pc:spChg>
        <pc:spChg chg="mod">
          <ac:chgData name="Nate Jones" userId="S::njones71@students.kennesaw.edu::87ef0a25-c510-4c76-8ec1-001ba2d44647" providerId="AD" clId="Web-{C7113AF1-444E-467B-8B03-910148CAADAC}" dt="2023-03-02T17:38:12.757" v="68" actId="20577"/>
          <ac:spMkLst>
            <pc:docMk/>
            <pc:sldMk cId="1201154882" sldId="864"/>
            <ac:spMk id="3" creationId="{E15C350B-F492-4699-C1FE-FA1F1AFE1063}"/>
          </ac:spMkLst>
        </pc:spChg>
      </pc:sldChg>
      <pc:sldChg chg="modSp">
        <pc:chgData name="Nate Jones" userId="S::njones71@students.kennesaw.edu::87ef0a25-c510-4c76-8ec1-001ba2d44647" providerId="AD" clId="Web-{C7113AF1-444E-467B-8B03-910148CAADAC}" dt="2023-03-02T17:30:29.619" v="59" actId="20577"/>
        <pc:sldMkLst>
          <pc:docMk/>
          <pc:sldMk cId="89739398" sldId="875"/>
        </pc:sldMkLst>
        <pc:spChg chg="mod">
          <ac:chgData name="Nate Jones" userId="S::njones71@students.kennesaw.edu::87ef0a25-c510-4c76-8ec1-001ba2d44647" providerId="AD" clId="Web-{C7113AF1-444E-467B-8B03-910148CAADAC}" dt="2023-03-02T17:08:57.332" v="2" actId="20577"/>
          <ac:spMkLst>
            <pc:docMk/>
            <pc:sldMk cId="89739398" sldId="875"/>
            <ac:spMk id="2" creationId="{79410688-3F7C-B944-1543-BB074D65FF02}"/>
          </ac:spMkLst>
        </pc:spChg>
        <pc:spChg chg="mod">
          <ac:chgData name="Nate Jones" userId="S::njones71@students.kennesaw.edu::87ef0a25-c510-4c76-8ec1-001ba2d44647" providerId="AD" clId="Web-{C7113AF1-444E-467B-8B03-910148CAADAC}" dt="2023-03-02T17:30:29.619" v="59" actId="20577"/>
          <ac:spMkLst>
            <pc:docMk/>
            <pc:sldMk cId="89739398" sldId="875"/>
            <ac:spMk id="3" creationId="{E15C350B-F492-4699-C1FE-FA1F1AFE1063}"/>
          </ac:spMkLst>
        </pc:spChg>
      </pc:sldChg>
      <pc:sldChg chg="modSp">
        <pc:chgData name="Nate Jones" userId="S::njones71@students.kennesaw.edu::87ef0a25-c510-4c76-8ec1-001ba2d44647" providerId="AD" clId="Web-{C7113AF1-444E-467B-8B03-910148CAADAC}" dt="2023-03-02T17:29:43.712" v="37" actId="20577"/>
        <pc:sldMkLst>
          <pc:docMk/>
          <pc:sldMk cId="2177092713" sldId="881"/>
        </pc:sldMkLst>
        <pc:spChg chg="mod">
          <ac:chgData name="Nate Jones" userId="S::njones71@students.kennesaw.edu::87ef0a25-c510-4c76-8ec1-001ba2d44647" providerId="AD" clId="Web-{C7113AF1-444E-467B-8B03-910148CAADAC}" dt="2023-03-02T17:29:43.712" v="37" actId="20577"/>
          <ac:spMkLst>
            <pc:docMk/>
            <pc:sldMk cId="2177092713" sldId="881"/>
            <ac:spMk id="3" creationId="{30122082-6696-1735-1853-24EAE40DA654}"/>
          </ac:spMkLst>
        </pc:spChg>
      </pc:sldChg>
    </pc:docChg>
  </pc:docChgLst>
  <pc:docChgLst>
    <pc:chgData name="Maria Casas" userId="S::mcasas1@students.kennesaw.edu::0ecb6980-0437-4664-b227-829ff5d263f8" providerId="AD" clId="Web-{F33C793A-453C-AD5E-DB97-841C412AD0E7}"/>
    <pc:docChg chg="modSld">
      <pc:chgData name="Maria Casas" userId="S::mcasas1@students.kennesaw.edu::0ecb6980-0437-4664-b227-829ff5d263f8" providerId="AD" clId="Web-{F33C793A-453C-AD5E-DB97-841C412AD0E7}" dt="2023-03-02T16:42:33.733" v="480" actId="20577"/>
      <pc:docMkLst>
        <pc:docMk/>
      </pc:docMkLst>
      <pc:sldChg chg="delSp modSp">
        <pc:chgData name="Maria Casas" userId="S::mcasas1@students.kennesaw.edu::0ecb6980-0437-4664-b227-829ff5d263f8" providerId="AD" clId="Web-{F33C793A-453C-AD5E-DB97-841C412AD0E7}" dt="2023-03-02T16:30:23.725" v="328"/>
        <pc:sldMkLst>
          <pc:docMk/>
          <pc:sldMk cId="3925281571" sldId="839"/>
        </pc:sldMkLst>
        <pc:spChg chg="del">
          <ac:chgData name="Maria Casas" userId="S::mcasas1@students.kennesaw.edu::0ecb6980-0437-4664-b227-829ff5d263f8" providerId="AD" clId="Web-{F33C793A-453C-AD5E-DB97-841C412AD0E7}" dt="2023-03-02T16:30:23.725" v="328"/>
          <ac:spMkLst>
            <pc:docMk/>
            <pc:sldMk cId="3925281571" sldId="839"/>
            <ac:spMk id="2" creationId="{F4E595C7-B999-7B79-A17B-4BD2EB1F1207}"/>
          </ac:spMkLst>
        </pc:spChg>
        <pc:spChg chg="del mod">
          <ac:chgData name="Maria Casas" userId="S::mcasas1@students.kennesaw.edu::0ecb6980-0437-4664-b227-829ff5d263f8" providerId="AD" clId="Web-{F33C793A-453C-AD5E-DB97-841C412AD0E7}" dt="2023-03-02T16:30:18.834" v="326"/>
          <ac:spMkLst>
            <pc:docMk/>
            <pc:sldMk cId="3925281571" sldId="839"/>
            <ac:spMk id="5" creationId="{1B3480C0-4B86-E400-99DA-32DB00B555E3}"/>
          </ac:spMkLst>
        </pc:spChg>
        <pc:graphicFrameChg chg="mod">
          <ac:chgData name="Maria Casas" userId="S::mcasas1@students.kennesaw.edu::0ecb6980-0437-4664-b227-829ff5d263f8" providerId="AD" clId="Web-{F33C793A-453C-AD5E-DB97-841C412AD0E7}" dt="2023-03-02T16:30:21.553" v="327" actId="1076"/>
          <ac:graphicFrameMkLst>
            <pc:docMk/>
            <pc:sldMk cId="3925281571" sldId="839"/>
            <ac:graphicFrameMk id="4" creationId="{BF409AA1-6E45-CDA7-5CF1-13FB2284F39B}"/>
          </ac:graphicFrameMkLst>
        </pc:graphicFrameChg>
        <pc:graphicFrameChg chg="del">
          <ac:chgData name="Maria Casas" userId="S::mcasas1@students.kennesaw.edu::0ecb6980-0437-4664-b227-829ff5d263f8" providerId="AD" clId="Web-{F33C793A-453C-AD5E-DB97-841C412AD0E7}" dt="2023-03-02T16:30:06.662" v="316"/>
          <ac:graphicFrameMkLst>
            <pc:docMk/>
            <pc:sldMk cId="3925281571" sldId="839"/>
            <ac:graphicFrameMk id="6" creationId="{58A38471-F520-A575-3AB6-97E2005AC513}"/>
          </ac:graphicFrameMkLst>
        </pc:graphicFrameChg>
      </pc:sldChg>
      <pc:sldChg chg="modSp">
        <pc:chgData name="Maria Casas" userId="S::mcasas1@students.kennesaw.edu::0ecb6980-0437-4664-b227-829ff5d263f8" providerId="AD" clId="Web-{F33C793A-453C-AD5E-DB97-841C412AD0E7}" dt="2023-03-02T16:41:50.169" v="441" actId="20577"/>
        <pc:sldMkLst>
          <pc:docMk/>
          <pc:sldMk cId="1862042694" sldId="840"/>
        </pc:sldMkLst>
        <pc:spChg chg="mod">
          <ac:chgData name="Maria Casas" userId="S::mcasas1@students.kennesaw.edu::0ecb6980-0437-4664-b227-829ff5d263f8" providerId="AD" clId="Web-{F33C793A-453C-AD5E-DB97-841C412AD0E7}" dt="2023-03-02T16:41:50.169" v="441" actId="20577"/>
          <ac:spMkLst>
            <pc:docMk/>
            <pc:sldMk cId="1862042694" sldId="840"/>
            <ac:spMk id="6" creationId="{51804EA8-0CA6-6E45-4DFB-3F1C458B31D3}"/>
          </ac:spMkLst>
        </pc:spChg>
      </pc:sldChg>
      <pc:sldChg chg="delSp modSp">
        <pc:chgData name="Maria Casas" userId="S::mcasas1@students.kennesaw.edu::0ecb6980-0437-4664-b227-829ff5d263f8" providerId="AD" clId="Web-{F33C793A-453C-AD5E-DB97-841C412AD0E7}" dt="2023-03-02T16:21:08.145" v="156"/>
        <pc:sldMkLst>
          <pc:docMk/>
          <pc:sldMk cId="2901548207" sldId="841"/>
        </pc:sldMkLst>
        <pc:spChg chg="del mod">
          <ac:chgData name="Maria Casas" userId="S::mcasas1@students.kennesaw.edu::0ecb6980-0437-4664-b227-829ff5d263f8" providerId="AD" clId="Web-{F33C793A-453C-AD5E-DB97-841C412AD0E7}" dt="2023-03-02T16:21:08.145" v="156"/>
          <ac:spMkLst>
            <pc:docMk/>
            <pc:sldMk cId="2901548207" sldId="841"/>
            <ac:spMk id="5" creationId="{24AB7E44-DF6F-E797-BFF7-3EC7BA81551F}"/>
          </ac:spMkLst>
        </pc:spChg>
      </pc:sldChg>
      <pc:sldChg chg="modSp">
        <pc:chgData name="Maria Casas" userId="S::mcasas1@students.kennesaw.edu::0ecb6980-0437-4664-b227-829ff5d263f8" providerId="AD" clId="Web-{F33C793A-453C-AD5E-DB97-841C412AD0E7}" dt="2023-03-02T16:29:50.333" v="315" actId="20577"/>
        <pc:sldMkLst>
          <pc:docMk/>
          <pc:sldMk cId="1201154882" sldId="864"/>
        </pc:sldMkLst>
        <pc:spChg chg="mod">
          <ac:chgData name="Maria Casas" userId="S::mcasas1@students.kennesaw.edu::0ecb6980-0437-4664-b227-829ff5d263f8" providerId="AD" clId="Web-{F33C793A-453C-AD5E-DB97-841C412AD0E7}" dt="2023-03-02T16:29:50.333" v="315" actId="20577"/>
          <ac:spMkLst>
            <pc:docMk/>
            <pc:sldMk cId="1201154882" sldId="864"/>
            <ac:spMk id="2" creationId="{79410688-3F7C-B944-1543-BB074D65FF02}"/>
          </ac:spMkLst>
        </pc:spChg>
      </pc:sldChg>
      <pc:sldChg chg="modSp">
        <pc:chgData name="Maria Casas" userId="S::mcasas1@students.kennesaw.edu::0ecb6980-0437-4664-b227-829ff5d263f8" providerId="AD" clId="Web-{F33C793A-453C-AD5E-DB97-841C412AD0E7}" dt="2023-03-02T16:21:44.771" v="163" actId="20577"/>
        <pc:sldMkLst>
          <pc:docMk/>
          <pc:sldMk cId="3383974033" sldId="866"/>
        </pc:sldMkLst>
        <pc:spChg chg="mod">
          <ac:chgData name="Maria Casas" userId="S::mcasas1@students.kennesaw.edu::0ecb6980-0437-4664-b227-829ff5d263f8" providerId="AD" clId="Web-{F33C793A-453C-AD5E-DB97-841C412AD0E7}" dt="2023-03-02T16:21:44.771" v="163" actId="20577"/>
          <ac:spMkLst>
            <pc:docMk/>
            <pc:sldMk cId="3383974033" sldId="866"/>
            <ac:spMk id="5" creationId="{46DC47D1-E5D5-515B-1930-7187A90E9A5D}"/>
          </ac:spMkLst>
        </pc:spChg>
      </pc:sldChg>
      <pc:sldChg chg="modSp">
        <pc:chgData name="Maria Casas" userId="S::mcasas1@students.kennesaw.edu::0ecb6980-0437-4664-b227-829ff5d263f8" providerId="AD" clId="Web-{F33C793A-453C-AD5E-DB97-841C412AD0E7}" dt="2023-03-02T16:25:15.496" v="212" actId="20577"/>
        <pc:sldMkLst>
          <pc:docMk/>
          <pc:sldMk cId="4202689182" sldId="873"/>
        </pc:sldMkLst>
        <pc:spChg chg="mod">
          <ac:chgData name="Maria Casas" userId="S::mcasas1@students.kennesaw.edu::0ecb6980-0437-4664-b227-829ff5d263f8" providerId="AD" clId="Web-{F33C793A-453C-AD5E-DB97-841C412AD0E7}" dt="2023-03-02T16:25:15.496" v="212" actId="20577"/>
          <ac:spMkLst>
            <pc:docMk/>
            <pc:sldMk cId="4202689182" sldId="873"/>
            <ac:spMk id="2" creationId="{24451889-FEE1-D352-D768-0B0A9984DF90}"/>
          </ac:spMkLst>
        </pc:spChg>
      </pc:sldChg>
      <pc:sldChg chg="addSp delSp modSp">
        <pc:chgData name="Maria Casas" userId="S::mcasas1@students.kennesaw.edu::0ecb6980-0437-4664-b227-829ff5d263f8" providerId="AD" clId="Web-{F33C793A-453C-AD5E-DB97-841C412AD0E7}" dt="2023-03-02T16:42:33.733" v="480" actId="20577"/>
        <pc:sldMkLst>
          <pc:docMk/>
          <pc:sldMk cId="3139619947" sldId="882"/>
        </pc:sldMkLst>
        <pc:spChg chg="del">
          <ac:chgData name="Maria Casas" userId="S::mcasas1@students.kennesaw.edu::0ecb6980-0437-4664-b227-829ff5d263f8" providerId="AD" clId="Web-{F33C793A-453C-AD5E-DB97-841C412AD0E7}" dt="2023-03-02T16:40:27.995" v="408"/>
          <ac:spMkLst>
            <pc:docMk/>
            <pc:sldMk cId="3139619947" sldId="882"/>
            <ac:spMk id="8" creationId="{F63AB021-22C4-D801-C1B0-12D97617C580}"/>
          </ac:spMkLst>
        </pc:spChg>
        <pc:spChg chg="add mod">
          <ac:chgData name="Maria Casas" userId="S::mcasas1@students.kennesaw.edu::0ecb6980-0437-4664-b227-829ff5d263f8" providerId="AD" clId="Web-{F33C793A-453C-AD5E-DB97-841C412AD0E7}" dt="2023-03-02T16:42:33.733" v="480" actId="20577"/>
          <ac:spMkLst>
            <pc:docMk/>
            <pc:sldMk cId="3139619947" sldId="882"/>
            <ac:spMk id="9" creationId="{2E3B731D-B3DD-1204-0E48-42513DE994F0}"/>
          </ac:spMkLst>
        </pc:spChg>
      </pc:sldChg>
    </pc:docChg>
  </pc:docChgLst>
  <pc:docChgLst>
    <pc:chgData name="Maria Casas" userId="S::mcasas1@students.kennesaw.edu::0ecb6980-0437-4664-b227-829ff5d263f8" providerId="AD" clId="Web-{D4EADFD4-C0B1-F461-773A-0072754BB036}"/>
    <pc:docChg chg="modSld">
      <pc:chgData name="Maria Casas" userId="S::mcasas1@students.kennesaw.edu::0ecb6980-0437-4664-b227-829ff5d263f8" providerId="AD" clId="Web-{D4EADFD4-C0B1-F461-773A-0072754BB036}" dt="2023-04-14T22:28:43.740" v="2" actId="20577"/>
      <pc:docMkLst>
        <pc:docMk/>
      </pc:docMkLst>
      <pc:sldChg chg="modSp">
        <pc:chgData name="Maria Casas" userId="S::mcasas1@students.kennesaw.edu::0ecb6980-0437-4664-b227-829ff5d263f8" providerId="AD" clId="Web-{D4EADFD4-C0B1-F461-773A-0072754BB036}" dt="2023-04-14T22:28:43.740" v="2" actId="20577"/>
        <pc:sldMkLst>
          <pc:docMk/>
          <pc:sldMk cId="666988451" sldId="932"/>
        </pc:sldMkLst>
        <pc:spChg chg="mod">
          <ac:chgData name="Maria Casas" userId="S::mcasas1@students.kennesaw.edu::0ecb6980-0437-4664-b227-829ff5d263f8" providerId="AD" clId="Web-{D4EADFD4-C0B1-F461-773A-0072754BB036}" dt="2023-04-14T22:28:43.740" v="2" actId="20577"/>
          <ac:spMkLst>
            <pc:docMk/>
            <pc:sldMk cId="666988451" sldId="932"/>
            <ac:spMk id="1047555" creationId="{00000000-0000-0000-0000-000000000000}"/>
          </ac:spMkLst>
        </pc:spChg>
      </pc:sldChg>
    </pc:docChg>
  </pc:docChgLst>
  <pc:docChgLst>
    <pc:chgData name="Maria Casas" userId="S::mcasas1@students.kennesaw.edu::0ecb6980-0437-4664-b227-829ff5d263f8" providerId="AD" clId="Web-{D6993DFE-D71D-538B-B052-581FBE1C1ECE}"/>
    <pc:docChg chg="addSld delSld modSld sldOrd">
      <pc:chgData name="Maria Casas" userId="S::mcasas1@students.kennesaw.edu::0ecb6980-0437-4664-b227-829ff5d263f8" providerId="AD" clId="Web-{D6993DFE-D71D-538B-B052-581FBE1C1ECE}" dt="2023-03-29T20:27:10.508" v="368" actId="1076"/>
      <pc:docMkLst>
        <pc:docMk/>
      </pc:docMkLst>
      <pc:sldChg chg="ord">
        <pc:chgData name="Maria Casas" userId="S::mcasas1@students.kennesaw.edu::0ecb6980-0437-4664-b227-829ff5d263f8" providerId="AD" clId="Web-{D6993DFE-D71D-538B-B052-581FBE1C1ECE}" dt="2023-03-29T20:11:06.807" v="21"/>
        <pc:sldMkLst>
          <pc:docMk/>
          <pc:sldMk cId="2901548207" sldId="841"/>
        </pc:sldMkLst>
      </pc:sldChg>
      <pc:sldChg chg="addSp modSp">
        <pc:chgData name="Maria Casas" userId="S::mcasas1@students.kennesaw.edu::0ecb6980-0437-4664-b227-829ff5d263f8" providerId="AD" clId="Web-{D6993DFE-D71D-538B-B052-581FBE1C1ECE}" dt="2023-03-29T20:06:55.221" v="17" actId="1076"/>
        <pc:sldMkLst>
          <pc:docMk/>
          <pc:sldMk cId="1756214911" sldId="902"/>
        </pc:sldMkLst>
        <pc:spChg chg="mod">
          <ac:chgData name="Maria Casas" userId="S::mcasas1@students.kennesaw.edu::0ecb6980-0437-4664-b227-829ff5d263f8" providerId="AD" clId="Web-{D6993DFE-D71D-538B-B052-581FBE1C1ECE}" dt="2023-03-29T20:06:50.049" v="16" actId="1076"/>
          <ac:spMkLst>
            <pc:docMk/>
            <pc:sldMk cId="1756214911" sldId="902"/>
            <ac:spMk id="13" creationId="{3C513196-DE9C-E44B-E3BC-D23FAF2AF77C}"/>
          </ac:spMkLst>
        </pc:spChg>
        <pc:spChg chg="mod">
          <ac:chgData name="Maria Casas" userId="S::mcasas1@students.kennesaw.edu::0ecb6980-0437-4664-b227-829ff5d263f8" providerId="AD" clId="Web-{D6993DFE-D71D-538B-B052-581FBE1C1ECE}" dt="2023-03-29T20:06:55.221" v="17" actId="1076"/>
          <ac:spMkLst>
            <pc:docMk/>
            <pc:sldMk cId="1756214911" sldId="902"/>
            <ac:spMk id="14" creationId="{6AB8A0C6-798F-3932-AB3D-67AEA2B82D92}"/>
          </ac:spMkLst>
        </pc:spChg>
        <pc:picChg chg="add mod">
          <ac:chgData name="Maria Casas" userId="S::mcasas1@students.kennesaw.edu::0ecb6980-0437-4664-b227-829ff5d263f8" providerId="AD" clId="Web-{D6993DFE-D71D-538B-B052-581FBE1C1ECE}" dt="2023-03-29T20:06:33.642" v="13" actId="1076"/>
          <ac:picMkLst>
            <pc:docMk/>
            <pc:sldMk cId="1756214911" sldId="902"/>
            <ac:picMk id="4" creationId="{565D39C8-BD62-BA42-A2F9-87B4DE7AE26F}"/>
          </ac:picMkLst>
        </pc:picChg>
        <pc:picChg chg="mod">
          <ac:chgData name="Maria Casas" userId="S::mcasas1@students.kennesaw.edu::0ecb6980-0437-4664-b227-829ff5d263f8" providerId="AD" clId="Web-{D6993DFE-D71D-538B-B052-581FBE1C1ECE}" dt="2023-03-29T20:06:37.346" v="14" actId="1076"/>
          <ac:picMkLst>
            <pc:docMk/>
            <pc:sldMk cId="1756214911" sldId="902"/>
            <ac:picMk id="8" creationId="{6239FF40-8498-117E-8E21-06F9D22436B4}"/>
          </ac:picMkLst>
        </pc:picChg>
      </pc:sldChg>
      <pc:sldChg chg="add del replId">
        <pc:chgData name="Maria Casas" userId="S::mcasas1@students.kennesaw.edu::0ecb6980-0437-4664-b227-829ff5d263f8" providerId="AD" clId="Web-{D6993DFE-D71D-538B-B052-581FBE1C1ECE}" dt="2023-03-29T20:10:31.478" v="19"/>
        <pc:sldMkLst>
          <pc:docMk/>
          <pc:sldMk cId="501700736" sldId="934"/>
        </pc:sldMkLst>
      </pc:sldChg>
      <pc:sldChg chg="addSp delSp modSp add replId delAnim">
        <pc:chgData name="Maria Casas" userId="S::mcasas1@students.kennesaw.edu::0ecb6980-0437-4664-b227-829ff5d263f8" providerId="AD" clId="Web-{D6993DFE-D71D-538B-B052-581FBE1C1ECE}" dt="2023-03-29T20:27:10.508" v="368" actId="1076"/>
        <pc:sldMkLst>
          <pc:docMk/>
          <pc:sldMk cId="2425647628" sldId="934"/>
        </pc:sldMkLst>
        <pc:spChg chg="mod">
          <ac:chgData name="Maria Casas" userId="S::mcasas1@students.kennesaw.edu::0ecb6980-0437-4664-b227-829ff5d263f8" providerId="AD" clId="Web-{D6993DFE-D71D-538B-B052-581FBE1C1ECE}" dt="2023-03-29T20:16:41.286" v="47" actId="20577"/>
          <ac:spMkLst>
            <pc:docMk/>
            <pc:sldMk cId="2425647628" sldId="934"/>
            <ac:spMk id="3" creationId="{E15C350B-F492-4699-C1FE-FA1F1AFE1063}"/>
          </ac:spMkLst>
        </pc:spChg>
        <pc:spChg chg="del">
          <ac:chgData name="Maria Casas" userId="S::mcasas1@students.kennesaw.edu::0ecb6980-0437-4664-b227-829ff5d263f8" providerId="AD" clId="Web-{D6993DFE-D71D-538B-B052-581FBE1C1ECE}" dt="2023-03-29T20:19:44.901" v="224"/>
          <ac:spMkLst>
            <pc:docMk/>
            <pc:sldMk cId="2425647628" sldId="934"/>
            <ac:spMk id="4" creationId="{A04184AD-4CD8-E561-3592-FD0C4AE597D6}"/>
          </ac:spMkLst>
        </pc:spChg>
        <pc:spChg chg="del">
          <ac:chgData name="Maria Casas" userId="S::mcasas1@students.kennesaw.edu::0ecb6980-0437-4664-b227-829ff5d263f8" providerId="AD" clId="Web-{D6993DFE-D71D-538B-B052-581FBE1C1ECE}" dt="2023-03-29T20:19:44.901" v="223"/>
          <ac:spMkLst>
            <pc:docMk/>
            <pc:sldMk cId="2425647628" sldId="934"/>
            <ac:spMk id="5" creationId="{7923AC22-AFBD-1EF1-B1C7-AFC631E22248}"/>
          </ac:spMkLst>
        </pc:spChg>
        <pc:spChg chg="del">
          <ac:chgData name="Maria Casas" userId="S::mcasas1@students.kennesaw.edu::0ecb6980-0437-4664-b227-829ff5d263f8" providerId="AD" clId="Web-{D6993DFE-D71D-538B-B052-581FBE1C1ECE}" dt="2023-03-29T20:19:44.901" v="222"/>
          <ac:spMkLst>
            <pc:docMk/>
            <pc:sldMk cId="2425647628" sldId="934"/>
            <ac:spMk id="6" creationId="{E700FF49-68B8-CE1C-3997-904EC06A16BD}"/>
          </ac:spMkLst>
        </pc:spChg>
        <pc:spChg chg="del">
          <ac:chgData name="Maria Casas" userId="S::mcasas1@students.kennesaw.edu::0ecb6980-0437-4664-b227-829ff5d263f8" providerId="AD" clId="Web-{D6993DFE-D71D-538B-B052-581FBE1C1ECE}" dt="2023-03-29T20:19:50.791" v="233"/>
          <ac:spMkLst>
            <pc:docMk/>
            <pc:sldMk cId="2425647628" sldId="934"/>
            <ac:spMk id="7" creationId="{5DF55AE1-4D76-96AF-DFF2-2FD66C594BB6}"/>
          </ac:spMkLst>
        </pc:spChg>
        <pc:spChg chg="add mod">
          <ac:chgData name="Maria Casas" userId="S::mcasas1@students.kennesaw.edu::0ecb6980-0437-4664-b227-829ff5d263f8" providerId="AD" clId="Web-{D6993DFE-D71D-538B-B052-581FBE1C1ECE}" dt="2023-03-29T20:26:00.709" v="350" actId="1076"/>
          <ac:spMkLst>
            <pc:docMk/>
            <pc:sldMk cId="2425647628" sldId="934"/>
            <ac:spMk id="8" creationId="{51939655-1817-4BFE-981F-08FF4E949E4E}"/>
          </ac:spMkLst>
        </pc:spChg>
        <pc:spChg chg="add mod ord">
          <ac:chgData name="Maria Casas" userId="S::mcasas1@students.kennesaw.edu::0ecb6980-0437-4664-b227-829ff5d263f8" providerId="AD" clId="Web-{D6993DFE-D71D-538B-B052-581FBE1C1ECE}" dt="2023-03-29T20:27:10.461" v="364" actId="1076"/>
          <ac:spMkLst>
            <pc:docMk/>
            <pc:sldMk cId="2425647628" sldId="934"/>
            <ac:spMk id="38" creationId="{28B63D91-F752-8AD6-FE77-E3B82DED9733}"/>
          </ac:spMkLst>
        </pc:spChg>
        <pc:spChg chg="add mod">
          <ac:chgData name="Maria Casas" userId="S::mcasas1@students.kennesaw.edu::0ecb6980-0437-4664-b227-829ff5d263f8" providerId="AD" clId="Web-{D6993DFE-D71D-538B-B052-581FBE1C1ECE}" dt="2023-03-29T20:26:59.648" v="363" actId="1076"/>
          <ac:spMkLst>
            <pc:docMk/>
            <pc:sldMk cId="2425647628" sldId="934"/>
            <ac:spMk id="39" creationId="{219980FB-8D25-E891-54E9-5ED72EA94E7C}"/>
          </ac:spMkLst>
        </pc:spChg>
        <pc:grpChg chg="del">
          <ac:chgData name="Maria Casas" userId="S::mcasas1@students.kennesaw.edu::0ecb6980-0437-4664-b227-829ff5d263f8" providerId="AD" clId="Web-{D6993DFE-D71D-538B-B052-581FBE1C1ECE}" dt="2023-03-29T20:19:44.916" v="230"/>
          <ac:grpSpMkLst>
            <pc:docMk/>
            <pc:sldMk cId="2425647628" sldId="934"/>
            <ac:grpSpMk id="54" creationId="{C54B1D2F-970F-CE72-3E75-B74D4B9D2B95}"/>
          </ac:grpSpMkLst>
        </pc:grpChg>
        <pc:grpChg chg="del">
          <ac:chgData name="Maria Casas" userId="S::mcasas1@students.kennesaw.edu::0ecb6980-0437-4664-b227-829ff5d263f8" providerId="AD" clId="Web-{D6993DFE-D71D-538B-B052-581FBE1C1ECE}" dt="2023-03-29T20:19:44.916" v="229"/>
          <ac:grpSpMkLst>
            <pc:docMk/>
            <pc:sldMk cId="2425647628" sldId="934"/>
            <ac:grpSpMk id="56" creationId="{46EA7823-45FF-9B4D-8288-D09A3D736423}"/>
          </ac:grpSpMkLst>
        </pc:grpChg>
        <pc:grpChg chg="del">
          <ac:chgData name="Maria Casas" userId="S::mcasas1@students.kennesaw.edu::0ecb6980-0437-4664-b227-829ff5d263f8" providerId="AD" clId="Web-{D6993DFE-D71D-538B-B052-581FBE1C1ECE}" dt="2023-03-29T20:19:44.901" v="228"/>
          <ac:grpSpMkLst>
            <pc:docMk/>
            <pc:sldMk cId="2425647628" sldId="934"/>
            <ac:grpSpMk id="60" creationId="{D7A7017B-EAF4-8296-311C-1D01915532E8}"/>
          </ac:grpSpMkLst>
        </pc:grpChg>
        <pc:grpChg chg="del">
          <ac:chgData name="Maria Casas" userId="S::mcasas1@students.kennesaw.edu::0ecb6980-0437-4664-b227-829ff5d263f8" providerId="AD" clId="Web-{D6993DFE-D71D-538B-B052-581FBE1C1ECE}" dt="2023-03-29T20:19:44.901" v="227"/>
          <ac:grpSpMkLst>
            <pc:docMk/>
            <pc:sldMk cId="2425647628" sldId="934"/>
            <ac:grpSpMk id="61" creationId="{90E84384-90D7-1B63-62AA-C6E7F7B8D4EE}"/>
          </ac:grpSpMkLst>
        </pc:grpChg>
        <pc:grpChg chg="del">
          <ac:chgData name="Maria Casas" userId="S::mcasas1@students.kennesaw.edu::0ecb6980-0437-4664-b227-829ff5d263f8" providerId="AD" clId="Web-{D6993DFE-D71D-538B-B052-581FBE1C1ECE}" dt="2023-03-29T20:19:44.901" v="226"/>
          <ac:grpSpMkLst>
            <pc:docMk/>
            <pc:sldMk cId="2425647628" sldId="934"/>
            <ac:grpSpMk id="67" creationId="{4636AC61-BBC8-5CF6-54DE-37F8ADDB20F5}"/>
          </ac:grpSpMkLst>
        </pc:grpChg>
        <pc:grpChg chg="del">
          <ac:chgData name="Maria Casas" userId="S::mcasas1@students.kennesaw.edu::0ecb6980-0437-4664-b227-829ff5d263f8" providerId="AD" clId="Web-{D6993DFE-D71D-538B-B052-581FBE1C1ECE}" dt="2023-03-29T20:19:44.901" v="225"/>
          <ac:grpSpMkLst>
            <pc:docMk/>
            <pc:sldMk cId="2425647628" sldId="934"/>
            <ac:grpSpMk id="68" creationId="{714C18BA-770D-A258-D8B9-CCCD4E424CED}"/>
          </ac:grpSpMkLst>
        </pc:grpChg>
        <pc:grpChg chg="del">
          <ac:chgData name="Maria Casas" userId="S::mcasas1@students.kennesaw.edu::0ecb6980-0437-4664-b227-829ff5d263f8" providerId="AD" clId="Web-{D6993DFE-D71D-538B-B052-581FBE1C1ECE}" dt="2023-03-29T20:20:03.104" v="235"/>
          <ac:grpSpMkLst>
            <pc:docMk/>
            <pc:sldMk cId="2425647628" sldId="934"/>
            <ac:grpSpMk id="70" creationId="{1F2BBB38-E56E-02FB-BCBE-0D020013767B}"/>
          </ac:grpSpMkLst>
        </pc:grpChg>
        <pc:grpChg chg="del">
          <ac:chgData name="Maria Casas" userId="S::mcasas1@students.kennesaw.edu::0ecb6980-0437-4664-b227-829ff5d263f8" providerId="AD" clId="Web-{D6993DFE-D71D-538B-B052-581FBE1C1ECE}" dt="2023-03-29T20:19:44.916" v="231"/>
          <ac:grpSpMkLst>
            <pc:docMk/>
            <pc:sldMk cId="2425647628" sldId="934"/>
            <ac:grpSpMk id="71" creationId="{F5CC8A1A-B122-91B7-2DFB-8532DD0BDD87}"/>
          </ac:grpSpMkLst>
        </pc:grpChg>
        <pc:picChg chg="add mod">
          <ac:chgData name="Maria Casas" userId="S::mcasas1@students.kennesaw.edu::0ecb6980-0437-4664-b227-829ff5d263f8" providerId="AD" clId="Web-{D6993DFE-D71D-538B-B052-581FBE1C1ECE}" dt="2023-03-29T20:26:53.695" v="361" actId="1076"/>
          <ac:picMkLst>
            <pc:docMk/>
            <pc:sldMk cId="2425647628" sldId="934"/>
            <ac:picMk id="12" creationId="{3C94877F-C174-8162-0999-7EC1FB1A9664}"/>
          </ac:picMkLst>
        </pc:picChg>
        <pc:picChg chg="add mod">
          <ac:chgData name="Maria Casas" userId="S::mcasas1@students.kennesaw.edu::0ecb6980-0437-4664-b227-829ff5d263f8" providerId="AD" clId="Web-{D6993DFE-D71D-538B-B052-581FBE1C1ECE}" dt="2023-03-29T20:26:55.273" v="362" actId="1076"/>
          <ac:picMkLst>
            <pc:docMk/>
            <pc:sldMk cId="2425647628" sldId="934"/>
            <ac:picMk id="14" creationId="{2630B6E2-D64E-1F75-175B-08C6319E4EEE}"/>
          </ac:picMkLst>
        </pc:picChg>
        <pc:picChg chg="add mod">
          <ac:chgData name="Maria Casas" userId="S::mcasas1@students.kennesaw.edu::0ecb6980-0437-4664-b227-829ff5d263f8" providerId="AD" clId="Web-{D6993DFE-D71D-538B-B052-581FBE1C1ECE}" dt="2023-03-29T20:27:10.476" v="365" actId="1076"/>
          <ac:picMkLst>
            <pc:docMk/>
            <pc:sldMk cId="2425647628" sldId="934"/>
            <ac:picMk id="15" creationId="{C41E7136-CAF2-F3A0-688A-49FB40649AE2}"/>
          </ac:picMkLst>
        </pc:picChg>
        <pc:picChg chg="add mod">
          <ac:chgData name="Maria Casas" userId="S::mcasas1@students.kennesaw.edu::0ecb6980-0437-4664-b227-829ff5d263f8" providerId="AD" clId="Web-{D6993DFE-D71D-538B-B052-581FBE1C1ECE}" dt="2023-03-29T20:27:10.476" v="366" actId="1076"/>
          <ac:picMkLst>
            <pc:docMk/>
            <pc:sldMk cId="2425647628" sldId="934"/>
            <ac:picMk id="16" creationId="{62F33092-F10D-92C8-7C1E-D0AA9FC56935}"/>
          </ac:picMkLst>
        </pc:picChg>
        <pc:picChg chg="add mod">
          <ac:chgData name="Maria Casas" userId="S::mcasas1@students.kennesaw.edu::0ecb6980-0437-4664-b227-829ff5d263f8" providerId="AD" clId="Web-{D6993DFE-D71D-538B-B052-581FBE1C1ECE}" dt="2023-03-29T20:27:10.492" v="367" actId="1076"/>
          <ac:picMkLst>
            <pc:docMk/>
            <pc:sldMk cId="2425647628" sldId="934"/>
            <ac:picMk id="18" creationId="{7E5688A6-0BD3-D431-EFFF-F04BC7636549}"/>
          </ac:picMkLst>
        </pc:picChg>
        <pc:picChg chg="add del mod">
          <ac:chgData name="Maria Casas" userId="S::mcasas1@students.kennesaw.edu::0ecb6980-0437-4664-b227-829ff5d263f8" providerId="AD" clId="Web-{D6993DFE-D71D-538B-B052-581FBE1C1ECE}" dt="2023-03-29T20:25:02.160" v="326"/>
          <ac:picMkLst>
            <pc:docMk/>
            <pc:sldMk cId="2425647628" sldId="934"/>
            <ac:picMk id="19" creationId="{A586226E-16D9-AA90-F0E7-009193A79050}"/>
          </ac:picMkLst>
        </pc:picChg>
        <pc:picChg chg="add del mod">
          <ac:chgData name="Maria Casas" userId="S::mcasas1@students.kennesaw.edu::0ecb6980-0437-4664-b227-829ff5d263f8" providerId="AD" clId="Web-{D6993DFE-D71D-538B-B052-581FBE1C1ECE}" dt="2023-03-29T20:25:05.645" v="332"/>
          <ac:picMkLst>
            <pc:docMk/>
            <pc:sldMk cId="2425647628" sldId="934"/>
            <ac:picMk id="21" creationId="{EA0C8188-8275-47C3-2118-B47F4AE2BF75}"/>
          </ac:picMkLst>
        </pc:picChg>
        <pc:picChg chg="add del mod">
          <ac:chgData name="Maria Casas" userId="S::mcasas1@students.kennesaw.edu::0ecb6980-0437-4664-b227-829ff5d263f8" providerId="AD" clId="Web-{D6993DFE-D71D-538B-B052-581FBE1C1ECE}" dt="2023-03-29T20:25:05.645" v="331"/>
          <ac:picMkLst>
            <pc:docMk/>
            <pc:sldMk cId="2425647628" sldId="934"/>
            <ac:picMk id="23" creationId="{90DE2280-D40E-60FC-109D-66D082AD8AF2}"/>
          </ac:picMkLst>
        </pc:picChg>
        <pc:picChg chg="add del mod">
          <ac:chgData name="Maria Casas" userId="S::mcasas1@students.kennesaw.edu::0ecb6980-0437-4664-b227-829ff5d263f8" providerId="AD" clId="Web-{D6993DFE-D71D-538B-B052-581FBE1C1ECE}" dt="2023-03-29T20:25:05.645" v="330"/>
          <ac:picMkLst>
            <pc:docMk/>
            <pc:sldMk cId="2425647628" sldId="934"/>
            <ac:picMk id="26" creationId="{57CF3C97-43F1-AAF7-A3E7-63E5B16AED5B}"/>
          </ac:picMkLst>
        </pc:picChg>
        <pc:picChg chg="add mod">
          <ac:chgData name="Maria Casas" userId="S::mcasas1@students.kennesaw.edu::0ecb6980-0437-4664-b227-829ff5d263f8" providerId="AD" clId="Web-{D6993DFE-D71D-538B-B052-581FBE1C1ECE}" dt="2023-03-29T20:27:10.508" v="368" actId="1076"/>
          <ac:picMkLst>
            <pc:docMk/>
            <pc:sldMk cId="2425647628" sldId="934"/>
            <ac:picMk id="28" creationId="{CB57DE33-D83C-4420-96CF-F945D38A2474}"/>
          </ac:picMkLst>
        </pc:picChg>
        <pc:picChg chg="add del mod">
          <ac:chgData name="Maria Casas" userId="S::mcasas1@students.kennesaw.edu::0ecb6980-0437-4664-b227-829ff5d263f8" providerId="AD" clId="Web-{D6993DFE-D71D-538B-B052-581FBE1C1ECE}" dt="2023-03-29T20:25:05.645" v="329"/>
          <ac:picMkLst>
            <pc:docMk/>
            <pc:sldMk cId="2425647628" sldId="934"/>
            <ac:picMk id="31" creationId="{19266442-B938-78F7-505A-50A960F20003}"/>
          </ac:picMkLst>
        </pc:picChg>
        <pc:picChg chg="add del mod">
          <ac:chgData name="Maria Casas" userId="S::mcasas1@students.kennesaw.edu::0ecb6980-0437-4664-b227-829ff5d263f8" providerId="AD" clId="Web-{D6993DFE-D71D-538B-B052-581FBE1C1ECE}" dt="2023-03-29T20:25:05.645" v="328"/>
          <ac:picMkLst>
            <pc:docMk/>
            <pc:sldMk cId="2425647628" sldId="934"/>
            <ac:picMk id="33" creationId="{89F34F14-7B17-AA21-5E63-F4D4E2D2ACD1}"/>
          </ac:picMkLst>
        </pc:picChg>
        <pc:picChg chg="add del mod">
          <ac:chgData name="Maria Casas" userId="S::mcasas1@students.kennesaw.edu::0ecb6980-0437-4664-b227-829ff5d263f8" providerId="AD" clId="Web-{D6993DFE-D71D-538B-B052-581FBE1C1ECE}" dt="2023-03-29T20:25:05.645" v="327"/>
          <ac:picMkLst>
            <pc:docMk/>
            <pc:sldMk cId="2425647628" sldId="934"/>
            <ac:picMk id="35" creationId="{81AA8540-61F9-C531-9036-ABCAD448FE38}"/>
          </ac:picMkLst>
        </pc:picChg>
      </pc:sldChg>
    </pc:docChg>
  </pc:docChgLst>
  <pc:docChgLst>
    <pc:chgData name="David Askew" userId="S::daskew7@students.kennesaw.edu::0d84ca1b-633d-48ac-bd9e-f0c1b7ace648" providerId="AD" clId="Web-{411696E4-C9F8-4247-A180-B641C5211A2F}"/>
    <pc:docChg chg="modSld">
      <pc:chgData name="David Askew" userId="S::daskew7@students.kennesaw.edu::0d84ca1b-633d-48ac-bd9e-f0c1b7ace648" providerId="AD" clId="Web-{411696E4-C9F8-4247-A180-B641C5211A2F}" dt="2023-03-16T16:57:04.177" v="2" actId="20577"/>
      <pc:docMkLst>
        <pc:docMk/>
      </pc:docMkLst>
      <pc:sldChg chg="modSp">
        <pc:chgData name="David Askew" userId="S::daskew7@students.kennesaw.edu::0d84ca1b-633d-48ac-bd9e-f0c1b7ace648" providerId="AD" clId="Web-{411696E4-C9F8-4247-A180-B641C5211A2F}" dt="2023-03-16T16:57:04.177" v="2" actId="20577"/>
        <pc:sldMkLst>
          <pc:docMk/>
          <pc:sldMk cId="399037918" sldId="815"/>
        </pc:sldMkLst>
        <pc:spChg chg="mod">
          <ac:chgData name="David Askew" userId="S::daskew7@students.kennesaw.edu::0d84ca1b-633d-48ac-bd9e-f0c1b7ace648" providerId="AD" clId="Web-{411696E4-C9F8-4247-A180-B641C5211A2F}" dt="2023-03-16T16:57:04.177" v="2" actId="20577"/>
          <ac:spMkLst>
            <pc:docMk/>
            <pc:sldMk cId="399037918" sldId="815"/>
            <ac:spMk id="5" creationId="{2B3AE975-6EC6-467F-BB59-48EB64817AF7}"/>
          </ac:spMkLst>
        </pc:spChg>
      </pc:sldChg>
    </pc:docChg>
  </pc:docChgLst>
  <pc:docChgLst>
    <pc:chgData name="Maria Casas" userId="S::mcasas1@students.kennesaw.edu::0ecb6980-0437-4664-b227-829ff5d263f8" providerId="AD" clId="Web-{2DA0A7A6-29B6-6D15-8578-823FD8D193A8}"/>
    <pc:docChg chg="addSld delSld modSld sldOrd">
      <pc:chgData name="Maria Casas" userId="S::mcasas1@students.kennesaw.edu::0ecb6980-0437-4664-b227-829ff5d263f8" providerId="AD" clId="Web-{2DA0A7A6-29B6-6D15-8578-823FD8D193A8}" dt="2023-03-30T18:38:57.513" v="2569"/>
      <pc:docMkLst>
        <pc:docMk/>
      </pc:docMkLst>
      <pc:sldChg chg="del">
        <pc:chgData name="Maria Casas" userId="S::mcasas1@students.kennesaw.edu::0ecb6980-0437-4664-b227-829ff5d263f8" providerId="AD" clId="Web-{2DA0A7A6-29B6-6D15-8578-823FD8D193A8}" dt="2023-03-30T17:05:38.711" v="1791"/>
        <pc:sldMkLst>
          <pc:docMk/>
          <pc:sldMk cId="2901548207" sldId="841"/>
        </pc:sldMkLst>
      </pc:sldChg>
      <pc:sldChg chg="addSp modSp">
        <pc:chgData name="Maria Casas" userId="S::mcasas1@students.kennesaw.edu::0ecb6980-0437-4664-b227-829ff5d263f8" providerId="AD" clId="Web-{2DA0A7A6-29B6-6D15-8578-823FD8D193A8}" dt="2023-03-30T18:23:12.358" v="2532" actId="20577"/>
        <pc:sldMkLst>
          <pc:docMk/>
          <pc:sldMk cId="2140361424" sldId="860"/>
        </pc:sldMkLst>
        <pc:spChg chg="mod">
          <ac:chgData name="Maria Casas" userId="S::mcasas1@students.kennesaw.edu::0ecb6980-0437-4664-b227-829ff5d263f8" providerId="AD" clId="Web-{2DA0A7A6-29B6-6D15-8578-823FD8D193A8}" dt="2023-03-30T17:06:24.337" v="1793" actId="20577"/>
          <ac:spMkLst>
            <pc:docMk/>
            <pc:sldMk cId="2140361424" sldId="860"/>
            <ac:spMk id="2" creationId="{9DC4EE8F-BE64-4160-2D50-628537F0B375}"/>
          </ac:spMkLst>
        </pc:spChg>
        <pc:spChg chg="add mod">
          <ac:chgData name="Maria Casas" userId="S::mcasas1@students.kennesaw.edu::0ecb6980-0437-4664-b227-829ff5d263f8" providerId="AD" clId="Web-{2DA0A7A6-29B6-6D15-8578-823FD8D193A8}" dt="2023-03-30T18:23:12.358" v="2532" actId="20577"/>
          <ac:spMkLst>
            <pc:docMk/>
            <pc:sldMk cId="2140361424" sldId="860"/>
            <ac:spMk id="5" creationId="{CC75AD23-393A-7994-B116-442FEEAC219E}"/>
          </ac:spMkLst>
        </pc:spChg>
      </pc:sldChg>
      <pc:sldChg chg="modSp">
        <pc:chgData name="Maria Casas" userId="S::mcasas1@students.kennesaw.edu::0ecb6980-0437-4664-b227-829ff5d263f8" providerId="AD" clId="Web-{2DA0A7A6-29B6-6D15-8578-823FD8D193A8}" dt="2023-03-30T16:53:42.270" v="1660" actId="20577"/>
        <pc:sldMkLst>
          <pc:docMk/>
          <pc:sldMk cId="2938933177" sldId="862"/>
        </pc:sldMkLst>
        <pc:spChg chg="mod">
          <ac:chgData name="Maria Casas" userId="S::mcasas1@students.kennesaw.edu::0ecb6980-0437-4664-b227-829ff5d263f8" providerId="AD" clId="Web-{2DA0A7A6-29B6-6D15-8578-823FD8D193A8}" dt="2023-03-30T16:53:42.270" v="1660" actId="20577"/>
          <ac:spMkLst>
            <pc:docMk/>
            <pc:sldMk cId="2938933177" sldId="862"/>
            <ac:spMk id="4" creationId="{36476F63-19DF-72DC-84F4-63CCC90A4997}"/>
          </ac:spMkLst>
        </pc:spChg>
      </pc:sldChg>
      <pc:sldChg chg="ord">
        <pc:chgData name="Maria Casas" userId="S::mcasas1@students.kennesaw.edu::0ecb6980-0437-4664-b227-829ff5d263f8" providerId="AD" clId="Web-{2DA0A7A6-29B6-6D15-8578-823FD8D193A8}" dt="2023-03-30T18:16:18.892" v="2095"/>
        <pc:sldMkLst>
          <pc:docMk/>
          <pc:sldMk cId="2265204735" sldId="871"/>
        </pc:sldMkLst>
      </pc:sldChg>
      <pc:sldChg chg="ord">
        <pc:chgData name="Maria Casas" userId="S::mcasas1@students.kennesaw.edu::0ecb6980-0437-4664-b227-829ff5d263f8" providerId="AD" clId="Web-{2DA0A7A6-29B6-6D15-8578-823FD8D193A8}" dt="2023-03-30T18:16:18.892" v="2097"/>
        <pc:sldMkLst>
          <pc:docMk/>
          <pc:sldMk cId="4049178861" sldId="872"/>
        </pc:sldMkLst>
      </pc:sldChg>
      <pc:sldChg chg="ord">
        <pc:chgData name="Maria Casas" userId="S::mcasas1@students.kennesaw.edu::0ecb6980-0437-4664-b227-829ff5d263f8" providerId="AD" clId="Web-{2DA0A7A6-29B6-6D15-8578-823FD8D193A8}" dt="2023-03-30T18:16:18.892" v="2096"/>
        <pc:sldMkLst>
          <pc:docMk/>
          <pc:sldMk cId="4202689182" sldId="873"/>
        </pc:sldMkLst>
      </pc:sldChg>
      <pc:sldChg chg="modSp">
        <pc:chgData name="Maria Casas" userId="S::mcasas1@students.kennesaw.edu::0ecb6980-0437-4664-b227-829ff5d263f8" providerId="AD" clId="Web-{2DA0A7A6-29B6-6D15-8578-823FD8D193A8}" dt="2023-03-30T16:54:11.599" v="1679" actId="1076"/>
        <pc:sldMkLst>
          <pc:docMk/>
          <pc:sldMk cId="1209057101" sldId="880"/>
        </pc:sldMkLst>
        <pc:spChg chg="mod">
          <ac:chgData name="Maria Casas" userId="S::mcasas1@students.kennesaw.edu::0ecb6980-0437-4664-b227-829ff5d263f8" providerId="AD" clId="Web-{2DA0A7A6-29B6-6D15-8578-823FD8D193A8}" dt="2023-03-30T16:54:11.599" v="1679" actId="1076"/>
          <ac:spMkLst>
            <pc:docMk/>
            <pc:sldMk cId="1209057101" sldId="880"/>
            <ac:spMk id="11" creationId="{651CA814-2BC0-CC58-10F6-4AABDAD667F3}"/>
          </ac:spMkLst>
        </pc:spChg>
        <pc:spChg chg="mod">
          <ac:chgData name="Maria Casas" userId="S::mcasas1@students.kennesaw.edu::0ecb6980-0437-4664-b227-829ff5d263f8" providerId="AD" clId="Web-{2DA0A7A6-29B6-6D15-8578-823FD8D193A8}" dt="2023-03-30T16:54:02.723" v="1670" actId="20577"/>
          <ac:spMkLst>
            <pc:docMk/>
            <pc:sldMk cId="1209057101" sldId="880"/>
            <ac:spMk id="33" creationId="{C3CDD7EB-2BCF-8D1E-C3AC-6C07889ECF9C}"/>
          </ac:spMkLst>
        </pc:spChg>
        <pc:spChg chg="mod">
          <ac:chgData name="Maria Casas" userId="S::mcasas1@students.kennesaw.edu::0ecb6980-0437-4664-b227-829ff5d263f8" providerId="AD" clId="Web-{2DA0A7A6-29B6-6D15-8578-823FD8D193A8}" dt="2023-03-30T15:32:07.765" v="17" actId="20577"/>
          <ac:spMkLst>
            <pc:docMk/>
            <pc:sldMk cId="1209057101" sldId="880"/>
            <ac:spMk id="34" creationId="{2B612A5D-C097-4F97-7852-5162C63CC703}"/>
          </ac:spMkLst>
        </pc:spChg>
        <pc:spChg chg="mod">
          <ac:chgData name="Maria Casas" userId="S::mcasas1@students.kennesaw.edu::0ecb6980-0437-4664-b227-829ff5d263f8" providerId="AD" clId="Web-{2DA0A7A6-29B6-6D15-8578-823FD8D193A8}" dt="2023-03-30T15:31:53.859" v="10" actId="20577"/>
          <ac:spMkLst>
            <pc:docMk/>
            <pc:sldMk cId="1209057101" sldId="880"/>
            <ac:spMk id="45" creationId="{A106EA0D-FA38-DAD0-E82D-9526E77FDEC0}"/>
          </ac:spMkLst>
        </pc:spChg>
      </pc:sldChg>
      <pc:sldChg chg="ord">
        <pc:chgData name="Maria Casas" userId="S::mcasas1@students.kennesaw.edu::0ecb6980-0437-4664-b227-829ff5d263f8" providerId="AD" clId="Web-{2DA0A7A6-29B6-6D15-8578-823FD8D193A8}" dt="2023-03-30T18:19:07.679" v="2208"/>
        <pc:sldMkLst>
          <pc:docMk/>
          <pc:sldMk cId="3139619947" sldId="882"/>
        </pc:sldMkLst>
      </pc:sldChg>
      <pc:sldChg chg="del">
        <pc:chgData name="Maria Casas" userId="S::mcasas1@students.kennesaw.edu::0ecb6980-0437-4664-b227-829ff5d263f8" providerId="AD" clId="Web-{2DA0A7A6-29B6-6D15-8578-823FD8D193A8}" dt="2023-03-30T17:06:13.790" v="1792"/>
        <pc:sldMkLst>
          <pc:docMk/>
          <pc:sldMk cId="2830245582" sldId="883"/>
        </pc:sldMkLst>
      </pc:sldChg>
      <pc:sldChg chg="addSp delSp modSp addAnim delAnim">
        <pc:chgData name="Maria Casas" userId="S::mcasas1@students.kennesaw.edu::0ecb6980-0437-4664-b227-829ff5d263f8" providerId="AD" clId="Web-{2DA0A7A6-29B6-6D15-8578-823FD8D193A8}" dt="2023-03-30T18:38:57.513" v="2569"/>
        <pc:sldMkLst>
          <pc:docMk/>
          <pc:sldMk cId="3247657581" sldId="887"/>
        </pc:sldMkLst>
        <pc:spChg chg="mod">
          <ac:chgData name="Maria Casas" userId="S::mcasas1@students.kennesaw.edu::0ecb6980-0437-4664-b227-829ff5d263f8" providerId="AD" clId="Web-{2DA0A7A6-29B6-6D15-8578-823FD8D193A8}" dt="2023-03-30T18:11:59.228" v="2080" actId="20577"/>
          <ac:spMkLst>
            <pc:docMk/>
            <pc:sldMk cId="3247657581" sldId="887"/>
            <ac:spMk id="3" creationId="{30122082-6696-1735-1853-24EAE40DA654}"/>
          </ac:spMkLst>
        </pc:spChg>
        <pc:spChg chg="add del">
          <ac:chgData name="Maria Casas" userId="S::mcasas1@students.kennesaw.edu::0ecb6980-0437-4664-b227-829ff5d263f8" providerId="AD" clId="Web-{2DA0A7A6-29B6-6D15-8578-823FD8D193A8}" dt="2023-03-30T18:11:40.415" v="2074"/>
          <ac:spMkLst>
            <pc:docMk/>
            <pc:sldMk cId="3247657581" sldId="887"/>
            <ac:spMk id="4" creationId="{319FD510-859E-AE2C-31E5-31EE9F0771AC}"/>
          </ac:spMkLst>
        </pc:spChg>
        <pc:spChg chg="add mod">
          <ac:chgData name="Maria Casas" userId="S::mcasas1@students.kennesaw.edu::0ecb6980-0437-4664-b227-829ff5d263f8" providerId="AD" clId="Web-{2DA0A7A6-29B6-6D15-8578-823FD8D193A8}" dt="2023-03-30T18:38:38.637" v="2565"/>
          <ac:spMkLst>
            <pc:docMk/>
            <pc:sldMk cId="3247657581" sldId="887"/>
            <ac:spMk id="2375" creationId="{7012CC11-E68F-F9A3-3FAF-157FB6E95122}"/>
          </ac:spMkLst>
        </pc:spChg>
        <pc:spChg chg="add del">
          <ac:chgData name="Maria Casas" userId="S::mcasas1@students.kennesaw.edu::0ecb6980-0437-4664-b227-829ff5d263f8" providerId="AD" clId="Web-{2DA0A7A6-29B6-6D15-8578-823FD8D193A8}" dt="2023-03-30T18:38:47.935" v="2567"/>
          <ac:spMkLst>
            <pc:docMk/>
            <pc:sldMk cId="3247657581" sldId="887"/>
            <ac:spMk id="2376" creationId="{3069A843-FFEA-939D-3A1A-83F352930E82}"/>
          </ac:spMkLst>
        </pc:spChg>
        <pc:spChg chg="add del">
          <ac:chgData name="Maria Casas" userId="S::mcasas1@students.kennesaw.edu::0ecb6980-0437-4664-b227-829ff5d263f8" providerId="AD" clId="Web-{2DA0A7A6-29B6-6D15-8578-823FD8D193A8}" dt="2023-03-30T18:38:57.513" v="2569"/>
          <ac:spMkLst>
            <pc:docMk/>
            <pc:sldMk cId="3247657581" sldId="887"/>
            <ac:spMk id="2377" creationId="{6989E003-050F-1C7A-0268-5775A0FCD256}"/>
          </ac:spMkLst>
        </pc:spChg>
        <pc:grpChg chg="del">
          <ac:chgData name="Maria Casas" userId="S::mcasas1@students.kennesaw.edu::0ecb6980-0437-4664-b227-829ff5d263f8" providerId="AD" clId="Web-{2DA0A7A6-29B6-6D15-8578-823FD8D193A8}" dt="2023-03-30T18:11:31.649" v="2067"/>
          <ac:grpSpMkLst>
            <pc:docMk/>
            <pc:sldMk cId="3247657581" sldId="887"/>
            <ac:grpSpMk id="294" creationId="{F7EA3DB7-B98C-C7BB-F31C-D1B67F1DD90E}"/>
          </ac:grpSpMkLst>
        </pc:grpChg>
        <pc:grpChg chg="del">
          <ac:chgData name="Maria Casas" userId="S::mcasas1@students.kennesaw.edu::0ecb6980-0437-4664-b227-829ff5d263f8" providerId="AD" clId="Web-{2DA0A7A6-29B6-6D15-8578-823FD8D193A8}" dt="2023-03-30T18:11:31.617" v="2066"/>
          <ac:grpSpMkLst>
            <pc:docMk/>
            <pc:sldMk cId="3247657581" sldId="887"/>
            <ac:grpSpMk id="311" creationId="{8B1B1072-299A-3BCA-512A-AF67FABC2242}"/>
          </ac:grpSpMkLst>
        </pc:grpChg>
        <pc:grpChg chg="del">
          <ac:chgData name="Maria Casas" userId="S::mcasas1@students.kennesaw.edu::0ecb6980-0437-4664-b227-829ff5d263f8" providerId="AD" clId="Web-{2DA0A7A6-29B6-6D15-8578-823FD8D193A8}" dt="2023-03-30T18:11:31.571" v="2065"/>
          <ac:grpSpMkLst>
            <pc:docMk/>
            <pc:sldMk cId="3247657581" sldId="887"/>
            <ac:grpSpMk id="312" creationId="{24AB4304-EFE3-046F-3839-62AD22C6F658}"/>
          </ac:grpSpMkLst>
        </pc:grpChg>
        <pc:grpChg chg="del">
          <ac:chgData name="Maria Casas" userId="S::mcasas1@students.kennesaw.edu::0ecb6980-0437-4664-b227-829ff5d263f8" providerId="AD" clId="Web-{2DA0A7A6-29B6-6D15-8578-823FD8D193A8}" dt="2023-03-30T18:11:31.399" v="2061"/>
          <ac:grpSpMkLst>
            <pc:docMk/>
            <pc:sldMk cId="3247657581" sldId="887"/>
            <ac:grpSpMk id="313" creationId="{5D9D60C7-9DCB-DD0E-57AC-E2D540A78BC3}"/>
          </ac:grpSpMkLst>
        </pc:grpChg>
        <pc:grpChg chg="del">
          <ac:chgData name="Maria Casas" userId="S::mcasas1@students.kennesaw.edu::0ecb6980-0437-4664-b227-829ff5d263f8" providerId="AD" clId="Web-{2DA0A7A6-29B6-6D15-8578-823FD8D193A8}" dt="2023-03-30T18:11:31.399" v="2060"/>
          <ac:grpSpMkLst>
            <pc:docMk/>
            <pc:sldMk cId="3247657581" sldId="887"/>
            <ac:grpSpMk id="314" creationId="{5765AB51-4877-E00F-0FBE-CF52538B8BD1}"/>
          </ac:grpSpMkLst>
        </pc:grpChg>
        <pc:grpChg chg="del">
          <ac:chgData name="Maria Casas" userId="S::mcasas1@students.kennesaw.edu::0ecb6980-0437-4664-b227-829ff5d263f8" providerId="AD" clId="Web-{2DA0A7A6-29B6-6D15-8578-823FD8D193A8}" dt="2023-03-30T18:11:31.399" v="2058"/>
          <ac:grpSpMkLst>
            <pc:docMk/>
            <pc:sldMk cId="3247657581" sldId="887"/>
            <ac:grpSpMk id="315" creationId="{25343266-A48C-7E18-137F-404C266F2D4B}"/>
          </ac:grpSpMkLst>
        </pc:grpChg>
        <pc:grpChg chg="del">
          <ac:chgData name="Maria Casas" userId="S::mcasas1@students.kennesaw.edu::0ecb6980-0437-4664-b227-829ff5d263f8" providerId="AD" clId="Web-{2DA0A7A6-29B6-6D15-8578-823FD8D193A8}" dt="2023-03-30T18:11:31.399" v="2059"/>
          <ac:grpSpMkLst>
            <pc:docMk/>
            <pc:sldMk cId="3247657581" sldId="887"/>
            <ac:grpSpMk id="316" creationId="{D72161A0-85ED-F0D5-EFC6-053879A27028}"/>
          </ac:grpSpMkLst>
        </pc:grpChg>
        <pc:grpChg chg="del">
          <ac:chgData name="Maria Casas" userId="S::mcasas1@students.kennesaw.edu::0ecb6980-0437-4664-b227-829ff5d263f8" providerId="AD" clId="Web-{2DA0A7A6-29B6-6D15-8578-823FD8D193A8}" dt="2023-03-30T18:11:31.383" v="2056"/>
          <ac:grpSpMkLst>
            <pc:docMk/>
            <pc:sldMk cId="3247657581" sldId="887"/>
            <ac:grpSpMk id="317" creationId="{0C71B45F-AE64-DD9C-952A-67F10A732801}"/>
          </ac:grpSpMkLst>
        </pc:grpChg>
        <pc:grpChg chg="del">
          <ac:chgData name="Maria Casas" userId="S::mcasas1@students.kennesaw.edu::0ecb6980-0437-4664-b227-829ff5d263f8" providerId="AD" clId="Web-{2DA0A7A6-29B6-6D15-8578-823FD8D193A8}" dt="2023-03-30T18:11:31.383" v="2057"/>
          <ac:grpSpMkLst>
            <pc:docMk/>
            <pc:sldMk cId="3247657581" sldId="887"/>
            <ac:grpSpMk id="318" creationId="{77756FAD-A9BE-345F-5BDD-11B9F42E86A7}"/>
          </ac:grpSpMkLst>
        </pc:grpChg>
        <pc:grpChg chg="del">
          <ac:chgData name="Maria Casas" userId="S::mcasas1@students.kennesaw.edu::0ecb6980-0437-4664-b227-829ff5d263f8" providerId="AD" clId="Web-{2DA0A7A6-29B6-6D15-8578-823FD8D193A8}" dt="2023-03-30T18:11:31.524" v="2064"/>
          <ac:grpSpMkLst>
            <pc:docMk/>
            <pc:sldMk cId="3247657581" sldId="887"/>
            <ac:grpSpMk id="319" creationId="{2F2C6A65-9686-E508-3321-5BDB5594D578}"/>
          </ac:grpSpMkLst>
        </pc:grpChg>
        <pc:grpChg chg="add del">
          <ac:chgData name="Maria Casas" userId="S::mcasas1@students.kennesaw.edu::0ecb6980-0437-4664-b227-829ff5d263f8" providerId="AD" clId="Web-{2DA0A7A6-29B6-6D15-8578-823FD8D193A8}" dt="2023-03-30T18:11:44.508" v="2078"/>
          <ac:grpSpMkLst>
            <pc:docMk/>
            <pc:sldMk cId="3247657581" sldId="887"/>
            <ac:grpSpMk id="320" creationId="{A932884D-5B1E-FFFF-CD9E-66AB11BFCA36}"/>
          </ac:grpSpMkLst>
        </pc:grpChg>
        <pc:grpChg chg="del">
          <ac:chgData name="Maria Casas" userId="S::mcasas1@students.kennesaw.edu::0ecb6980-0437-4664-b227-829ff5d263f8" providerId="AD" clId="Web-{2DA0A7A6-29B6-6D15-8578-823FD8D193A8}" dt="2023-03-30T18:11:31.477" v="2063"/>
          <ac:grpSpMkLst>
            <pc:docMk/>
            <pc:sldMk cId="3247657581" sldId="887"/>
            <ac:grpSpMk id="321" creationId="{FCD223CE-9FA9-A14B-39F6-D35EA7DB1679}"/>
          </ac:grpSpMkLst>
        </pc:grpChg>
        <pc:grpChg chg="del">
          <ac:chgData name="Maria Casas" userId="S::mcasas1@students.kennesaw.edu::0ecb6980-0437-4664-b227-829ff5d263f8" providerId="AD" clId="Web-{2DA0A7A6-29B6-6D15-8578-823FD8D193A8}" dt="2023-03-30T18:11:31.399" v="2062"/>
          <ac:grpSpMkLst>
            <pc:docMk/>
            <pc:sldMk cId="3247657581" sldId="887"/>
            <ac:grpSpMk id="322" creationId="{F75FC760-1C44-94CD-42C6-6F1100A41E94}"/>
          </ac:grpSpMkLst>
        </pc:grpChg>
        <pc:grpChg chg="del">
          <ac:chgData name="Maria Casas" userId="S::mcasas1@students.kennesaw.edu::0ecb6980-0437-4664-b227-829ff5d263f8" providerId="AD" clId="Web-{2DA0A7A6-29B6-6D15-8578-823FD8D193A8}" dt="2023-03-30T18:11:31.383" v="2055"/>
          <ac:grpSpMkLst>
            <pc:docMk/>
            <pc:sldMk cId="3247657581" sldId="887"/>
            <ac:grpSpMk id="323" creationId="{1676F07B-ABE0-DFB9-8EE8-369CD5EA61E9}"/>
          </ac:grpSpMkLst>
        </pc:grpChg>
        <pc:grpChg chg="add del">
          <ac:chgData name="Maria Casas" userId="S::mcasas1@students.kennesaw.edu::0ecb6980-0437-4664-b227-829ff5d263f8" providerId="AD" clId="Web-{2DA0A7A6-29B6-6D15-8578-823FD8D193A8}" dt="2023-03-30T18:11:44.493" v="2077"/>
          <ac:grpSpMkLst>
            <pc:docMk/>
            <pc:sldMk cId="3247657581" sldId="887"/>
            <ac:grpSpMk id="324" creationId="{90F7A1A5-1A97-70F3-49F4-2762BFBB2C9E}"/>
          </ac:grpSpMkLst>
        </pc:grpChg>
        <pc:grpChg chg="del">
          <ac:chgData name="Maria Casas" userId="S::mcasas1@students.kennesaw.edu::0ecb6980-0437-4664-b227-829ff5d263f8" providerId="AD" clId="Web-{2DA0A7A6-29B6-6D15-8578-823FD8D193A8}" dt="2023-03-30T18:11:31.383" v="2053"/>
          <ac:grpSpMkLst>
            <pc:docMk/>
            <pc:sldMk cId="3247657581" sldId="887"/>
            <ac:grpSpMk id="325" creationId="{53EFAB00-9967-8123-5831-640566FEBA9E}"/>
          </ac:grpSpMkLst>
        </pc:grpChg>
        <pc:grpChg chg="del">
          <ac:chgData name="Maria Casas" userId="S::mcasas1@students.kennesaw.edu::0ecb6980-0437-4664-b227-829ff5d263f8" providerId="AD" clId="Web-{2DA0A7A6-29B6-6D15-8578-823FD8D193A8}" dt="2023-03-30T18:11:31.383" v="2054"/>
          <ac:grpSpMkLst>
            <pc:docMk/>
            <pc:sldMk cId="3247657581" sldId="887"/>
            <ac:grpSpMk id="326" creationId="{72958A16-7DFE-3D1E-58E4-8700BC407125}"/>
          </ac:grpSpMkLst>
        </pc:grpChg>
        <pc:graphicFrameChg chg="add mod modGraphic">
          <ac:chgData name="Maria Casas" userId="S::mcasas1@students.kennesaw.edu::0ecb6980-0437-4664-b227-829ff5d263f8" providerId="AD" clId="Web-{2DA0A7A6-29B6-6D15-8578-823FD8D193A8}" dt="2023-03-30T18:33:29.909" v="2533" actId="14100"/>
          <ac:graphicFrameMkLst>
            <pc:docMk/>
            <pc:sldMk cId="3247657581" sldId="887"/>
            <ac:graphicFrameMk id="2" creationId="{37444B87-1CB1-731F-E553-4884AB0ABB4C}"/>
          </ac:graphicFrameMkLst>
        </pc:graphicFrameChg>
        <pc:cxnChg chg="mod">
          <ac:chgData name="Maria Casas" userId="S::mcasas1@students.kennesaw.edu::0ecb6980-0437-4664-b227-829ff5d263f8" providerId="AD" clId="Web-{2DA0A7A6-29B6-6D15-8578-823FD8D193A8}" dt="2023-03-30T18:11:31.617" v="2066"/>
          <ac:cxnSpMkLst>
            <pc:docMk/>
            <pc:sldMk cId="3247657581" sldId="887"/>
            <ac:cxnSpMk id="44" creationId="{24761BF3-44CD-204D-0D9F-19F22DF228CA}"/>
          </ac:cxnSpMkLst>
        </pc:cxnChg>
        <pc:cxnChg chg="mod">
          <ac:chgData name="Maria Casas" userId="S::mcasas1@students.kennesaw.edu::0ecb6980-0437-4664-b227-829ff5d263f8" providerId="AD" clId="Web-{2DA0A7A6-29B6-6D15-8578-823FD8D193A8}" dt="2023-03-30T18:11:31.571" v="2065"/>
          <ac:cxnSpMkLst>
            <pc:docMk/>
            <pc:sldMk cId="3247657581" sldId="887"/>
            <ac:cxnSpMk id="46" creationId="{DB51FD47-1A1F-FEE7-8CFF-5C41A0317084}"/>
          </ac:cxnSpMkLst>
        </pc:cxnChg>
        <pc:cxnChg chg="mod">
          <ac:chgData name="Maria Casas" userId="S::mcasas1@students.kennesaw.edu::0ecb6980-0437-4664-b227-829ff5d263f8" providerId="AD" clId="Web-{2DA0A7A6-29B6-6D15-8578-823FD8D193A8}" dt="2023-03-30T18:11:44.508" v="2078"/>
          <ac:cxnSpMkLst>
            <pc:docMk/>
            <pc:sldMk cId="3247657581" sldId="887"/>
            <ac:cxnSpMk id="47" creationId="{B54B3F7D-0F10-6383-F744-80FD4516147D}"/>
          </ac:cxnSpMkLst>
        </pc:cxnChg>
        <pc:cxnChg chg="mod">
          <ac:chgData name="Maria Casas" userId="S::mcasas1@students.kennesaw.edu::0ecb6980-0437-4664-b227-829ff5d263f8" providerId="AD" clId="Web-{2DA0A7A6-29B6-6D15-8578-823FD8D193A8}" dt="2023-03-30T18:11:31.524" v="2064"/>
          <ac:cxnSpMkLst>
            <pc:docMk/>
            <pc:sldMk cId="3247657581" sldId="887"/>
            <ac:cxnSpMk id="50" creationId="{F04EFA8C-49CA-0AEE-1761-17D6707A73BE}"/>
          </ac:cxnSpMkLst>
        </pc:cxnChg>
        <pc:cxnChg chg="mod">
          <ac:chgData name="Maria Casas" userId="S::mcasas1@students.kennesaw.edu::0ecb6980-0437-4664-b227-829ff5d263f8" providerId="AD" clId="Web-{2DA0A7A6-29B6-6D15-8578-823FD8D193A8}" dt="2023-03-30T18:11:31.399" v="2062"/>
          <ac:cxnSpMkLst>
            <pc:docMk/>
            <pc:sldMk cId="3247657581" sldId="887"/>
            <ac:cxnSpMk id="53" creationId="{8340EBCF-7DED-E7A9-CC9D-D92D27E10057}"/>
          </ac:cxnSpMkLst>
        </pc:cxnChg>
        <pc:cxnChg chg="mod">
          <ac:chgData name="Maria Casas" userId="S::mcasas1@students.kennesaw.edu::0ecb6980-0437-4664-b227-829ff5d263f8" providerId="AD" clId="Web-{2DA0A7A6-29B6-6D15-8578-823FD8D193A8}" dt="2023-03-30T18:11:31.477" v="2063"/>
          <ac:cxnSpMkLst>
            <pc:docMk/>
            <pc:sldMk cId="3247657581" sldId="887"/>
            <ac:cxnSpMk id="57" creationId="{A9BC712B-9B03-9EAC-6973-04A2A48591FC}"/>
          </ac:cxnSpMkLst>
        </pc:cxnChg>
        <pc:cxnChg chg="mod">
          <ac:chgData name="Maria Casas" userId="S::mcasas1@students.kennesaw.edu::0ecb6980-0437-4664-b227-829ff5d263f8" providerId="AD" clId="Web-{2DA0A7A6-29B6-6D15-8578-823FD8D193A8}" dt="2023-03-30T18:11:31.399" v="2060"/>
          <ac:cxnSpMkLst>
            <pc:docMk/>
            <pc:sldMk cId="3247657581" sldId="887"/>
            <ac:cxnSpMk id="60" creationId="{85044364-7B78-996D-FD46-DFBE03881F2D}"/>
          </ac:cxnSpMkLst>
        </pc:cxnChg>
        <pc:cxnChg chg="mod">
          <ac:chgData name="Maria Casas" userId="S::mcasas1@students.kennesaw.edu::0ecb6980-0437-4664-b227-829ff5d263f8" providerId="AD" clId="Web-{2DA0A7A6-29B6-6D15-8578-823FD8D193A8}" dt="2023-03-30T18:11:31.399" v="2061"/>
          <ac:cxnSpMkLst>
            <pc:docMk/>
            <pc:sldMk cId="3247657581" sldId="887"/>
            <ac:cxnSpMk id="61" creationId="{4FE9CC9A-EB31-B431-8FF8-D6500CA63672}"/>
          </ac:cxnSpMkLst>
        </pc:cxnChg>
        <pc:cxnChg chg="mod">
          <ac:chgData name="Maria Casas" userId="S::mcasas1@students.kennesaw.edu::0ecb6980-0437-4664-b227-829ff5d263f8" providerId="AD" clId="Web-{2DA0A7A6-29B6-6D15-8578-823FD8D193A8}" dt="2023-03-30T18:11:31.399" v="2059"/>
          <ac:cxnSpMkLst>
            <pc:docMk/>
            <pc:sldMk cId="3247657581" sldId="887"/>
            <ac:cxnSpMk id="172" creationId="{C1C378BE-8DF5-495F-49EE-9CE76B9E188D}"/>
          </ac:cxnSpMkLst>
        </pc:cxnChg>
        <pc:cxnChg chg="mod">
          <ac:chgData name="Maria Casas" userId="S::mcasas1@students.kennesaw.edu::0ecb6980-0437-4664-b227-829ff5d263f8" providerId="AD" clId="Web-{2DA0A7A6-29B6-6D15-8578-823FD8D193A8}" dt="2023-03-30T18:11:31.399" v="2058"/>
          <ac:cxnSpMkLst>
            <pc:docMk/>
            <pc:sldMk cId="3247657581" sldId="887"/>
            <ac:cxnSpMk id="173" creationId="{70C1A53E-FDAA-D93E-7846-1B94FFD2E939}"/>
          </ac:cxnSpMkLst>
        </pc:cxnChg>
        <pc:cxnChg chg="mod">
          <ac:chgData name="Maria Casas" userId="S::mcasas1@students.kennesaw.edu::0ecb6980-0437-4664-b227-829ff5d263f8" providerId="AD" clId="Web-{2DA0A7A6-29B6-6D15-8578-823FD8D193A8}" dt="2023-03-30T18:11:31.383" v="2057"/>
          <ac:cxnSpMkLst>
            <pc:docMk/>
            <pc:sldMk cId="3247657581" sldId="887"/>
            <ac:cxnSpMk id="182" creationId="{082A4DEB-2E2B-1CF2-3B05-13A168502EBC}"/>
          </ac:cxnSpMkLst>
        </pc:cxnChg>
        <pc:cxnChg chg="mod">
          <ac:chgData name="Maria Casas" userId="S::mcasas1@students.kennesaw.edu::0ecb6980-0437-4664-b227-829ff5d263f8" providerId="AD" clId="Web-{2DA0A7A6-29B6-6D15-8578-823FD8D193A8}" dt="2023-03-30T18:11:31.383" v="2056"/>
          <ac:cxnSpMkLst>
            <pc:docMk/>
            <pc:sldMk cId="3247657581" sldId="887"/>
            <ac:cxnSpMk id="183" creationId="{FFC04326-EB59-A2F6-3B32-5CA6E5FE0A43}"/>
          </ac:cxnSpMkLst>
        </pc:cxnChg>
        <pc:cxnChg chg="mod">
          <ac:chgData name="Maria Casas" userId="S::mcasas1@students.kennesaw.edu::0ecb6980-0437-4664-b227-829ff5d263f8" providerId="AD" clId="Web-{2DA0A7A6-29B6-6D15-8578-823FD8D193A8}" dt="2023-03-30T18:11:44.493" v="2077"/>
          <ac:cxnSpMkLst>
            <pc:docMk/>
            <pc:sldMk cId="3247657581" sldId="887"/>
            <ac:cxnSpMk id="184" creationId="{77DAC5D3-6429-10E9-5F32-27C672A58F4F}"/>
          </ac:cxnSpMkLst>
        </pc:cxnChg>
        <pc:cxnChg chg="mod">
          <ac:chgData name="Maria Casas" userId="S::mcasas1@students.kennesaw.edu::0ecb6980-0437-4664-b227-829ff5d263f8" providerId="AD" clId="Web-{2DA0A7A6-29B6-6D15-8578-823FD8D193A8}" dt="2023-03-30T18:11:31.383" v="2055"/>
          <ac:cxnSpMkLst>
            <pc:docMk/>
            <pc:sldMk cId="3247657581" sldId="887"/>
            <ac:cxnSpMk id="185" creationId="{E4463A98-93BF-8DBD-C6BB-0997A34E163A}"/>
          </ac:cxnSpMkLst>
        </pc:cxnChg>
        <pc:cxnChg chg="mod">
          <ac:chgData name="Maria Casas" userId="S::mcasas1@students.kennesaw.edu::0ecb6980-0437-4664-b227-829ff5d263f8" providerId="AD" clId="Web-{2DA0A7A6-29B6-6D15-8578-823FD8D193A8}" dt="2023-03-30T18:11:31.383" v="2054"/>
          <ac:cxnSpMkLst>
            <pc:docMk/>
            <pc:sldMk cId="3247657581" sldId="887"/>
            <ac:cxnSpMk id="186" creationId="{6A6B76A2-CB20-9A9D-32CD-167076243930}"/>
          </ac:cxnSpMkLst>
        </pc:cxnChg>
        <pc:cxnChg chg="mod">
          <ac:chgData name="Maria Casas" userId="S::mcasas1@students.kennesaw.edu::0ecb6980-0437-4664-b227-829ff5d263f8" providerId="AD" clId="Web-{2DA0A7A6-29B6-6D15-8578-823FD8D193A8}" dt="2023-03-30T18:11:31.383" v="2053"/>
          <ac:cxnSpMkLst>
            <pc:docMk/>
            <pc:sldMk cId="3247657581" sldId="887"/>
            <ac:cxnSpMk id="187" creationId="{3F6808C7-AE34-B642-85B7-1174C4D0362D}"/>
          </ac:cxnSpMkLst>
        </pc:cxnChg>
        <pc:cxnChg chg="del mod">
          <ac:chgData name="Maria Casas" userId="S::mcasas1@students.kennesaw.edu::0ecb6980-0437-4664-b227-829ff5d263f8" providerId="AD" clId="Web-{2DA0A7A6-29B6-6D15-8578-823FD8D193A8}" dt="2023-03-30T18:11:36.680" v="2069"/>
          <ac:cxnSpMkLst>
            <pc:docMk/>
            <pc:sldMk cId="3247657581" sldId="887"/>
            <ac:cxnSpMk id="226" creationId="{2C593DB6-837A-8184-F32D-AA4C8B471029}"/>
          </ac:cxnSpMkLst>
        </pc:cxnChg>
        <pc:cxnChg chg="del mod">
          <ac:chgData name="Maria Casas" userId="S::mcasas1@students.kennesaw.edu::0ecb6980-0437-4664-b227-829ff5d263f8" providerId="AD" clId="Web-{2DA0A7A6-29B6-6D15-8578-823FD8D193A8}" dt="2023-03-30T18:11:35.774" v="2068"/>
          <ac:cxnSpMkLst>
            <pc:docMk/>
            <pc:sldMk cId="3247657581" sldId="887"/>
            <ac:cxnSpMk id="227" creationId="{CC088EBC-2233-5D23-FCC1-42AB34AAD6A7}"/>
          </ac:cxnSpMkLst>
        </pc:cxnChg>
        <pc:cxnChg chg="del mod">
          <ac:chgData name="Maria Casas" userId="S::mcasas1@students.kennesaw.edu::0ecb6980-0437-4664-b227-829ff5d263f8" providerId="AD" clId="Web-{2DA0A7A6-29B6-6D15-8578-823FD8D193A8}" dt="2023-03-30T18:11:37.727" v="2070"/>
          <ac:cxnSpMkLst>
            <pc:docMk/>
            <pc:sldMk cId="3247657581" sldId="887"/>
            <ac:cxnSpMk id="236" creationId="{3F04797C-4A37-41AE-DFD2-C188F653F3C0}"/>
          </ac:cxnSpMkLst>
        </pc:cxnChg>
      </pc:sldChg>
      <pc:sldChg chg="ord">
        <pc:chgData name="Maria Casas" userId="S::mcasas1@students.kennesaw.edu::0ecb6980-0437-4664-b227-829ff5d263f8" providerId="AD" clId="Web-{2DA0A7A6-29B6-6D15-8578-823FD8D193A8}" dt="2023-03-30T17:08:28.778" v="1902"/>
        <pc:sldMkLst>
          <pc:docMk/>
          <pc:sldMk cId="2549302089" sldId="893"/>
        </pc:sldMkLst>
      </pc:sldChg>
      <pc:sldChg chg="modSp modNotes">
        <pc:chgData name="Maria Casas" userId="S::mcasas1@students.kennesaw.edu::0ecb6980-0437-4664-b227-829ff5d263f8" providerId="AD" clId="Web-{2DA0A7A6-29B6-6D15-8578-823FD8D193A8}" dt="2023-03-30T17:03:46.098" v="1788"/>
        <pc:sldMkLst>
          <pc:docMk/>
          <pc:sldMk cId="4062213959" sldId="900"/>
        </pc:sldMkLst>
        <pc:spChg chg="mod">
          <ac:chgData name="Maria Casas" userId="S::mcasas1@students.kennesaw.edu::0ecb6980-0437-4664-b227-829ff5d263f8" providerId="AD" clId="Web-{2DA0A7A6-29B6-6D15-8578-823FD8D193A8}" dt="2023-03-30T15:38:15.353" v="340" actId="20577"/>
          <ac:spMkLst>
            <pc:docMk/>
            <pc:sldMk cId="4062213959" sldId="900"/>
            <ac:spMk id="7" creationId="{BE9316E3-9EF3-9B85-A237-2DA562DE4060}"/>
          </ac:spMkLst>
        </pc:spChg>
        <pc:spChg chg="mod">
          <ac:chgData name="Maria Casas" userId="S::mcasas1@students.kennesaw.edu::0ecb6980-0437-4664-b227-829ff5d263f8" providerId="AD" clId="Web-{2DA0A7A6-29B6-6D15-8578-823FD8D193A8}" dt="2023-03-30T15:46:15.757" v="557" actId="20577"/>
          <ac:spMkLst>
            <pc:docMk/>
            <pc:sldMk cId="4062213959" sldId="900"/>
            <ac:spMk id="8" creationId="{C331D500-7B18-8506-056F-11D63C9327F1}"/>
          </ac:spMkLst>
        </pc:spChg>
        <pc:spChg chg="mod">
          <ac:chgData name="Maria Casas" userId="S::mcasas1@students.kennesaw.edu::0ecb6980-0437-4664-b227-829ff5d263f8" providerId="AD" clId="Web-{2DA0A7A6-29B6-6D15-8578-823FD8D193A8}" dt="2023-03-30T15:38:18.259" v="341" actId="20577"/>
          <ac:spMkLst>
            <pc:docMk/>
            <pc:sldMk cId="4062213959" sldId="900"/>
            <ac:spMk id="10" creationId="{27BDA3B4-FF3A-DF2C-B03B-4FBE3B860531}"/>
          </ac:spMkLst>
        </pc:spChg>
        <pc:spChg chg="mod">
          <ac:chgData name="Maria Casas" userId="S::mcasas1@students.kennesaw.edu::0ecb6980-0437-4664-b227-829ff5d263f8" providerId="AD" clId="Web-{2DA0A7A6-29B6-6D15-8578-823FD8D193A8}" dt="2023-03-30T16:54:38.818" v="1680" actId="1076"/>
          <ac:spMkLst>
            <pc:docMk/>
            <pc:sldMk cId="4062213959" sldId="900"/>
            <ac:spMk id="12" creationId="{166C7C3F-E517-D219-D78D-0DE5B6A645F4}"/>
          </ac:spMkLst>
        </pc:spChg>
        <pc:spChg chg="mod">
          <ac:chgData name="Maria Casas" userId="S::mcasas1@students.kennesaw.edu::0ecb6980-0437-4664-b227-829ff5d263f8" providerId="AD" clId="Web-{2DA0A7A6-29B6-6D15-8578-823FD8D193A8}" dt="2023-03-30T16:54:40.803" v="1681" actId="1076"/>
          <ac:spMkLst>
            <pc:docMk/>
            <pc:sldMk cId="4062213959" sldId="900"/>
            <ac:spMk id="13" creationId="{FD7CFDF8-CB78-4F8C-5054-9D686658A91C}"/>
          </ac:spMkLst>
        </pc:spChg>
        <pc:graphicFrameChg chg="mod modGraphic">
          <ac:chgData name="Maria Casas" userId="S::mcasas1@students.kennesaw.edu::0ecb6980-0437-4664-b227-829ff5d263f8" providerId="AD" clId="Web-{2DA0A7A6-29B6-6D15-8578-823FD8D193A8}" dt="2023-03-30T16:56:04.930" v="1687" actId="1076"/>
          <ac:graphicFrameMkLst>
            <pc:docMk/>
            <pc:sldMk cId="4062213959" sldId="900"/>
            <ac:graphicFrameMk id="4" creationId="{6AF3CF15-763A-BB70-685D-A1BE7894797C}"/>
          </ac:graphicFrameMkLst>
        </pc:graphicFrameChg>
        <pc:graphicFrameChg chg="mod modGraphic">
          <ac:chgData name="Maria Casas" userId="S::mcasas1@students.kennesaw.edu::0ecb6980-0437-4664-b227-829ff5d263f8" providerId="AD" clId="Web-{2DA0A7A6-29B6-6D15-8578-823FD8D193A8}" dt="2023-03-30T16:56:07.508" v="1688" actId="1076"/>
          <ac:graphicFrameMkLst>
            <pc:docMk/>
            <pc:sldMk cId="4062213959" sldId="900"/>
            <ac:graphicFrameMk id="5" creationId="{C7EE52AA-DFB0-D55B-C22D-14C458BBEEBA}"/>
          </ac:graphicFrameMkLst>
        </pc:graphicFrameChg>
      </pc:sldChg>
      <pc:sldChg chg="addSp delSp modSp addAnim delAnim">
        <pc:chgData name="Maria Casas" userId="S::mcasas1@students.kennesaw.edu::0ecb6980-0437-4664-b227-829ff5d263f8" providerId="AD" clId="Web-{2DA0A7A6-29B6-6D15-8578-823FD8D193A8}" dt="2023-03-30T16:48:19.777" v="1585" actId="14100"/>
        <pc:sldMkLst>
          <pc:docMk/>
          <pc:sldMk cId="1756214911" sldId="902"/>
        </pc:sldMkLst>
        <pc:spChg chg="add del">
          <ac:chgData name="Maria Casas" userId="S::mcasas1@students.kennesaw.edu::0ecb6980-0437-4664-b227-829ff5d263f8" providerId="AD" clId="Web-{2DA0A7A6-29B6-6D15-8578-823FD8D193A8}" dt="2023-03-30T16:43:10.784" v="1529"/>
          <ac:spMkLst>
            <pc:docMk/>
            <pc:sldMk cId="1756214911" sldId="902"/>
            <ac:spMk id="6" creationId="{C18AF078-2062-9198-66D6-F3EE47DD26E6}"/>
          </ac:spMkLst>
        </pc:spChg>
        <pc:spChg chg="mod">
          <ac:chgData name="Maria Casas" userId="S::mcasas1@students.kennesaw.edu::0ecb6980-0437-4664-b227-829ff5d263f8" providerId="AD" clId="Web-{2DA0A7A6-29B6-6D15-8578-823FD8D193A8}" dt="2023-03-30T16:48:13.480" v="1584" actId="14100"/>
          <ac:spMkLst>
            <pc:docMk/>
            <pc:sldMk cId="1756214911" sldId="902"/>
            <ac:spMk id="13" creationId="{3C513196-DE9C-E44B-E3BC-D23FAF2AF77C}"/>
          </ac:spMkLst>
        </pc:spChg>
        <pc:spChg chg="mod">
          <ac:chgData name="Maria Casas" userId="S::mcasas1@students.kennesaw.edu::0ecb6980-0437-4664-b227-829ff5d263f8" providerId="AD" clId="Web-{2DA0A7A6-29B6-6D15-8578-823FD8D193A8}" dt="2023-03-30T16:48:19.777" v="1585" actId="14100"/>
          <ac:spMkLst>
            <pc:docMk/>
            <pc:sldMk cId="1756214911" sldId="902"/>
            <ac:spMk id="14" creationId="{6AB8A0C6-798F-3932-AB3D-67AEA2B82D92}"/>
          </ac:spMkLst>
        </pc:spChg>
        <pc:picChg chg="mod">
          <ac:chgData name="Maria Casas" userId="S::mcasas1@students.kennesaw.edu::0ecb6980-0437-4664-b227-829ff5d263f8" providerId="AD" clId="Web-{2DA0A7A6-29B6-6D15-8578-823FD8D193A8}" dt="2023-03-30T16:47:50.745" v="1576" actId="1076"/>
          <ac:picMkLst>
            <pc:docMk/>
            <pc:sldMk cId="1756214911" sldId="902"/>
            <ac:picMk id="4" creationId="{565D39C8-BD62-BA42-A2F9-87B4DE7AE26F}"/>
          </ac:picMkLst>
        </pc:picChg>
        <pc:picChg chg="mod">
          <ac:chgData name="Maria Casas" userId="S::mcasas1@students.kennesaw.edu::0ecb6980-0437-4664-b227-829ff5d263f8" providerId="AD" clId="Web-{2DA0A7A6-29B6-6D15-8578-823FD8D193A8}" dt="2023-03-30T16:47:57.667" v="1578" actId="14100"/>
          <ac:picMkLst>
            <pc:docMk/>
            <pc:sldMk cId="1756214911" sldId="902"/>
            <ac:picMk id="8" creationId="{6239FF40-8498-117E-8E21-06F9D22436B4}"/>
          </ac:picMkLst>
        </pc:picChg>
      </pc:sldChg>
      <pc:sldChg chg="ord">
        <pc:chgData name="Maria Casas" userId="S::mcasas1@students.kennesaw.edu::0ecb6980-0437-4664-b227-829ff5d263f8" providerId="AD" clId="Web-{2DA0A7A6-29B6-6D15-8578-823FD8D193A8}" dt="2023-03-30T17:06:35.431" v="1798"/>
        <pc:sldMkLst>
          <pc:docMk/>
          <pc:sldMk cId="921435464" sldId="910"/>
        </pc:sldMkLst>
      </pc:sldChg>
      <pc:sldChg chg="ord">
        <pc:chgData name="Maria Casas" userId="S::mcasas1@students.kennesaw.edu::0ecb6980-0437-4664-b227-829ff5d263f8" providerId="AD" clId="Web-{2DA0A7A6-29B6-6D15-8578-823FD8D193A8}" dt="2023-03-30T17:06:35.431" v="1797"/>
        <pc:sldMkLst>
          <pc:docMk/>
          <pc:sldMk cId="2936199083" sldId="912"/>
        </pc:sldMkLst>
      </pc:sldChg>
      <pc:sldChg chg="ord">
        <pc:chgData name="Maria Casas" userId="S::mcasas1@students.kennesaw.edu::0ecb6980-0437-4664-b227-829ff5d263f8" providerId="AD" clId="Web-{2DA0A7A6-29B6-6D15-8578-823FD8D193A8}" dt="2023-03-30T17:06:35.431" v="1796"/>
        <pc:sldMkLst>
          <pc:docMk/>
          <pc:sldMk cId="2400848906" sldId="913"/>
        </pc:sldMkLst>
      </pc:sldChg>
      <pc:sldChg chg="ord">
        <pc:chgData name="Maria Casas" userId="S::mcasas1@students.kennesaw.edu::0ecb6980-0437-4664-b227-829ff5d263f8" providerId="AD" clId="Web-{2DA0A7A6-29B6-6D15-8578-823FD8D193A8}" dt="2023-03-30T17:06:35.431" v="1795"/>
        <pc:sldMkLst>
          <pc:docMk/>
          <pc:sldMk cId="3203261301" sldId="914"/>
        </pc:sldMkLst>
      </pc:sldChg>
      <pc:sldChg chg="ord">
        <pc:chgData name="Maria Casas" userId="S::mcasas1@students.kennesaw.edu::0ecb6980-0437-4664-b227-829ff5d263f8" providerId="AD" clId="Web-{2DA0A7A6-29B6-6D15-8578-823FD8D193A8}" dt="2023-03-30T17:06:35.431" v="1794"/>
        <pc:sldMkLst>
          <pc:docMk/>
          <pc:sldMk cId="2923273975" sldId="915"/>
        </pc:sldMkLst>
      </pc:sldChg>
      <pc:sldChg chg="modSp">
        <pc:chgData name="Maria Casas" userId="S::mcasas1@students.kennesaw.edu::0ecb6980-0437-4664-b227-829ff5d263f8" providerId="AD" clId="Web-{2DA0A7A6-29B6-6D15-8578-823FD8D193A8}" dt="2023-03-30T16:53:20.207" v="1651" actId="20577"/>
        <pc:sldMkLst>
          <pc:docMk/>
          <pc:sldMk cId="1726156783" sldId="922"/>
        </pc:sldMkLst>
        <pc:spChg chg="mod">
          <ac:chgData name="Maria Casas" userId="S::mcasas1@students.kennesaw.edu::0ecb6980-0437-4664-b227-829ff5d263f8" providerId="AD" clId="Web-{2DA0A7A6-29B6-6D15-8578-823FD8D193A8}" dt="2023-03-30T16:52:44.206" v="1622" actId="20577"/>
          <ac:spMkLst>
            <pc:docMk/>
            <pc:sldMk cId="1726156783" sldId="922"/>
            <ac:spMk id="5" creationId="{7864C94E-8FCC-7A15-8B6D-FA746938FA5A}"/>
          </ac:spMkLst>
        </pc:spChg>
        <pc:spChg chg="mod">
          <ac:chgData name="Maria Casas" userId="S::mcasas1@students.kennesaw.edu::0ecb6980-0437-4664-b227-829ff5d263f8" providerId="AD" clId="Web-{2DA0A7A6-29B6-6D15-8578-823FD8D193A8}" dt="2023-03-30T16:53:02.081" v="1632" actId="20577"/>
          <ac:spMkLst>
            <pc:docMk/>
            <pc:sldMk cId="1726156783" sldId="922"/>
            <ac:spMk id="6" creationId="{25E64A9A-5C77-DED5-514F-41A5A389AFA5}"/>
          </ac:spMkLst>
        </pc:spChg>
        <pc:spChg chg="mod">
          <ac:chgData name="Maria Casas" userId="S::mcasas1@students.kennesaw.edu::0ecb6980-0437-4664-b227-829ff5d263f8" providerId="AD" clId="Web-{2DA0A7A6-29B6-6D15-8578-823FD8D193A8}" dt="2023-03-30T16:53:20.207" v="1651" actId="20577"/>
          <ac:spMkLst>
            <pc:docMk/>
            <pc:sldMk cId="1726156783" sldId="922"/>
            <ac:spMk id="7" creationId="{7C89B063-4041-5E69-A7D5-6FDECD87F5C3}"/>
          </ac:spMkLst>
        </pc:spChg>
      </pc:sldChg>
      <pc:sldChg chg="modSp">
        <pc:chgData name="Maria Casas" userId="S::mcasas1@students.kennesaw.edu::0ecb6980-0437-4664-b227-829ff5d263f8" providerId="AD" clId="Web-{2DA0A7A6-29B6-6D15-8578-823FD8D193A8}" dt="2023-03-30T18:34:19.285" v="2560" actId="20577"/>
        <pc:sldMkLst>
          <pc:docMk/>
          <pc:sldMk cId="3016367592" sldId="926"/>
        </pc:sldMkLst>
        <pc:spChg chg="mod">
          <ac:chgData name="Maria Casas" userId="S::mcasas1@students.kennesaw.edu::0ecb6980-0437-4664-b227-829ff5d263f8" providerId="AD" clId="Web-{2DA0A7A6-29B6-6D15-8578-823FD8D193A8}" dt="2023-03-30T18:34:19.285" v="2560" actId="20577"/>
          <ac:spMkLst>
            <pc:docMk/>
            <pc:sldMk cId="3016367592" sldId="926"/>
            <ac:spMk id="2" creationId="{DFF14F34-F856-8085-1294-931DB24FFEFD}"/>
          </ac:spMkLst>
        </pc:spChg>
      </pc:sldChg>
      <pc:sldChg chg="del">
        <pc:chgData name="Maria Casas" userId="S::mcasas1@students.kennesaw.edu::0ecb6980-0437-4664-b227-829ff5d263f8" providerId="AD" clId="Web-{2DA0A7A6-29B6-6D15-8578-823FD8D193A8}" dt="2023-03-30T17:05:23.898" v="1789"/>
        <pc:sldMkLst>
          <pc:docMk/>
          <pc:sldMk cId="2150505134" sldId="927"/>
        </pc:sldMkLst>
      </pc:sldChg>
      <pc:sldChg chg="del">
        <pc:chgData name="Maria Casas" userId="S::mcasas1@students.kennesaw.edu::0ecb6980-0437-4664-b227-829ff5d263f8" providerId="AD" clId="Web-{2DA0A7A6-29B6-6D15-8578-823FD8D193A8}" dt="2023-03-30T17:05:26.320" v="1790"/>
        <pc:sldMkLst>
          <pc:docMk/>
          <pc:sldMk cId="2148969756" sldId="928"/>
        </pc:sldMkLst>
      </pc:sldChg>
      <pc:sldChg chg="del">
        <pc:chgData name="Maria Casas" userId="S::mcasas1@students.kennesaw.edu::0ecb6980-0437-4664-b227-829ff5d263f8" providerId="AD" clId="Web-{2DA0A7A6-29B6-6D15-8578-823FD8D193A8}" dt="2023-03-30T16:14:57.365" v="1158"/>
        <pc:sldMkLst>
          <pc:docMk/>
          <pc:sldMk cId="2425647628" sldId="934"/>
        </pc:sldMkLst>
      </pc:sldChg>
      <pc:sldChg chg="addSp delSp modSp add replId addAnim delAnim">
        <pc:chgData name="Maria Casas" userId="S::mcasas1@students.kennesaw.edu::0ecb6980-0437-4664-b227-829ff5d263f8" providerId="AD" clId="Web-{2DA0A7A6-29B6-6D15-8578-823FD8D193A8}" dt="2023-03-30T16:48:41.668" v="1599" actId="1076"/>
        <pc:sldMkLst>
          <pc:docMk/>
          <pc:sldMk cId="3580158580" sldId="935"/>
        </pc:sldMkLst>
        <pc:spChg chg="add mod">
          <ac:chgData name="Maria Casas" userId="S::mcasas1@students.kennesaw.edu::0ecb6980-0437-4664-b227-829ff5d263f8" providerId="AD" clId="Web-{2DA0A7A6-29B6-6D15-8578-823FD8D193A8}" dt="2023-03-30T16:09:13.152" v="870" actId="14100"/>
          <ac:spMkLst>
            <pc:docMk/>
            <pc:sldMk cId="3580158580" sldId="935"/>
            <ac:spMk id="4" creationId="{C1CB7C16-8898-45A5-3FA2-3D26D1A05C8B}"/>
          </ac:spMkLst>
        </pc:spChg>
        <pc:spChg chg="add mod">
          <ac:chgData name="Maria Casas" userId="S::mcasas1@students.kennesaw.edu::0ecb6980-0437-4664-b227-829ff5d263f8" providerId="AD" clId="Web-{2DA0A7A6-29B6-6D15-8578-823FD8D193A8}" dt="2023-03-30T16:14:20.832" v="1143" actId="20577"/>
          <ac:spMkLst>
            <pc:docMk/>
            <pc:sldMk cId="3580158580" sldId="935"/>
            <ac:spMk id="5" creationId="{746297CB-9962-F1A5-9FA6-CFDEAC1801C9}"/>
          </ac:spMkLst>
        </pc:spChg>
        <pc:spChg chg="add mod">
          <ac:chgData name="Maria Casas" userId="S::mcasas1@students.kennesaw.edu::0ecb6980-0437-4664-b227-829ff5d263f8" providerId="AD" clId="Web-{2DA0A7A6-29B6-6D15-8578-823FD8D193A8}" dt="2023-03-30T16:09:28.122" v="873"/>
          <ac:spMkLst>
            <pc:docMk/>
            <pc:sldMk cId="3580158580" sldId="935"/>
            <ac:spMk id="6" creationId="{07211411-217E-CB71-5361-F1D97A156F16}"/>
          </ac:spMkLst>
        </pc:spChg>
        <pc:spChg chg="add mod">
          <ac:chgData name="Maria Casas" userId="S::mcasas1@students.kennesaw.edu::0ecb6980-0437-4664-b227-829ff5d263f8" providerId="AD" clId="Web-{2DA0A7A6-29B6-6D15-8578-823FD8D193A8}" dt="2023-03-30T16:48:38.918" v="1598" actId="1076"/>
          <ac:spMkLst>
            <pc:docMk/>
            <pc:sldMk cId="3580158580" sldId="935"/>
            <ac:spMk id="7" creationId="{B264506B-6F9D-659C-2E72-F1BD5D0D05F5}"/>
          </ac:spMkLst>
        </pc:spChg>
        <pc:spChg chg="mod">
          <ac:chgData name="Maria Casas" userId="S::mcasas1@students.kennesaw.edu::0ecb6980-0437-4664-b227-829ff5d263f8" providerId="AD" clId="Web-{2DA0A7A6-29B6-6D15-8578-823FD8D193A8}" dt="2023-03-30T16:12:39.830" v="1038" actId="1076"/>
          <ac:spMkLst>
            <pc:docMk/>
            <pc:sldMk cId="3580158580" sldId="935"/>
            <ac:spMk id="8" creationId="{51939655-1817-4BFE-981F-08FF4E949E4E}"/>
          </ac:spMkLst>
        </pc:spChg>
        <pc:spChg chg="add mod">
          <ac:chgData name="Maria Casas" userId="S::mcasas1@students.kennesaw.edu::0ecb6980-0437-4664-b227-829ff5d263f8" providerId="AD" clId="Web-{2DA0A7A6-29B6-6D15-8578-823FD8D193A8}" dt="2023-03-30T16:48:41.668" v="1599" actId="1076"/>
          <ac:spMkLst>
            <pc:docMk/>
            <pc:sldMk cId="3580158580" sldId="935"/>
            <ac:spMk id="9" creationId="{BF201785-A758-72B3-F264-DD5FD62231A7}"/>
          </ac:spMkLst>
        </pc:spChg>
        <pc:spChg chg="add mod">
          <ac:chgData name="Maria Casas" userId="S::mcasas1@students.kennesaw.edu::0ecb6980-0437-4664-b227-829ff5d263f8" providerId="AD" clId="Web-{2DA0A7A6-29B6-6D15-8578-823FD8D193A8}" dt="2023-03-30T16:11:21.281" v="1003" actId="1076"/>
          <ac:spMkLst>
            <pc:docMk/>
            <pc:sldMk cId="3580158580" sldId="935"/>
            <ac:spMk id="10" creationId="{0F3561C2-59C9-EEBB-8644-970A07724483}"/>
          </ac:spMkLst>
        </pc:spChg>
        <pc:spChg chg="add del">
          <ac:chgData name="Maria Casas" userId="S::mcasas1@students.kennesaw.edu::0ecb6980-0437-4664-b227-829ff5d263f8" providerId="AD" clId="Web-{2DA0A7A6-29B6-6D15-8578-823FD8D193A8}" dt="2023-03-30T16:39:50.342" v="1424"/>
          <ac:spMkLst>
            <pc:docMk/>
            <pc:sldMk cId="3580158580" sldId="935"/>
            <ac:spMk id="13" creationId="{88AA7E26-2A69-71DA-2BBD-0948076E79F1}"/>
          </ac:spMkLst>
        </pc:spChg>
        <pc:spChg chg="add mod">
          <ac:chgData name="Maria Casas" userId="S::mcasas1@students.kennesaw.edu::0ecb6980-0437-4664-b227-829ff5d263f8" providerId="AD" clId="Web-{2DA0A7A6-29B6-6D15-8578-823FD8D193A8}" dt="2023-03-30T16:40:32.890" v="1479" actId="20577"/>
          <ac:spMkLst>
            <pc:docMk/>
            <pc:sldMk cId="3580158580" sldId="935"/>
            <ac:spMk id="19" creationId="{983307E2-1062-C4CF-F968-A0B2143AEAA4}"/>
          </ac:spMkLst>
        </pc:spChg>
        <pc:spChg chg="mod">
          <ac:chgData name="Maria Casas" userId="S::mcasas1@students.kennesaw.edu::0ecb6980-0437-4664-b227-829ff5d263f8" providerId="AD" clId="Web-{2DA0A7A6-29B6-6D15-8578-823FD8D193A8}" dt="2023-03-30T16:14:23.145" v="1154" actId="20577"/>
          <ac:spMkLst>
            <pc:docMk/>
            <pc:sldMk cId="3580158580" sldId="935"/>
            <ac:spMk id="38" creationId="{28B63D91-F752-8AD6-FE77-E3B82DED9733}"/>
          </ac:spMkLst>
        </pc:spChg>
        <pc:spChg chg="del mod">
          <ac:chgData name="Maria Casas" userId="S::mcasas1@students.kennesaw.edu::0ecb6980-0437-4664-b227-829ff5d263f8" providerId="AD" clId="Web-{2DA0A7A6-29B6-6D15-8578-823FD8D193A8}" dt="2023-03-30T16:14:30.880" v="1157"/>
          <ac:spMkLst>
            <pc:docMk/>
            <pc:sldMk cId="3580158580" sldId="935"/>
            <ac:spMk id="39" creationId="{219980FB-8D25-E891-54E9-5ED72EA94E7C}"/>
          </ac:spMkLst>
        </pc:spChg>
        <pc:picChg chg="del mod">
          <ac:chgData name="Maria Casas" userId="S::mcasas1@students.kennesaw.edu::0ecb6980-0437-4664-b227-829ff5d263f8" providerId="AD" clId="Web-{2DA0A7A6-29B6-6D15-8578-823FD8D193A8}" dt="2023-03-30T16:10:23.092" v="926"/>
          <ac:picMkLst>
            <pc:docMk/>
            <pc:sldMk cId="3580158580" sldId="935"/>
            <ac:picMk id="12" creationId="{3C94877F-C174-8162-0999-7EC1FB1A9664}"/>
          </ac:picMkLst>
        </pc:picChg>
        <pc:picChg chg="del mod">
          <ac:chgData name="Maria Casas" userId="S::mcasas1@students.kennesaw.edu::0ecb6980-0437-4664-b227-829ff5d263f8" providerId="AD" clId="Web-{2DA0A7A6-29B6-6D15-8578-823FD8D193A8}" dt="2023-03-30T16:14:26.114" v="1155"/>
          <ac:picMkLst>
            <pc:docMk/>
            <pc:sldMk cId="3580158580" sldId="935"/>
            <ac:picMk id="14" creationId="{2630B6E2-D64E-1F75-175B-08C6319E4EEE}"/>
          </ac:picMkLst>
        </pc:picChg>
        <pc:picChg chg="del">
          <ac:chgData name="Maria Casas" userId="S::mcasas1@students.kennesaw.edu::0ecb6980-0437-4664-b227-829ff5d263f8" providerId="AD" clId="Web-{2DA0A7A6-29B6-6D15-8578-823FD8D193A8}" dt="2023-03-30T16:12:51.127" v="1044"/>
          <ac:picMkLst>
            <pc:docMk/>
            <pc:sldMk cId="3580158580" sldId="935"/>
            <ac:picMk id="15" creationId="{C41E7136-CAF2-F3A0-688A-49FB40649AE2}"/>
          </ac:picMkLst>
        </pc:picChg>
        <pc:picChg chg="del">
          <ac:chgData name="Maria Casas" userId="S::mcasas1@students.kennesaw.edu::0ecb6980-0437-4664-b227-829ff5d263f8" providerId="AD" clId="Web-{2DA0A7A6-29B6-6D15-8578-823FD8D193A8}" dt="2023-03-30T16:12:50.721" v="1043"/>
          <ac:picMkLst>
            <pc:docMk/>
            <pc:sldMk cId="3580158580" sldId="935"/>
            <ac:picMk id="16" creationId="{62F33092-F10D-92C8-7C1E-D0AA9FC56935}"/>
          </ac:picMkLst>
        </pc:picChg>
        <pc:picChg chg="del">
          <ac:chgData name="Maria Casas" userId="S::mcasas1@students.kennesaw.edu::0ecb6980-0437-4664-b227-829ff5d263f8" providerId="AD" clId="Web-{2DA0A7A6-29B6-6D15-8578-823FD8D193A8}" dt="2023-03-30T16:12:53.236" v="1045"/>
          <ac:picMkLst>
            <pc:docMk/>
            <pc:sldMk cId="3580158580" sldId="935"/>
            <ac:picMk id="18" creationId="{7E5688A6-0BD3-D431-EFFF-F04BC7636549}"/>
          </ac:picMkLst>
        </pc:picChg>
        <pc:picChg chg="del">
          <ac:chgData name="Maria Casas" userId="S::mcasas1@students.kennesaw.edu::0ecb6980-0437-4664-b227-829ff5d263f8" providerId="AD" clId="Web-{2DA0A7A6-29B6-6D15-8578-823FD8D193A8}" dt="2023-03-30T16:12:56.502" v="1047"/>
          <ac:picMkLst>
            <pc:docMk/>
            <pc:sldMk cId="3580158580" sldId="935"/>
            <ac:picMk id="28" creationId="{CB57DE33-D83C-4420-96CF-F945D38A2474}"/>
          </ac:picMkLst>
        </pc:picChg>
      </pc:sldChg>
      <pc:sldChg chg="add del replId">
        <pc:chgData name="Maria Casas" userId="S::mcasas1@students.kennesaw.edu::0ecb6980-0437-4664-b227-829ff5d263f8" providerId="AD" clId="Web-{2DA0A7A6-29B6-6D15-8578-823FD8D193A8}" dt="2023-03-30T18:21:55.121" v="2476"/>
        <pc:sldMkLst>
          <pc:docMk/>
          <pc:sldMk cId="1077855467" sldId="936"/>
        </pc:sldMkLst>
      </pc:sldChg>
      <pc:sldChg chg="modSp add ord replId">
        <pc:chgData name="Maria Casas" userId="S::mcasas1@students.kennesaw.edu::0ecb6980-0437-4664-b227-829ff5d263f8" providerId="AD" clId="Web-{2DA0A7A6-29B6-6D15-8578-823FD8D193A8}" dt="2023-03-30T18:17:20.706" v="2126" actId="20577"/>
        <pc:sldMkLst>
          <pc:docMk/>
          <pc:sldMk cId="2443131320" sldId="937"/>
        </pc:sldMkLst>
        <pc:spChg chg="mod">
          <ac:chgData name="Maria Casas" userId="S::mcasas1@students.kennesaw.edu::0ecb6980-0437-4664-b227-829ff5d263f8" providerId="AD" clId="Web-{2DA0A7A6-29B6-6D15-8578-823FD8D193A8}" dt="2023-03-30T18:17:20.706" v="2126" actId="20577"/>
          <ac:spMkLst>
            <pc:docMk/>
            <pc:sldMk cId="2443131320" sldId="937"/>
            <ac:spMk id="2" creationId="{254D6FA6-87F8-5531-FE98-8098EBEA8C29}"/>
          </ac:spMkLst>
        </pc:spChg>
      </pc:sldChg>
      <pc:sldChg chg="add ord replId">
        <pc:chgData name="Maria Casas" userId="S::mcasas1@students.kennesaw.edu::0ecb6980-0437-4664-b227-829ff5d263f8" providerId="AD" clId="Web-{2DA0A7A6-29B6-6D15-8578-823FD8D193A8}" dt="2023-03-30T18:18:24.413" v="2201"/>
        <pc:sldMkLst>
          <pc:docMk/>
          <pc:sldMk cId="4021739270" sldId="938"/>
        </pc:sldMkLst>
      </pc:sldChg>
      <pc:sldChg chg="modSp add ord replId">
        <pc:chgData name="Maria Casas" userId="S::mcasas1@students.kennesaw.edu::0ecb6980-0437-4664-b227-829ff5d263f8" providerId="AD" clId="Web-{2DA0A7A6-29B6-6D15-8578-823FD8D193A8}" dt="2023-03-30T18:20:46.494" v="2401" actId="20577"/>
        <pc:sldMkLst>
          <pc:docMk/>
          <pc:sldMk cId="103365495" sldId="939"/>
        </pc:sldMkLst>
        <pc:spChg chg="mod">
          <ac:chgData name="Maria Casas" userId="S::mcasas1@students.kennesaw.edu::0ecb6980-0437-4664-b227-829ff5d263f8" providerId="AD" clId="Web-{2DA0A7A6-29B6-6D15-8578-823FD8D193A8}" dt="2023-03-30T18:20:46.494" v="2401" actId="20577"/>
          <ac:spMkLst>
            <pc:docMk/>
            <pc:sldMk cId="103365495" sldId="939"/>
            <ac:spMk id="2" creationId="{254D6FA6-87F8-5531-FE98-8098EBEA8C29}"/>
          </ac:spMkLst>
        </pc:spChg>
      </pc:sldChg>
      <pc:sldChg chg="modSp add ord replId">
        <pc:chgData name="Maria Casas" userId="S::mcasas1@students.kennesaw.edu::0ecb6980-0437-4664-b227-829ff5d263f8" providerId="AD" clId="Web-{2DA0A7A6-29B6-6D15-8578-823FD8D193A8}" dt="2023-03-30T18:21:04.698" v="2432" actId="20577"/>
        <pc:sldMkLst>
          <pc:docMk/>
          <pc:sldMk cId="3051201209" sldId="940"/>
        </pc:sldMkLst>
        <pc:spChg chg="mod">
          <ac:chgData name="Maria Casas" userId="S::mcasas1@students.kennesaw.edu::0ecb6980-0437-4664-b227-829ff5d263f8" providerId="AD" clId="Web-{2DA0A7A6-29B6-6D15-8578-823FD8D193A8}" dt="2023-03-30T18:21:04.698" v="2432" actId="20577"/>
          <ac:spMkLst>
            <pc:docMk/>
            <pc:sldMk cId="3051201209" sldId="940"/>
            <ac:spMk id="2" creationId="{254D6FA6-87F8-5531-FE98-8098EBEA8C29}"/>
          </ac:spMkLst>
        </pc:spChg>
      </pc:sldChg>
    </pc:docChg>
  </pc:docChgLst>
  <pc:docChgLst>
    <pc:chgData name="Nate Jones" userId="S::njones71@students.kennesaw.edu::87ef0a25-c510-4c76-8ec1-001ba2d44647" providerId="AD" clId="Web-{2E5F64F6-891D-4691-8CF6-401D201DEC81}"/>
    <pc:docChg chg="modSld">
      <pc:chgData name="Nate Jones" userId="S::njones71@students.kennesaw.edu::87ef0a25-c510-4c76-8ec1-001ba2d44647" providerId="AD" clId="Web-{2E5F64F6-891D-4691-8CF6-401D201DEC81}" dt="2023-04-26T20:53:45.306" v="183" actId="20577"/>
      <pc:docMkLst>
        <pc:docMk/>
      </pc:docMkLst>
      <pc:sldChg chg="delSp modSp modNotes">
        <pc:chgData name="Nate Jones" userId="S::njones71@students.kennesaw.edu::87ef0a25-c510-4c76-8ec1-001ba2d44647" providerId="AD" clId="Web-{2E5F64F6-891D-4691-8CF6-401D201DEC81}" dt="2023-04-26T20:53:45.306" v="183" actId="20577"/>
        <pc:sldMkLst>
          <pc:docMk/>
          <pc:sldMk cId="4193024268" sldId="968"/>
        </pc:sldMkLst>
        <pc:spChg chg="mod">
          <ac:chgData name="Nate Jones" userId="S::njones71@students.kennesaw.edu::87ef0a25-c510-4c76-8ec1-001ba2d44647" providerId="AD" clId="Web-{2E5F64F6-891D-4691-8CF6-401D201DEC81}" dt="2023-04-26T20:53:45.306" v="183" actId="20577"/>
          <ac:spMkLst>
            <pc:docMk/>
            <pc:sldMk cId="4193024268" sldId="968"/>
            <ac:spMk id="5" creationId="{79D4C5B2-33AA-BFD9-EC69-A2AE25D70480}"/>
          </ac:spMkLst>
        </pc:spChg>
        <pc:picChg chg="del">
          <ac:chgData name="Nate Jones" userId="S::njones71@students.kennesaw.edu::87ef0a25-c510-4c76-8ec1-001ba2d44647" providerId="AD" clId="Web-{2E5F64F6-891D-4691-8CF6-401D201DEC81}" dt="2023-04-26T20:40:55.662" v="51"/>
          <ac:picMkLst>
            <pc:docMk/>
            <pc:sldMk cId="4193024268" sldId="968"/>
            <ac:picMk id="10" creationId="{A6A7615E-09EB-47F3-9669-93A178C7A062}"/>
          </ac:picMkLst>
        </pc:picChg>
      </pc:sldChg>
    </pc:docChg>
  </pc:docChgLst>
  <pc:docChgLst>
    <pc:chgData name="Maria Casas" userId="S::mcasas1@students.kennesaw.edu::0ecb6980-0437-4664-b227-829ff5d263f8" providerId="AD" clId="Web-{7CC5ABFB-95D5-67F1-E68C-790CBBF0075D}"/>
    <pc:docChg chg="addSld delSld modSld sldOrd">
      <pc:chgData name="Maria Casas" userId="S::mcasas1@students.kennesaw.edu::0ecb6980-0437-4664-b227-829ff5d263f8" providerId="AD" clId="Web-{7CC5ABFB-95D5-67F1-E68C-790CBBF0075D}" dt="2023-02-28T15:47:53.181" v="735" actId="20577"/>
      <pc:docMkLst>
        <pc:docMk/>
      </pc:docMkLst>
      <pc:sldChg chg="modSp">
        <pc:chgData name="Maria Casas" userId="S::mcasas1@students.kennesaw.edu::0ecb6980-0437-4664-b227-829ff5d263f8" providerId="AD" clId="Web-{7CC5ABFB-95D5-67F1-E68C-790CBBF0075D}" dt="2023-02-28T15:18:57.967" v="365" actId="20577"/>
        <pc:sldMkLst>
          <pc:docMk/>
          <pc:sldMk cId="3736869770" sldId="829"/>
        </pc:sldMkLst>
        <pc:spChg chg="mod">
          <ac:chgData name="Maria Casas" userId="S::mcasas1@students.kennesaw.edu::0ecb6980-0437-4664-b227-829ff5d263f8" providerId="AD" clId="Web-{7CC5ABFB-95D5-67F1-E68C-790CBBF0075D}" dt="2023-02-28T15:18:57.967" v="365" actId="20577"/>
          <ac:spMkLst>
            <pc:docMk/>
            <pc:sldMk cId="3736869770" sldId="829"/>
            <ac:spMk id="1047555" creationId="{00000000-0000-0000-0000-000000000000}"/>
          </ac:spMkLst>
        </pc:spChg>
      </pc:sldChg>
      <pc:sldChg chg="modSp">
        <pc:chgData name="Maria Casas" userId="S::mcasas1@students.kennesaw.edu::0ecb6980-0437-4664-b227-829ff5d263f8" providerId="AD" clId="Web-{7CC5ABFB-95D5-67F1-E68C-790CBBF0075D}" dt="2023-02-28T15:21:37.222" v="451" actId="20577"/>
        <pc:sldMkLst>
          <pc:docMk/>
          <pc:sldMk cId="1820931950" sldId="830"/>
        </pc:sldMkLst>
        <pc:spChg chg="mod">
          <ac:chgData name="Maria Casas" userId="S::mcasas1@students.kennesaw.edu::0ecb6980-0437-4664-b227-829ff5d263f8" providerId="AD" clId="Web-{7CC5ABFB-95D5-67F1-E68C-790CBBF0075D}" dt="2023-02-28T15:21:37.222" v="451" actId="20577"/>
          <ac:spMkLst>
            <pc:docMk/>
            <pc:sldMk cId="1820931950" sldId="830"/>
            <ac:spMk id="1047555" creationId="{00000000-0000-0000-0000-000000000000}"/>
          </ac:spMkLst>
        </pc:spChg>
      </pc:sldChg>
      <pc:sldChg chg="addSp modSp">
        <pc:chgData name="Maria Casas" userId="S::mcasas1@students.kennesaw.edu::0ecb6980-0437-4664-b227-829ff5d263f8" providerId="AD" clId="Web-{7CC5ABFB-95D5-67F1-E68C-790CBBF0075D}" dt="2023-02-28T15:30:21.271" v="687" actId="20577"/>
        <pc:sldMkLst>
          <pc:docMk/>
          <pc:sldMk cId="3925281571" sldId="839"/>
        </pc:sldMkLst>
        <pc:spChg chg="mod">
          <ac:chgData name="Maria Casas" userId="S::mcasas1@students.kennesaw.edu::0ecb6980-0437-4664-b227-829ff5d263f8" providerId="AD" clId="Web-{7CC5ABFB-95D5-67F1-E68C-790CBBF0075D}" dt="2023-02-28T15:30:21.271" v="687" actId="20577"/>
          <ac:spMkLst>
            <pc:docMk/>
            <pc:sldMk cId="3925281571" sldId="839"/>
            <ac:spMk id="2" creationId="{F4E595C7-B999-7B79-A17B-4BD2EB1F1207}"/>
          </ac:spMkLst>
        </pc:spChg>
        <pc:spChg chg="mod">
          <ac:chgData name="Maria Casas" userId="S::mcasas1@students.kennesaw.edu::0ecb6980-0437-4664-b227-829ff5d263f8" providerId="AD" clId="Web-{7CC5ABFB-95D5-67F1-E68C-790CBBF0075D}" dt="2023-02-28T15:29:12.003" v="573" actId="1076"/>
          <ac:spMkLst>
            <pc:docMk/>
            <pc:sldMk cId="3925281571" sldId="839"/>
            <ac:spMk id="5" creationId="{1B3480C0-4B86-E400-99DA-32DB00B555E3}"/>
          </ac:spMkLst>
        </pc:spChg>
        <pc:graphicFrameChg chg="mod">
          <ac:chgData name="Maria Casas" userId="S::mcasas1@students.kennesaw.edu::0ecb6980-0437-4664-b227-829ff5d263f8" providerId="AD" clId="Web-{7CC5ABFB-95D5-67F1-E68C-790CBBF0075D}" dt="2023-02-28T15:28:50.940" v="568" actId="1076"/>
          <ac:graphicFrameMkLst>
            <pc:docMk/>
            <pc:sldMk cId="3925281571" sldId="839"/>
            <ac:graphicFrameMk id="4" creationId="{BF409AA1-6E45-CDA7-5CF1-13FB2284F39B}"/>
          </ac:graphicFrameMkLst>
        </pc:graphicFrameChg>
        <pc:graphicFrameChg chg="add mod modGraphic">
          <ac:chgData name="Maria Casas" userId="S::mcasas1@students.kennesaw.edu::0ecb6980-0437-4664-b227-829ff5d263f8" providerId="AD" clId="Web-{7CC5ABFB-95D5-67F1-E68C-790CBBF0075D}" dt="2023-02-28T15:30:15.599" v="686" actId="1076"/>
          <ac:graphicFrameMkLst>
            <pc:docMk/>
            <pc:sldMk cId="3925281571" sldId="839"/>
            <ac:graphicFrameMk id="6" creationId="{58A38471-F520-A575-3AB6-97E2005AC513}"/>
          </ac:graphicFrameMkLst>
        </pc:graphicFrameChg>
      </pc:sldChg>
      <pc:sldChg chg="modSp">
        <pc:chgData name="Maria Casas" userId="S::mcasas1@students.kennesaw.edu::0ecb6980-0437-4664-b227-829ff5d263f8" providerId="AD" clId="Web-{7CC5ABFB-95D5-67F1-E68C-790CBBF0075D}" dt="2023-02-28T15:19:56.735" v="398" actId="20577"/>
        <pc:sldMkLst>
          <pc:docMk/>
          <pc:sldMk cId="1862042694" sldId="840"/>
        </pc:sldMkLst>
        <pc:spChg chg="mod">
          <ac:chgData name="Maria Casas" userId="S::mcasas1@students.kennesaw.edu::0ecb6980-0437-4664-b227-829ff5d263f8" providerId="AD" clId="Web-{7CC5ABFB-95D5-67F1-E68C-790CBBF0075D}" dt="2023-02-28T15:19:56.735" v="398" actId="20577"/>
          <ac:spMkLst>
            <pc:docMk/>
            <pc:sldMk cId="1862042694" sldId="840"/>
            <ac:spMk id="6" creationId="{51804EA8-0CA6-6E45-4DFB-3F1C458B31D3}"/>
          </ac:spMkLst>
        </pc:spChg>
      </pc:sldChg>
      <pc:sldChg chg="modSp add del">
        <pc:chgData name="Maria Casas" userId="S::mcasas1@students.kennesaw.edu::0ecb6980-0437-4664-b227-829ff5d263f8" providerId="AD" clId="Web-{7CC5ABFB-95D5-67F1-E68C-790CBBF0075D}" dt="2023-02-28T15:47:46.853" v="726" actId="20577"/>
        <pc:sldMkLst>
          <pc:docMk/>
          <pc:sldMk cId="1581152576" sldId="842"/>
        </pc:sldMkLst>
        <pc:spChg chg="mod">
          <ac:chgData name="Maria Casas" userId="S::mcasas1@students.kennesaw.edu::0ecb6980-0437-4664-b227-829ff5d263f8" providerId="AD" clId="Web-{7CC5ABFB-95D5-67F1-E68C-790CBBF0075D}" dt="2023-02-28T15:47:46.853" v="726" actId="20577"/>
          <ac:spMkLst>
            <pc:docMk/>
            <pc:sldMk cId="1581152576" sldId="842"/>
            <ac:spMk id="3" creationId="{8D619017-BD31-2184-5FFE-B5CE099A8B88}"/>
          </ac:spMkLst>
        </pc:spChg>
      </pc:sldChg>
      <pc:sldChg chg="modSp ord">
        <pc:chgData name="Maria Casas" userId="S::mcasas1@students.kennesaw.edu::0ecb6980-0437-4664-b227-829ff5d263f8" providerId="AD" clId="Web-{7CC5ABFB-95D5-67F1-E68C-790CBBF0075D}" dt="2023-02-28T15:45:57.364" v="707" actId="20577"/>
        <pc:sldMkLst>
          <pc:docMk/>
          <pc:sldMk cId="1029544717" sldId="854"/>
        </pc:sldMkLst>
        <pc:spChg chg="mod">
          <ac:chgData name="Maria Casas" userId="S::mcasas1@students.kennesaw.edu::0ecb6980-0437-4664-b227-829ff5d263f8" providerId="AD" clId="Web-{7CC5ABFB-95D5-67F1-E68C-790CBBF0075D}" dt="2023-02-28T15:45:57.364" v="707" actId="20577"/>
          <ac:spMkLst>
            <pc:docMk/>
            <pc:sldMk cId="1029544717" sldId="854"/>
            <ac:spMk id="2" creationId="{3F5A145A-2110-1EAC-4D61-F250F093BA01}"/>
          </ac:spMkLst>
        </pc:spChg>
      </pc:sldChg>
      <pc:sldChg chg="modSp">
        <pc:chgData name="Maria Casas" userId="S::mcasas1@students.kennesaw.edu::0ecb6980-0437-4664-b227-829ff5d263f8" providerId="AD" clId="Web-{7CC5ABFB-95D5-67F1-E68C-790CBBF0075D}" dt="2023-02-28T15:25:17.589" v="484" actId="20577"/>
        <pc:sldMkLst>
          <pc:docMk/>
          <pc:sldMk cId="3200401670" sldId="856"/>
        </pc:sldMkLst>
        <pc:spChg chg="mod">
          <ac:chgData name="Maria Casas" userId="S::mcasas1@students.kennesaw.edu::0ecb6980-0437-4664-b227-829ff5d263f8" providerId="AD" clId="Web-{7CC5ABFB-95D5-67F1-E68C-790CBBF0075D}" dt="2023-02-28T15:25:17.589" v="484" actId="20577"/>
          <ac:spMkLst>
            <pc:docMk/>
            <pc:sldMk cId="3200401670" sldId="856"/>
            <ac:spMk id="3" creationId="{4C1FB2DC-8580-C7CD-0D35-00D56756F3DA}"/>
          </ac:spMkLst>
        </pc:spChg>
      </pc:sldChg>
      <pc:sldChg chg="modSp">
        <pc:chgData name="Maria Casas" userId="S::mcasas1@students.kennesaw.edu::0ecb6980-0437-4664-b227-829ff5d263f8" providerId="AD" clId="Web-{7CC5ABFB-95D5-67F1-E68C-790CBBF0075D}" dt="2023-02-28T15:24:11.993" v="454" actId="20577"/>
        <pc:sldMkLst>
          <pc:docMk/>
          <pc:sldMk cId="30527950" sldId="857"/>
        </pc:sldMkLst>
        <pc:spChg chg="mod">
          <ac:chgData name="Maria Casas" userId="S::mcasas1@students.kennesaw.edu::0ecb6980-0437-4664-b227-829ff5d263f8" providerId="AD" clId="Web-{7CC5ABFB-95D5-67F1-E68C-790CBBF0075D}" dt="2023-02-28T15:24:11.993" v="454" actId="20577"/>
          <ac:spMkLst>
            <pc:docMk/>
            <pc:sldMk cId="30527950" sldId="857"/>
            <ac:spMk id="2" creationId="{254D6FA6-87F8-5531-FE98-8098EBEA8C29}"/>
          </ac:spMkLst>
        </pc:spChg>
      </pc:sldChg>
      <pc:sldChg chg="modSp">
        <pc:chgData name="Maria Casas" userId="S::mcasas1@students.kennesaw.edu::0ecb6980-0437-4664-b227-829ff5d263f8" providerId="AD" clId="Web-{7CC5ABFB-95D5-67F1-E68C-790CBBF0075D}" dt="2023-02-28T15:32:25.525" v="700" actId="20577"/>
        <pc:sldMkLst>
          <pc:docMk/>
          <pc:sldMk cId="2614723543" sldId="858"/>
        </pc:sldMkLst>
        <pc:spChg chg="mod">
          <ac:chgData name="Maria Casas" userId="S::mcasas1@students.kennesaw.edu::0ecb6980-0437-4664-b227-829ff5d263f8" providerId="AD" clId="Web-{7CC5ABFB-95D5-67F1-E68C-790CBBF0075D}" dt="2023-02-28T15:32:25.525" v="700" actId="20577"/>
          <ac:spMkLst>
            <pc:docMk/>
            <pc:sldMk cId="2614723543" sldId="858"/>
            <ac:spMk id="2" creationId="{79410688-3F7C-B944-1543-BB074D65FF02}"/>
          </ac:spMkLst>
        </pc:spChg>
      </pc:sldChg>
      <pc:sldChg chg="modSp">
        <pc:chgData name="Maria Casas" userId="S::mcasas1@students.kennesaw.edu::0ecb6980-0437-4664-b227-829ff5d263f8" providerId="AD" clId="Web-{7CC5ABFB-95D5-67F1-E68C-790CBBF0075D}" dt="2023-02-28T15:09:00.025" v="88" actId="20577"/>
        <pc:sldMkLst>
          <pc:docMk/>
          <pc:sldMk cId="4035212036" sldId="861"/>
        </pc:sldMkLst>
        <pc:spChg chg="mod">
          <ac:chgData name="Maria Casas" userId="S::mcasas1@students.kennesaw.edu::0ecb6980-0437-4664-b227-829ff5d263f8" providerId="AD" clId="Web-{7CC5ABFB-95D5-67F1-E68C-790CBBF0075D}" dt="2023-02-28T15:09:00.025" v="88" actId="20577"/>
          <ac:spMkLst>
            <pc:docMk/>
            <pc:sldMk cId="4035212036" sldId="861"/>
            <ac:spMk id="1047555" creationId="{00000000-0000-0000-0000-000000000000}"/>
          </ac:spMkLst>
        </pc:spChg>
      </pc:sldChg>
      <pc:sldChg chg="new del">
        <pc:chgData name="Maria Casas" userId="S::mcasas1@students.kennesaw.edu::0ecb6980-0437-4664-b227-829ff5d263f8" providerId="AD" clId="Web-{7CC5ABFB-95D5-67F1-E68C-790CBBF0075D}" dt="2023-02-28T15:24:39.900" v="458"/>
        <pc:sldMkLst>
          <pc:docMk/>
          <pc:sldMk cId="1373596818" sldId="866"/>
        </pc:sldMkLst>
      </pc:sldChg>
      <pc:sldChg chg="addSp delSp modSp new ord">
        <pc:chgData name="Maria Casas" userId="S::mcasas1@students.kennesaw.edu::0ecb6980-0437-4664-b227-829ff5d263f8" providerId="AD" clId="Web-{7CC5ABFB-95D5-67F1-E68C-790CBBF0075D}" dt="2023-02-28T15:26:57.155" v="530" actId="20577"/>
        <pc:sldMkLst>
          <pc:docMk/>
          <pc:sldMk cId="3383974033" sldId="866"/>
        </pc:sldMkLst>
        <pc:spChg chg="del">
          <ac:chgData name="Maria Casas" userId="S::mcasas1@students.kennesaw.edu::0ecb6980-0437-4664-b227-829ff5d263f8" providerId="AD" clId="Web-{7CC5ABFB-95D5-67F1-E68C-790CBBF0075D}" dt="2023-02-28T15:25:26.417" v="485"/>
          <ac:spMkLst>
            <pc:docMk/>
            <pc:sldMk cId="3383974033" sldId="866"/>
            <ac:spMk id="2" creationId="{87948C1A-56A9-54A3-A24D-D2EF2B176BEE}"/>
          </ac:spMkLst>
        </pc:spChg>
        <pc:spChg chg="mod">
          <ac:chgData name="Maria Casas" userId="S::mcasas1@students.kennesaw.edu::0ecb6980-0437-4664-b227-829ff5d263f8" providerId="AD" clId="Web-{7CC5ABFB-95D5-67F1-E68C-790CBBF0075D}" dt="2023-02-28T15:24:56.057" v="481" actId="20577"/>
          <ac:spMkLst>
            <pc:docMk/>
            <pc:sldMk cId="3383974033" sldId="866"/>
            <ac:spMk id="3" creationId="{2B6D6880-D71D-3351-6959-1D1ABDEE95ED}"/>
          </ac:spMkLst>
        </pc:spChg>
        <pc:spChg chg="add mod">
          <ac:chgData name="Maria Casas" userId="S::mcasas1@students.kennesaw.edu::0ecb6980-0437-4664-b227-829ff5d263f8" providerId="AD" clId="Web-{7CC5ABFB-95D5-67F1-E68C-790CBBF0075D}" dt="2023-02-28T15:26:57.155" v="530" actId="20577"/>
          <ac:spMkLst>
            <pc:docMk/>
            <pc:sldMk cId="3383974033" sldId="866"/>
            <ac:spMk id="5" creationId="{46DC47D1-E5D5-515B-1930-7187A90E9A5D}"/>
          </ac:spMkLst>
        </pc:spChg>
      </pc:sldChg>
      <pc:sldChg chg="add replId">
        <pc:chgData name="Maria Casas" userId="S::mcasas1@students.kennesaw.edu::0ecb6980-0437-4664-b227-829ff5d263f8" providerId="AD" clId="Web-{7CC5ABFB-95D5-67F1-E68C-790CBBF0075D}" dt="2023-02-28T15:47:10.804" v="708"/>
        <pc:sldMkLst>
          <pc:docMk/>
          <pc:sldMk cId="1013582256" sldId="867"/>
        </pc:sldMkLst>
      </pc:sldChg>
      <pc:sldChg chg="new del">
        <pc:chgData name="Maria Casas" userId="S::mcasas1@students.kennesaw.edu::0ecb6980-0437-4664-b227-829ff5d263f8" providerId="AD" clId="Web-{7CC5ABFB-95D5-67F1-E68C-790CBBF0075D}" dt="2023-02-28T15:47:28.821" v="713"/>
        <pc:sldMkLst>
          <pc:docMk/>
          <pc:sldMk cId="1156608841" sldId="868"/>
        </pc:sldMkLst>
      </pc:sldChg>
      <pc:sldChg chg="add del replId">
        <pc:chgData name="Maria Casas" userId="S::mcasas1@students.kennesaw.edu::0ecb6980-0437-4664-b227-829ff5d263f8" providerId="AD" clId="Web-{7CC5ABFB-95D5-67F1-E68C-790CBBF0075D}" dt="2023-02-28T15:47:19.773" v="710"/>
        <pc:sldMkLst>
          <pc:docMk/>
          <pc:sldMk cId="3926976910" sldId="868"/>
        </pc:sldMkLst>
      </pc:sldChg>
      <pc:sldChg chg="modSp add replId">
        <pc:chgData name="Maria Casas" userId="S::mcasas1@students.kennesaw.edu::0ecb6980-0437-4664-b227-829ff5d263f8" providerId="AD" clId="Web-{7CC5ABFB-95D5-67F1-E68C-790CBBF0075D}" dt="2023-02-28T15:47:53.181" v="735" actId="20577"/>
        <pc:sldMkLst>
          <pc:docMk/>
          <pc:sldMk cId="1569514007" sldId="869"/>
        </pc:sldMkLst>
        <pc:spChg chg="mod">
          <ac:chgData name="Maria Casas" userId="S::mcasas1@students.kennesaw.edu::0ecb6980-0437-4664-b227-829ff5d263f8" providerId="AD" clId="Web-{7CC5ABFB-95D5-67F1-E68C-790CBBF0075D}" dt="2023-02-28T15:47:53.181" v="735" actId="20577"/>
          <ac:spMkLst>
            <pc:docMk/>
            <pc:sldMk cId="1569514007" sldId="869"/>
            <ac:spMk id="3" creationId="{8D619017-BD31-2184-5FFE-B5CE099A8B88}"/>
          </ac:spMkLst>
        </pc:spChg>
      </pc:sldChg>
    </pc:docChg>
  </pc:docChgLst>
  <pc:docChgLst>
    <pc:chgData name="Maria Casas" userId="S::mcasas1@students.kennesaw.edu::0ecb6980-0437-4664-b227-829ff5d263f8" providerId="AD" clId="Web-{759F6D8D-E5AA-F9FC-0C1F-F9841E766311}"/>
    <pc:docChg chg="addSld delSld modSld sldOrd">
      <pc:chgData name="Maria Casas" userId="S::mcasas1@students.kennesaw.edu::0ecb6980-0437-4664-b227-829ff5d263f8" providerId="AD" clId="Web-{759F6D8D-E5AA-F9FC-0C1F-F9841E766311}" dt="2023-04-25T21:30:50.155" v="244"/>
      <pc:docMkLst>
        <pc:docMk/>
      </pc:docMkLst>
      <pc:sldChg chg="ord">
        <pc:chgData name="Maria Casas" userId="S::mcasas1@students.kennesaw.edu::0ecb6980-0437-4664-b227-829ff5d263f8" providerId="AD" clId="Web-{759F6D8D-E5AA-F9FC-0C1F-F9841E766311}" dt="2023-04-25T21:23:08.582" v="227"/>
        <pc:sldMkLst>
          <pc:docMk/>
          <pc:sldMk cId="1756214911" sldId="902"/>
        </pc:sldMkLst>
      </pc:sldChg>
      <pc:sldChg chg="ord">
        <pc:chgData name="Maria Casas" userId="S::mcasas1@students.kennesaw.edu::0ecb6980-0437-4664-b227-829ff5d263f8" providerId="AD" clId="Web-{759F6D8D-E5AA-F9FC-0C1F-F9841E766311}" dt="2023-04-25T21:23:08.566" v="225"/>
        <pc:sldMkLst>
          <pc:docMk/>
          <pc:sldMk cId="3442745957" sldId="950"/>
        </pc:sldMkLst>
      </pc:sldChg>
      <pc:sldChg chg="addSp delSp modSp">
        <pc:chgData name="Maria Casas" userId="S::mcasas1@students.kennesaw.edu::0ecb6980-0437-4664-b227-829ff5d263f8" providerId="AD" clId="Web-{759F6D8D-E5AA-F9FC-0C1F-F9841E766311}" dt="2023-04-25T20:51:03.141" v="166" actId="1076"/>
        <pc:sldMkLst>
          <pc:docMk/>
          <pc:sldMk cId="432722902" sldId="953"/>
        </pc:sldMkLst>
        <pc:spChg chg="add mod">
          <ac:chgData name="Maria Casas" userId="S::mcasas1@students.kennesaw.edu::0ecb6980-0437-4664-b227-829ff5d263f8" providerId="AD" clId="Web-{759F6D8D-E5AA-F9FC-0C1F-F9841E766311}" dt="2023-04-25T20:47:12.338" v="25" actId="1076"/>
          <ac:spMkLst>
            <pc:docMk/>
            <pc:sldMk cId="432722902" sldId="953"/>
            <ac:spMk id="5" creationId="{ED3ACB96-EB5A-229E-B6F6-CE95DD462A40}"/>
          </ac:spMkLst>
        </pc:spChg>
        <pc:spChg chg="add mod">
          <ac:chgData name="Maria Casas" userId="S::mcasas1@students.kennesaw.edu::0ecb6980-0437-4664-b227-829ff5d263f8" providerId="AD" clId="Web-{759F6D8D-E5AA-F9FC-0C1F-F9841E766311}" dt="2023-04-25T20:47:50.558" v="38" actId="20577"/>
          <ac:spMkLst>
            <pc:docMk/>
            <pc:sldMk cId="432722902" sldId="953"/>
            <ac:spMk id="7" creationId="{43925EA5-C4AD-3806-AC00-99DE3DDC81B8}"/>
          </ac:spMkLst>
        </pc:spChg>
        <pc:spChg chg="add mod">
          <ac:chgData name="Maria Casas" userId="S::mcasas1@students.kennesaw.edu::0ecb6980-0437-4664-b227-829ff5d263f8" providerId="AD" clId="Web-{759F6D8D-E5AA-F9FC-0C1F-F9841E766311}" dt="2023-04-25T20:47:34.636" v="31" actId="1076"/>
          <ac:spMkLst>
            <pc:docMk/>
            <pc:sldMk cId="432722902" sldId="953"/>
            <ac:spMk id="8" creationId="{5C35F700-8AFF-67C6-6BAE-E92AB73B0B30}"/>
          </ac:spMkLst>
        </pc:spChg>
        <pc:spChg chg="add mod">
          <ac:chgData name="Maria Casas" userId="S::mcasas1@students.kennesaw.edu::0ecb6980-0437-4664-b227-829ff5d263f8" providerId="AD" clId="Web-{759F6D8D-E5AA-F9FC-0C1F-F9841E766311}" dt="2023-04-25T20:47:55.324" v="40" actId="1076"/>
          <ac:spMkLst>
            <pc:docMk/>
            <pc:sldMk cId="432722902" sldId="953"/>
            <ac:spMk id="9" creationId="{5C0886C0-3664-FB81-160A-11BCF49DEDE6}"/>
          </ac:spMkLst>
        </pc:spChg>
        <pc:spChg chg="add mod">
          <ac:chgData name="Maria Casas" userId="S::mcasas1@students.kennesaw.edu::0ecb6980-0437-4664-b227-829ff5d263f8" providerId="AD" clId="Web-{759F6D8D-E5AA-F9FC-0C1F-F9841E766311}" dt="2023-04-25T20:48:10.902" v="54" actId="20577"/>
          <ac:spMkLst>
            <pc:docMk/>
            <pc:sldMk cId="432722902" sldId="953"/>
            <ac:spMk id="10" creationId="{D4BDAEF7-F45C-5D76-979F-A07B3480F575}"/>
          </ac:spMkLst>
        </pc:spChg>
        <pc:spChg chg="add mod">
          <ac:chgData name="Maria Casas" userId="S::mcasas1@students.kennesaw.edu::0ecb6980-0437-4664-b227-829ff5d263f8" providerId="AD" clId="Web-{759F6D8D-E5AA-F9FC-0C1F-F9841E766311}" dt="2023-04-25T20:48:20.246" v="64" actId="20577"/>
          <ac:spMkLst>
            <pc:docMk/>
            <pc:sldMk cId="432722902" sldId="953"/>
            <ac:spMk id="11" creationId="{BC38A7C7-065D-1382-0EF2-08C27FF29F17}"/>
          </ac:spMkLst>
        </pc:spChg>
        <pc:spChg chg="add mod">
          <ac:chgData name="Maria Casas" userId="S::mcasas1@students.kennesaw.edu::0ecb6980-0437-4664-b227-829ff5d263f8" providerId="AD" clId="Web-{759F6D8D-E5AA-F9FC-0C1F-F9841E766311}" dt="2023-04-25T20:48:38.465" v="85" actId="20577"/>
          <ac:spMkLst>
            <pc:docMk/>
            <pc:sldMk cId="432722902" sldId="953"/>
            <ac:spMk id="12" creationId="{1C019994-F0AD-7F6C-8B05-E0BEF0743CD2}"/>
          </ac:spMkLst>
        </pc:spChg>
        <pc:spChg chg="add mod">
          <ac:chgData name="Maria Casas" userId="S::mcasas1@students.kennesaw.edu::0ecb6980-0437-4664-b227-829ff5d263f8" providerId="AD" clId="Web-{759F6D8D-E5AA-F9FC-0C1F-F9841E766311}" dt="2023-04-25T20:49:03.841" v="116" actId="1076"/>
          <ac:spMkLst>
            <pc:docMk/>
            <pc:sldMk cId="432722902" sldId="953"/>
            <ac:spMk id="13" creationId="{D4AC3ABD-F276-0B40-CBC3-316226A32941}"/>
          </ac:spMkLst>
        </pc:spChg>
        <pc:spChg chg="add mod">
          <ac:chgData name="Maria Casas" userId="S::mcasas1@students.kennesaw.edu::0ecb6980-0437-4664-b227-829ff5d263f8" providerId="AD" clId="Web-{759F6D8D-E5AA-F9FC-0C1F-F9841E766311}" dt="2023-04-25T20:49:13.623" v="118" actId="1076"/>
          <ac:spMkLst>
            <pc:docMk/>
            <pc:sldMk cId="432722902" sldId="953"/>
            <ac:spMk id="14" creationId="{D3702B72-593B-5899-5572-58AC0773F4CD}"/>
          </ac:spMkLst>
        </pc:spChg>
        <pc:spChg chg="add mod">
          <ac:chgData name="Maria Casas" userId="S::mcasas1@students.kennesaw.edu::0ecb6980-0437-4664-b227-829ff5d263f8" providerId="AD" clId="Web-{759F6D8D-E5AA-F9FC-0C1F-F9841E766311}" dt="2023-04-25T20:49:29.764" v="125" actId="20577"/>
          <ac:spMkLst>
            <pc:docMk/>
            <pc:sldMk cId="432722902" sldId="953"/>
            <ac:spMk id="15" creationId="{E2EABB2D-668A-45CE-A997-6FC192F045DE}"/>
          </ac:spMkLst>
        </pc:spChg>
        <pc:spChg chg="add mod">
          <ac:chgData name="Maria Casas" userId="S::mcasas1@students.kennesaw.edu::0ecb6980-0437-4664-b227-829ff5d263f8" providerId="AD" clId="Web-{759F6D8D-E5AA-F9FC-0C1F-F9841E766311}" dt="2023-04-25T20:49:51.342" v="136" actId="1076"/>
          <ac:spMkLst>
            <pc:docMk/>
            <pc:sldMk cId="432722902" sldId="953"/>
            <ac:spMk id="16" creationId="{24FAE278-66F0-C34F-A9E3-DB2328452806}"/>
          </ac:spMkLst>
        </pc:spChg>
        <pc:spChg chg="add mod">
          <ac:chgData name="Maria Casas" userId="S::mcasas1@students.kennesaw.edu::0ecb6980-0437-4664-b227-829ff5d263f8" providerId="AD" clId="Web-{759F6D8D-E5AA-F9FC-0C1F-F9841E766311}" dt="2023-04-25T20:50:13.562" v="151" actId="20577"/>
          <ac:spMkLst>
            <pc:docMk/>
            <pc:sldMk cId="432722902" sldId="953"/>
            <ac:spMk id="17" creationId="{6E74B6A5-AD73-5CF8-1ED9-357AC9150886}"/>
          </ac:spMkLst>
        </pc:spChg>
        <pc:spChg chg="add mod">
          <ac:chgData name="Maria Casas" userId="S::mcasas1@students.kennesaw.edu::0ecb6980-0437-4664-b227-829ff5d263f8" providerId="AD" clId="Web-{759F6D8D-E5AA-F9FC-0C1F-F9841E766311}" dt="2023-04-25T20:50:16.702" v="153" actId="1076"/>
          <ac:spMkLst>
            <pc:docMk/>
            <pc:sldMk cId="432722902" sldId="953"/>
            <ac:spMk id="18" creationId="{DF25189B-A971-0A98-7978-79391B8805F4}"/>
          </ac:spMkLst>
        </pc:spChg>
        <pc:spChg chg="add mod">
          <ac:chgData name="Maria Casas" userId="S::mcasas1@students.kennesaw.edu::0ecb6980-0437-4664-b227-829ff5d263f8" providerId="AD" clId="Web-{759F6D8D-E5AA-F9FC-0C1F-F9841E766311}" dt="2023-04-25T20:50:28.640" v="163" actId="1076"/>
          <ac:spMkLst>
            <pc:docMk/>
            <pc:sldMk cId="432722902" sldId="953"/>
            <ac:spMk id="19" creationId="{18550C95-1298-82ED-6505-7FEB4DD79E8D}"/>
          </ac:spMkLst>
        </pc:spChg>
        <pc:picChg chg="add mod">
          <ac:chgData name="Maria Casas" userId="S::mcasas1@students.kennesaw.edu::0ecb6980-0437-4664-b227-829ff5d263f8" providerId="AD" clId="Web-{759F6D8D-E5AA-F9FC-0C1F-F9841E766311}" dt="2023-04-25T20:51:03.141" v="166" actId="1076"/>
          <ac:picMkLst>
            <pc:docMk/>
            <pc:sldMk cId="432722902" sldId="953"/>
            <ac:picMk id="2" creationId="{0F10A088-A727-02EA-F8EE-776D4A794A3B}"/>
          </ac:picMkLst>
        </pc:picChg>
        <pc:picChg chg="add del mod">
          <ac:chgData name="Maria Casas" userId="S::mcasas1@students.kennesaw.edu::0ecb6980-0437-4664-b227-829ff5d263f8" providerId="AD" clId="Web-{759F6D8D-E5AA-F9FC-0C1F-F9841E766311}" dt="2023-04-25T20:47:17.198" v="27"/>
          <ac:picMkLst>
            <pc:docMk/>
            <pc:sldMk cId="432722902" sldId="953"/>
            <ac:picMk id="6" creationId="{89E3AD5E-72CB-B55B-C9F8-D2817E18CB69}"/>
          </ac:picMkLst>
        </pc:picChg>
      </pc:sldChg>
      <pc:sldChg chg="addSp delSp modSp">
        <pc:chgData name="Maria Casas" userId="S::mcasas1@students.kennesaw.edu::0ecb6980-0437-4664-b227-829ff5d263f8" providerId="AD" clId="Web-{759F6D8D-E5AA-F9FC-0C1F-F9841E766311}" dt="2023-04-25T21:12:02.285" v="173"/>
        <pc:sldMkLst>
          <pc:docMk/>
          <pc:sldMk cId="2074677066" sldId="954"/>
        </pc:sldMkLst>
        <pc:spChg chg="add del">
          <ac:chgData name="Maria Casas" userId="S::mcasas1@students.kennesaw.edu::0ecb6980-0437-4664-b227-829ff5d263f8" providerId="AD" clId="Web-{759F6D8D-E5AA-F9FC-0C1F-F9841E766311}" dt="2023-04-25T20:53:51.896" v="169"/>
          <ac:spMkLst>
            <pc:docMk/>
            <pc:sldMk cId="2074677066" sldId="954"/>
            <ac:spMk id="2" creationId="{2DEF13D9-81DF-E7D5-250E-6DFE235AD8B1}"/>
          </ac:spMkLst>
        </pc:spChg>
        <pc:spChg chg="add mod">
          <ac:chgData name="Maria Casas" userId="S::mcasas1@students.kennesaw.edu::0ecb6980-0437-4664-b227-829ff5d263f8" providerId="AD" clId="Web-{759F6D8D-E5AA-F9FC-0C1F-F9841E766311}" dt="2023-04-25T21:12:02.285" v="173"/>
          <ac:spMkLst>
            <pc:docMk/>
            <pc:sldMk cId="2074677066" sldId="954"/>
            <ac:spMk id="8" creationId="{701153BD-6D44-D566-AA43-5DDF7040E1AF}"/>
          </ac:spMkLst>
        </pc:spChg>
        <pc:picChg chg="add del mod ord">
          <ac:chgData name="Maria Casas" userId="S::mcasas1@students.kennesaw.edu::0ecb6980-0437-4664-b227-829ff5d263f8" providerId="AD" clId="Web-{759F6D8D-E5AA-F9FC-0C1F-F9841E766311}" dt="2023-04-25T20:51:22.251" v="168"/>
          <ac:picMkLst>
            <pc:docMk/>
            <pc:sldMk cId="2074677066" sldId="954"/>
            <ac:picMk id="5" creationId="{A80C6C73-A242-E7FC-FBE0-2BFA1458D8AB}"/>
          </ac:picMkLst>
        </pc:picChg>
        <pc:picChg chg="add del mod ord">
          <ac:chgData name="Maria Casas" userId="S::mcasas1@students.kennesaw.edu::0ecb6980-0437-4664-b227-829ff5d263f8" providerId="AD" clId="Web-{759F6D8D-E5AA-F9FC-0C1F-F9841E766311}" dt="2023-04-25T21:12:02.285" v="173"/>
          <ac:picMkLst>
            <pc:docMk/>
            <pc:sldMk cId="2074677066" sldId="954"/>
            <ac:picMk id="6" creationId="{A3DDAC5A-C30B-A0D3-4C0A-012D217C1A17}"/>
          </ac:picMkLst>
        </pc:picChg>
      </pc:sldChg>
      <pc:sldChg chg="ord">
        <pc:chgData name="Maria Casas" userId="S::mcasas1@students.kennesaw.edu::0ecb6980-0437-4664-b227-829ff5d263f8" providerId="AD" clId="Web-{759F6D8D-E5AA-F9FC-0C1F-F9841E766311}" dt="2023-04-25T21:23:08.566" v="226"/>
        <pc:sldMkLst>
          <pc:docMk/>
          <pc:sldMk cId="2492996295" sldId="955"/>
        </pc:sldMkLst>
      </pc:sldChg>
      <pc:sldChg chg="del">
        <pc:chgData name="Maria Casas" userId="S::mcasas1@students.kennesaw.edu::0ecb6980-0437-4664-b227-829ff5d263f8" providerId="AD" clId="Web-{759F6D8D-E5AA-F9FC-0C1F-F9841E766311}" dt="2023-04-25T21:22:46.066" v="224"/>
        <pc:sldMkLst>
          <pc:docMk/>
          <pc:sldMk cId="2681145956" sldId="957"/>
        </pc:sldMkLst>
      </pc:sldChg>
      <pc:sldChg chg="addSp delSp modSp add ord replId">
        <pc:chgData name="Maria Casas" userId="S::mcasas1@students.kennesaw.edu::0ecb6980-0437-4664-b227-829ff5d263f8" providerId="AD" clId="Web-{759F6D8D-E5AA-F9FC-0C1F-F9841E766311}" dt="2023-04-25T21:30:50.155" v="244"/>
        <pc:sldMkLst>
          <pc:docMk/>
          <pc:sldMk cId="971083155" sldId="970"/>
        </pc:sldMkLst>
        <pc:spChg chg="del">
          <ac:chgData name="Maria Casas" userId="S::mcasas1@students.kennesaw.edu::0ecb6980-0437-4664-b227-829ff5d263f8" providerId="AD" clId="Web-{759F6D8D-E5AA-F9FC-0C1F-F9841E766311}" dt="2023-04-25T21:16:40.073" v="189"/>
          <ac:spMkLst>
            <pc:docMk/>
            <pc:sldMk cId="971083155" sldId="970"/>
            <ac:spMk id="5" creationId="{ED3ACB96-EB5A-229E-B6F6-CE95DD462A40}"/>
          </ac:spMkLst>
        </pc:spChg>
        <pc:spChg chg="del">
          <ac:chgData name="Maria Casas" userId="S::mcasas1@students.kennesaw.edu::0ecb6980-0437-4664-b227-829ff5d263f8" providerId="AD" clId="Web-{759F6D8D-E5AA-F9FC-0C1F-F9841E766311}" dt="2023-04-25T21:16:40.073" v="188"/>
          <ac:spMkLst>
            <pc:docMk/>
            <pc:sldMk cId="971083155" sldId="970"/>
            <ac:spMk id="7" creationId="{43925EA5-C4AD-3806-AC00-99DE3DDC81B8}"/>
          </ac:spMkLst>
        </pc:spChg>
        <pc:spChg chg="del">
          <ac:chgData name="Maria Casas" userId="S::mcasas1@students.kennesaw.edu::0ecb6980-0437-4664-b227-829ff5d263f8" providerId="AD" clId="Web-{759F6D8D-E5AA-F9FC-0C1F-F9841E766311}" dt="2023-04-25T21:16:40.073" v="187"/>
          <ac:spMkLst>
            <pc:docMk/>
            <pc:sldMk cId="971083155" sldId="970"/>
            <ac:spMk id="8" creationId="{5C35F700-8AFF-67C6-6BAE-E92AB73B0B30}"/>
          </ac:spMkLst>
        </pc:spChg>
        <pc:spChg chg="del">
          <ac:chgData name="Maria Casas" userId="S::mcasas1@students.kennesaw.edu::0ecb6980-0437-4664-b227-829ff5d263f8" providerId="AD" clId="Web-{759F6D8D-E5AA-F9FC-0C1F-F9841E766311}" dt="2023-04-25T21:16:40.073" v="186"/>
          <ac:spMkLst>
            <pc:docMk/>
            <pc:sldMk cId="971083155" sldId="970"/>
            <ac:spMk id="9" creationId="{5C0886C0-3664-FB81-160A-11BCF49DEDE6}"/>
          </ac:spMkLst>
        </pc:spChg>
        <pc:spChg chg="del">
          <ac:chgData name="Maria Casas" userId="S::mcasas1@students.kennesaw.edu::0ecb6980-0437-4664-b227-829ff5d263f8" providerId="AD" clId="Web-{759F6D8D-E5AA-F9FC-0C1F-F9841E766311}" dt="2023-04-25T21:16:40.073" v="185"/>
          <ac:spMkLst>
            <pc:docMk/>
            <pc:sldMk cId="971083155" sldId="970"/>
            <ac:spMk id="10" creationId="{D4BDAEF7-F45C-5D76-979F-A07B3480F575}"/>
          </ac:spMkLst>
        </pc:spChg>
        <pc:spChg chg="del">
          <ac:chgData name="Maria Casas" userId="S::mcasas1@students.kennesaw.edu::0ecb6980-0437-4664-b227-829ff5d263f8" providerId="AD" clId="Web-{759F6D8D-E5AA-F9FC-0C1F-F9841E766311}" dt="2023-04-25T21:16:40.073" v="184"/>
          <ac:spMkLst>
            <pc:docMk/>
            <pc:sldMk cId="971083155" sldId="970"/>
            <ac:spMk id="11" creationId="{BC38A7C7-065D-1382-0EF2-08C27FF29F17}"/>
          </ac:spMkLst>
        </pc:spChg>
        <pc:spChg chg="del">
          <ac:chgData name="Maria Casas" userId="S::mcasas1@students.kennesaw.edu::0ecb6980-0437-4664-b227-829ff5d263f8" providerId="AD" clId="Web-{759F6D8D-E5AA-F9FC-0C1F-F9841E766311}" dt="2023-04-25T21:16:40.073" v="183"/>
          <ac:spMkLst>
            <pc:docMk/>
            <pc:sldMk cId="971083155" sldId="970"/>
            <ac:spMk id="12" creationId="{1C019994-F0AD-7F6C-8B05-E0BEF0743CD2}"/>
          </ac:spMkLst>
        </pc:spChg>
        <pc:spChg chg="del">
          <ac:chgData name="Maria Casas" userId="S::mcasas1@students.kennesaw.edu::0ecb6980-0437-4664-b227-829ff5d263f8" providerId="AD" clId="Web-{759F6D8D-E5AA-F9FC-0C1F-F9841E766311}" dt="2023-04-25T21:16:40.073" v="182"/>
          <ac:spMkLst>
            <pc:docMk/>
            <pc:sldMk cId="971083155" sldId="970"/>
            <ac:spMk id="13" creationId="{D4AC3ABD-F276-0B40-CBC3-316226A32941}"/>
          </ac:spMkLst>
        </pc:spChg>
        <pc:spChg chg="del">
          <ac:chgData name="Maria Casas" userId="S::mcasas1@students.kennesaw.edu::0ecb6980-0437-4664-b227-829ff5d263f8" providerId="AD" clId="Web-{759F6D8D-E5AA-F9FC-0C1F-F9841E766311}" dt="2023-04-25T21:16:40.073" v="181"/>
          <ac:spMkLst>
            <pc:docMk/>
            <pc:sldMk cId="971083155" sldId="970"/>
            <ac:spMk id="14" creationId="{D3702B72-593B-5899-5572-58AC0773F4CD}"/>
          </ac:spMkLst>
        </pc:spChg>
        <pc:spChg chg="del">
          <ac:chgData name="Maria Casas" userId="S::mcasas1@students.kennesaw.edu::0ecb6980-0437-4664-b227-829ff5d263f8" providerId="AD" clId="Web-{759F6D8D-E5AA-F9FC-0C1F-F9841E766311}" dt="2023-04-25T21:16:40.073" v="180"/>
          <ac:spMkLst>
            <pc:docMk/>
            <pc:sldMk cId="971083155" sldId="970"/>
            <ac:spMk id="15" creationId="{E2EABB2D-668A-45CE-A997-6FC192F045DE}"/>
          </ac:spMkLst>
        </pc:spChg>
        <pc:spChg chg="del">
          <ac:chgData name="Maria Casas" userId="S::mcasas1@students.kennesaw.edu::0ecb6980-0437-4664-b227-829ff5d263f8" providerId="AD" clId="Web-{759F6D8D-E5AA-F9FC-0C1F-F9841E766311}" dt="2023-04-25T21:16:40.073" v="179"/>
          <ac:spMkLst>
            <pc:docMk/>
            <pc:sldMk cId="971083155" sldId="970"/>
            <ac:spMk id="16" creationId="{24FAE278-66F0-C34F-A9E3-DB2328452806}"/>
          </ac:spMkLst>
        </pc:spChg>
        <pc:spChg chg="del">
          <ac:chgData name="Maria Casas" userId="S::mcasas1@students.kennesaw.edu::0ecb6980-0437-4664-b227-829ff5d263f8" providerId="AD" clId="Web-{759F6D8D-E5AA-F9FC-0C1F-F9841E766311}" dt="2023-04-25T21:16:40.073" v="178"/>
          <ac:spMkLst>
            <pc:docMk/>
            <pc:sldMk cId="971083155" sldId="970"/>
            <ac:spMk id="17" creationId="{6E74B6A5-AD73-5CF8-1ED9-357AC9150886}"/>
          </ac:spMkLst>
        </pc:spChg>
        <pc:spChg chg="del">
          <ac:chgData name="Maria Casas" userId="S::mcasas1@students.kennesaw.edu::0ecb6980-0437-4664-b227-829ff5d263f8" providerId="AD" clId="Web-{759F6D8D-E5AA-F9FC-0C1F-F9841E766311}" dt="2023-04-25T21:16:40.073" v="177"/>
          <ac:spMkLst>
            <pc:docMk/>
            <pc:sldMk cId="971083155" sldId="970"/>
            <ac:spMk id="18" creationId="{DF25189B-A971-0A98-7978-79391B8805F4}"/>
          </ac:spMkLst>
        </pc:spChg>
        <pc:spChg chg="del">
          <ac:chgData name="Maria Casas" userId="S::mcasas1@students.kennesaw.edu::0ecb6980-0437-4664-b227-829ff5d263f8" providerId="AD" clId="Web-{759F6D8D-E5AA-F9FC-0C1F-F9841E766311}" dt="2023-04-25T21:16:40.073" v="176"/>
          <ac:spMkLst>
            <pc:docMk/>
            <pc:sldMk cId="971083155" sldId="970"/>
            <ac:spMk id="19" creationId="{18550C95-1298-82ED-6505-7FEB4DD79E8D}"/>
          </ac:spMkLst>
        </pc:spChg>
        <pc:spChg chg="add mod">
          <ac:chgData name="Maria Casas" userId="S::mcasas1@students.kennesaw.edu::0ecb6980-0437-4664-b227-829ff5d263f8" providerId="AD" clId="Web-{759F6D8D-E5AA-F9FC-0C1F-F9841E766311}" dt="2023-04-25T21:30:50.155" v="244"/>
          <ac:spMkLst>
            <pc:docMk/>
            <pc:sldMk cId="971083155" sldId="970"/>
            <ac:spMk id="24" creationId="{56B2E6E3-4C01-77AB-F6E3-D31FF3330F23}"/>
          </ac:spMkLst>
        </pc:spChg>
        <pc:picChg chg="del">
          <ac:chgData name="Maria Casas" userId="S::mcasas1@students.kennesaw.edu::0ecb6980-0437-4664-b227-829ff5d263f8" providerId="AD" clId="Web-{759F6D8D-E5AA-F9FC-0C1F-F9841E766311}" dt="2023-04-25T21:16:36.479" v="175"/>
          <ac:picMkLst>
            <pc:docMk/>
            <pc:sldMk cId="971083155" sldId="970"/>
            <ac:picMk id="2" creationId="{0F10A088-A727-02EA-F8EE-776D4A794A3B}"/>
          </ac:picMkLst>
        </pc:picChg>
        <pc:picChg chg="add del mod">
          <ac:chgData name="Maria Casas" userId="S::mcasas1@students.kennesaw.edu::0ecb6980-0437-4664-b227-829ff5d263f8" providerId="AD" clId="Web-{759F6D8D-E5AA-F9FC-0C1F-F9841E766311}" dt="2023-04-25T21:17:41.825" v="197"/>
          <ac:picMkLst>
            <pc:docMk/>
            <pc:sldMk cId="971083155" sldId="970"/>
            <ac:picMk id="6" creationId="{35311C0F-ACA3-6C25-495B-F559675E9AD8}"/>
          </ac:picMkLst>
        </pc:picChg>
        <pc:picChg chg="add del mod">
          <ac:chgData name="Maria Casas" userId="S::mcasas1@students.kennesaw.edu::0ecb6980-0437-4664-b227-829ff5d263f8" providerId="AD" clId="Web-{759F6D8D-E5AA-F9FC-0C1F-F9841E766311}" dt="2023-04-25T21:19:16.702" v="203"/>
          <ac:picMkLst>
            <pc:docMk/>
            <pc:sldMk cId="971083155" sldId="970"/>
            <ac:picMk id="20" creationId="{6E4D82E4-D52F-6B0A-662C-587598222FC1}"/>
          </ac:picMkLst>
        </pc:picChg>
        <pc:picChg chg="add del mod">
          <ac:chgData name="Maria Casas" userId="S::mcasas1@students.kennesaw.edu::0ecb6980-0437-4664-b227-829ff5d263f8" providerId="AD" clId="Web-{759F6D8D-E5AA-F9FC-0C1F-F9841E766311}" dt="2023-04-25T21:20:00.828" v="209"/>
          <ac:picMkLst>
            <pc:docMk/>
            <pc:sldMk cId="971083155" sldId="970"/>
            <ac:picMk id="21" creationId="{4B4BEA77-1A3C-EB09-E459-501B3552EB05}"/>
          </ac:picMkLst>
        </pc:picChg>
        <pc:picChg chg="add mod">
          <ac:chgData name="Maria Casas" userId="S::mcasas1@students.kennesaw.edu::0ecb6980-0437-4664-b227-829ff5d263f8" providerId="AD" clId="Web-{759F6D8D-E5AA-F9FC-0C1F-F9841E766311}" dt="2023-04-25T21:21:14.126" v="222" actId="14100"/>
          <ac:picMkLst>
            <pc:docMk/>
            <pc:sldMk cId="971083155" sldId="970"/>
            <ac:picMk id="22" creationId="{5552D97B-54F4-0FB5-7C37-87237A8A9D55}"/>
          </ac:picMkLst>
        </pc:picChg>
        <pc:picChg chg="add mod">
          <ac:chgData name="Maria Casas" userId="S::mcasas1@students.kennesaw.edu::0ecb6980-0437-4664-b227-829ff5d263f8" providerId="AD" clId="Web-{759F6D8D-E5AA-F9FC-0C1F-F9841E766311}" dt="2023-04-25T21:21:08.470" v="220" actId="1076"/>
          <ac:picMkLst>
            <pc:docMk/>
            <pc:sldMk cId="971083155" sldId="970"/>
            <ac:picMk id="23" creationId="{6D8C97A6-810D-D070-42DD-AB6527C52CFD}"/>
          </ac:picMkLst>
        </pc:picChg>
      </pc:sldChg>
    </pc:docChg>
  </pc:docChgLst>
  <pc:docChgLst>
    <pc:chgData name="Maria Casas" userId="S::mcasas1@students.kennesaw.edu::0ecb6980-0437-4664-b227-829ff5d263f8" providerId="AD" clId="Web-{3295A79D-C453-7403-E0EE-CD1B4C08C45B}"/>
    <pc:docChg chg="modSld">
      <pc:chgData name="Maria Casas" userId="S::mcasas1@students.kennesaw.edu::0ecb6980-0437-4664-b227-829ff5d263f8" providerId="AD" clId="Web-{3295A79D-C453-7403-E0EE-CD1B4C08C45B}" dt="2023-04-13T19:47:35.552" v="52" actId="20577"/>
      <pc:docMkLst>
        <pc:docMk/>
      </pc:docMkLst>
      <pc:sldChg chg="modSp">
        <pc:chgData name="Maria Casas" userId="S::mcasas1@students.kennesaw.edu::0ecb6980-0437-4664-b227-829ff5d263f8" providerId="AD" clId="Web-{3295A79D-C453-7403-E0EE-CD1B4C08C45B}" dt="2023-04-13T19:20:23.379" v="39" actId="20577"/>
        <pc:sldMkLst>
          <pc:docMk/>
          <pc:sldMk cId="4062213959" sldId="900"/>
        </pc:sldMkLst>
        <pc:spChg chg="mod">
          <ac:chgData name="Maria Casas" userId="S::mcasas1@students.kennesaw.edu::0ecb6980-0437-4664-b227-829ff5d263f8" providerId="AD" clId="Web-{3295A79D-C453-7403-E0EE-CD1B4C08C45B}" dt="2023-04-13T19:20:23.379" v="39" actId="20577"/>
          <ac:spMkLst>
            <pc:docMk/>
            <pc:sldMk cId="4062213959" sldId="900"/>
            <ac:spMk id="8" creationId="{C331D500-7B18-8506-056F-11D63C9327F1}"/>
          </ac:spMkLst>
        </pc:spChg>
        <pc:spChg chg="mod">
          <ac:chgData name="Maria Casas" userId="S::mcasas1@students.kennesaw.edu::0ecb6980-0437-4664-b227-829ff5d263f8" providerId="AD" clId="Web-{3295A79D-C453-7403-E0EE-CD1B4C08C45B}" dt="2023-04-13T19:17:28.031" v="15" actId="20577"/>
          <ac:spMkLst>
            <pc:docMk/>
            <pc:sldMk cId="4062213959" sldId="900"/>
            <ac:spMk id="12" creationId="{166C7C3F-E517-D219-D78D-0DE5B6A645F4}"/>
          </ac:spMkLst>
        </pc:spChg>
        <pc:spChg chg="mod">
          <ac:chgData name="Maria Casas" userId="S::mcasas1@students.kennesaw.edu::0ecb6980-0437-4664-b227-829ff5d263f8" providerId="AD" clId="Web-{3295A79D-C453-7403-E0EE-CD1B4C08C45B}" dt="2023-04-13T19:20:09.191" v="36" actId="20577"/>
          <ac:spMkLst>
            <pc:docMk/>
            <pc:sldMk cId="4062213959" sldId="900"/>
            <ac:spMk id="13" creationId="{FD7CFDF8-CB78-4F8C-5054-9D686658A91C}"/>
          </ac:spMkLst>
        </pc:spChg>
      </pc:sldChg>
      <pc:sldChg chg="modSp">
        <pc:chgData name="Maria Casas" userId="S::mcasas1@students.kennesaw.edu::0ecb6980-0437-4664-b227-829ff5d263f8" providerId="AD" clId="Web-{3295A79D-C453-7403-E0EE-CD1B4C08C45B}" dt="2023-04-13T19:17:08.140" v="7" actId="20577"/>
        <pc:sldMkLst>
          <pc:docMk/>
          <pc:sldMk cId="1756214911" sldId="902"/>
        </pc:sldMkLst>
        <pc:spChg chg="mod">
          <ac:chgData name="Maria Casas" userId="S::mcasas1@students.kennesaw.edu::0ecb6980-0437-4664-b227-829ff5d263f8" providerId="AD" clId="Web-{3295A79D-C453-7403-E0EE-CD1B4C08C45B}" dt="2023-04-13T19:17:08.140" v="7" actId="20577"/>
          <ac:spMkLst>
            <pc:docMk/>
            <pc:sldMk cId="1756214911" sldId="902"/>
            <ac:spMk id="13" creationId="{3C513196-DE9C-E44B-E3BC-D23FAF2AF77C}"/>
          </ac:spMkLst>
        </pc:spChg>
      </pc:sldChg>
      <pc:sldChg chg="modSp">
        <pc:chgData name="Maria Casas" userId="S::mcasas1@students.kennesaw.edu::0ecb6980-0437-4664-b227-829ff5d263f8" providerId="AD" clId="Web-{3295A79D-C453-7403-E0EE-CD1B4C08C45B}" dt="2023-04-13T19:47:35.552" v="52" actId="20577"/>
        <pc:sldMkLst>
          <pc:docMk/>
          <pc:sldMk cId="1726156783" sldId="922"/>
        </pc:sldMkLst>
        <pc:spChg chg="mod">
          <ac:chgData name="Maria Casas" userId="S::mcasas1@students.kennesaw.edu::0ecb6980-0437-4664-b227-829ff5d263f8" providerId="AD" clId="Web-{3295A79D-C453-7403-E0EE-CD1B4C08C45B}" dt="2023-04-13T19:47:35.552" v="52" actId="20577"/>
          <ac:spMkLst>
            <pc:docMk/>
            <pc:sldMk cId="1726156783" sldId="922"/>
            <ac:spMk id="3" creationId="{29651E4F-A6FA-924C-0DB2-1DA655D05B19}"/>
          </ac:spMkLst>
        </pc:spChg>
      </pc:sldChg>
    </pc:docChg>
  </pc:docChgLst>
  <pc:docChgLst>
    <pc:chgData name="David Askew" userId="S::daskew7@students.kennesaw.edu::0d84ca1b-633d-48ac-bd9e-f0c1b7ace648" providerId="AD" clId="Web-{9E068C8B-3DE8-4448-A551-468AFD10114C}"/>
    <pc:docChg chg="modSld">
      <pc:chgData name="David Askew" userId="S::daskew7@students.kennesaw.edu::0d84ca1b-633d-48ac-bd9e-f0c1b7ace648" providerId="AD" clId="Web-{9E068C8B-3DE8-4448-A551-468AFD10114C}" dt="2023-02-28T22:57:09.904" v="22" actId="20577"/>
      <pc:docMkLst>
        <pc:docMk/>
      </pc:docMkLst>
      <pc:sldChg chg="modSp">
        <pc:chgData name="David Askew" userId="S::daskew7@students.kennesaw.edu::0d84ca1b-633d-48ac-bd9e-f0c1b7ace648" providerId="AD" clId="Web-{9E068C8B-3DE8-4448-A551-468AFD10114C}" dt="2023-02-28T22:57:09.904" v="22" actId="20577"/>
        <pc:sldMkLst>
          <pc:docMk/>
          <pc:sldMk cId="4202689182" sldId="873"/>
        </pc:sldMkLst>
        <pc:spChg chg="mod">
          <ac:chgData name="David Askew" userId="S::daskew7@students.kennesaw.edu::0d84ca1b-633d-48ac-bd9e-f0c1b7ace648" providerId="AD" clId="Web-{9E068C8B-3DE8-4448-A551-468AFD10114C}" dt="2023-02-28T22:57:09.904" v="22" actId="20577"/>
          <ac:spMkLst>
            <pc:docMk/>
            <pc:sldMk cId="4202689182" sldId="873"/>
            <ac:spMk id="2" creationId="{24451889-FEE1-D352-D768-0B0A9984DF90}"/>
          </ac:spMkLst>
        </pc:spChg>
      </pc:sldChg>
    </pc:docChg>
  </pc:docChgLst>
  <pc:docChgLst>
    <pc:chgData name="Maria Casas" userId="S::mcasas1@students.kennesaw.edu::0ecb6980-0437-4664-b227-829ff5d263f8" providerId="AD" clId="Web-{96865634-C81F-C19D-A659-0E67B4F7439A}"/>
    <pc:docChg chg="addSld sldOrd">
      <pc:chgData name="Maria Casas" userId="S::mcasas1@students.kennesaw.edu::0ecb6980-0437-4664-b227-829ff5d263f8" providerId="AD" clId="Web-{96865634-C81F-C19D-A659-0E67B4F7439A}" dt="2023-04-20T15:02:28.594" v="1"/>
      <pc:docMkLst>
        <pc:docMk/>
      </pc:docMkLst>
      <pc:sldChg chg="add ord replId">
        <pc:chgData name="Maria Casas" userId="S::mcasas1@students.kennesaw.edu::0ecb6980-0437-4664-b227-829ff5d263f8" providerId="AD" clId="Web-{96865634-C81F-C19D-A659-0E67B4F7439A}" dt="2023-04-20T15:02:28.594" v="1"/>
        <pc:sldMkLst>
          <pc:docMk/>
          <pc:sldMk cId="4157862124" sldId="958"/>
        </pc:sldMkLst>
      </pc:sldChg>
    </pc:docChg>
  </pc:docChgLst>
  <pc:docChgLst>
    <pc:chgData name="Mckaleb Harlemon" userId="S::mharlemo@students.kennesaw.edu::9398335c-53c5-40dd-a865-04b10e17195c" providerId="AD" clId="Web-{34A48A7C-A331-BB6D-7EFB-CD3B0F08E479}"/>
    <pc:docChg chg="modSld">
      <pc:chgData name="Mckaleb Harlemon" userId="S::mharlemo@students.kennesaw.edu::9398335c-53c5-40dd-a865-04b10e17195c" providerId="AD" clId="Web-{34A48A7C-A331-BB6D-7EFB-CD3B0F08E479}" dt="2023-03-03T01:29:29.605" v="3"/>
      <pc:docMkLst>
        <pc:docMk/>
      </pc:docMkLst>
      <pc:sldChg chg="modNotes">
        <pc:chgData name="Mckaleb Harlemon" userId="S::mharlemo@students.kennesaw.edu::9398335c-53c5-40dd-a865-04b10e17195c" providerId="AD" clId="Web-{34A48A7C-A331-BB6D-7EFB-CD3B0F08E479}" dt="2023-03-03T01:29:29.605" v="3"/>
        <pc:sldMkLst>
          <pc:docMk/>
          <pc:sldMk cId="2938933177" sldId="862"/>
        </pc:sldMkLst>
      </pc:sldChg>
      <pc:sldChg chg="modNotes">
        <pc:chgData name="Mckaleb Harlemon" userId="S::mharlemo@students.kennesaw.edu::9398335c-53c5-40dd-a865-04b10e17195c" providerId="AD" clId="Web-{34A48A7C-A331-BB6D-7EFB-CD3B0F08E479}" dt="2023-03-03T01:29:25.137" v="2"/>
        <pc:sldMkLst>
          <pc:docMk/>
          <pc:sldMk cId="2265204735" sldId="871"/>
        </pc:sldMkLst>
      </pc:sldChg>
    </pc:docChg>
  </pc:docChgLst>
  <pc:docChgLst>
    <pc:chgData name="Maria Casas" userId="0ecb6980-0437-4664-b227-829ff5d263f8" providerId="ADAL" clId="{EEAA18DF-F10C-4222-9B53-2E62527F98F5}"/>
    <pc:docChg chg="undo redo custSel addSld delSld modSld sldOrd modMainMaster">
      <pc:chgData name="Maria Casas" userId="0ecb6980-0437-4664-b227-829ff5d263f8" providerId="ADAL" clId="{EEAA18DF-F10C-4222-9B53-2E62527F98F5}" dt="2023-04-27T22:27:20.560" v="27984"/>
      <pc:docMkLst>
        <pc:docMk/>
      </pc:docMkLst>
      <pc:sldChg chg="modSp mod modNotesTx">
        <pc:chgData name="Maria Casas" userId="0ecb6980-0437-4664-b227-829ff5d263f8" providerId="ADAL" clId="{EEAA18DF-F10C-4222-9B53-2E62527F98F5}" dt="2023-04-20T23:53:39.917" v="23728" actId="207"/>
        <pc:sldMkLst>
          <pc:docMk/>
          <pc:sldMk cId="399037918" sldId="815"/>
        </pc:sldMkLst>
        <pc:spChg chg="mod">
          <ac:chgData name="Maria Casas" userId="0ecb6980-0437-4664-b227-829ff5d263f8" providerId="ADAL" clId="{EEAA18DF-F10C-4222-9B53-2E62527F98F5}" dt="2023-04-20T23:53:39.917" v="23728" actId="207"/>
          <ac:spMkLst>
            <pc:docMk/>
            <pc:sldMk cId="399037918" sldId="815"/>
            <ac:spMk id="4" creationId="{CA3CD764-B113-4038-B964-B1F9A305FAD0}"/>
          </ac:spMkLst>
        </pc:spChg>
        <pc:spChg chg="mod">
          <ac:chgData name="Maria Casas" userId="0ecb6980-0437-4664-b227-829ff5d263f8" providerId="ADAL" clId="{EEAA18DF-F10C-4222-9B53-2E62527F98F5}" dt="2023-04-20T22:54:48.188" v="23360" actId="1076"/>
          <ac:spMkLst>
            <pc:docMk/>
            <pc:sldMk cId="399037918" sldId="815"/>
            <ac:spMk id="5" creationId="{2B3AE975-6EC6-467F-BB59-48EB64817AF7}"/>
          </ac:spMkLst>
        </pc:spChg>
      </pc:sldChg>
      <pc:sldChg chg="addSp delSp modSp del mod ord">
        <pc:chgData name="Maria Casas" userId="0ecb6980-0437-4664-b227-829ff5d263f8" providerId="ADAL" clId="{EEAA18DF-F10C-4222-9B53-2E62527F98F5}" dt="2023-02-28T07:47:01.357" v="5380" actId="47"/>
        <pc:sldMkLst>
          <pc:docMk/>
          <pc:sldMk cId="517217381" sldId="827"/>
        </pc:sldMkLst>
        <pc:spChg chg="add del mod">
          <ac:chgData name="Maria Casas" userId="0ecb6980-0437-4664-b227-829ff5d263f8" providerId="ADAL" clId="{EEAA18DF-F10C-4222-9B53-2E62527F98F5}" dt="2023-02-28T07:20:32.781" v="3854" actId="478"/>
          <ac:spMkLst>
            <pc:docMk/>
            <pc:sldMk cId="517217381" sldId="827"/>
            <ac:spMk id="3" creationId="{1FD1823C-D93D-8B8B-5B04-DD60DFD477D0}"/>
          </ac:spMkLst>
        </pc:spChg>
        <pc:spChg chg="add mod">
          <ac:chgData name="Maria Casas" userId="0ecb6980-0437-4664-b227-829ff5d263f8" providerId="ADAL" clId="{EEAA18DF-F10C-4222-9B53-2E62527F98F5}" dt="2023-02-28T07:23:55.011" v="4082" actId="5793"/>
          <ac:spMkLst>
            <pc:docMk/>
            <pc:sldMk cId="517217381" sldId="827"/>
            <ac:spMk id="4" creationId="{91E91CEA-90AB-B280-5422-FC969E64CD30}"/>
          </ac:spMkLst>
        </pc:spChg>
        <pc:spChg chg="mod">
          <ac:chgData name="Maria Casas" userId="0ecb6980-0437-4664-b227-829ff5d263f8" providerId="ADAL" clId="{EEAA18DF-F10C-4222-9B53-2E62527F98F5}" dt="2023-02-28T05:16:08.276" v="973" actId="6549"/>
          <ac:spMkLst>
            <pc:docMk/>
            <pc:sldMk cId="517217381" sldId="827"/>
            <ac:spMk id="5122" creationId="{00000000-0000-0000-0000-000000000000}"/>
          </ac:spMkLst>
        </pc:spChg>
        <pc:spChg chg="del">
          <ac:chgData name="Maria Casas" userId="0ecb6980-0437-4664-b227-829ff5d263f8" providerId="ADAL" clId="{EEAA18DF-F10C-4222-9B53-2E62527F98F5}" dt="2023-02-28T07:20:30.072" v="3852" actId="478"/>
          <ac:spMkLst>
            <pc:docMk/>
            <pc:sldMk cId="517217381" sldId="827"/>
            <ac:spMk id="1047555" creationId="{00000000-0000-0000-0000-000000000000}"/>
          </ac:spMkLst>
        </pc:spChg>
      </pc:sldChg>
      <pc:sldChg chg="modSp mod">
        <pc:chgData name="Maria Casas" userId="0ecb6980-0437-4664-b227-829ff5d263f8" providerId="ADAL" clId="{EEAA18DF-F10C-4222-9B53-2E62527F98F5}" dt="2023-02-28T07:49:23.097" v="5533" actId="403"/>
        <pc:sldMkLst>
          <pc:docMk/>
          <pc:sldMk cId="3736869770" sldId="829"/>
        </pc:sldMkLst>
        <pc:spChg chg="mod">
          <ac:chgData name="Maria Casas" userId="0ecb6980-0437-4664-b227-829ff5d263f8" providerId="ADAL" clId="{EEAA18DF-F10C-4222-9B53-2E62527F98F5}" dt="2023-02-28T07:49:23.097" v="5533" actId="403"/>
          <ac:spMkLst>
            <pc:docMk/>
            <pc:sldMk cId="3736869770" sldId="829"/>
            <ac:spMk id="1047555" creationId="{00000000-0000-0000-0000-000000000000}"/>
          </ac:spMkLst>
        </pc:spChg>
      </pc:sldChg>
      <pc:sldChg chg="modSp mod">
        <pc:chgData name="Maria Casas" userId="0ecb6980-0437-4664-b227-829ff5d263f8" providerId="ADAL" clId="{EEAA18DF-F10C-4222-9B53-2E62527F98F5}" dt="2023-02-28T07:49:26.922" v="5534" actId="403"/>
        <pc:sldMkLst>
          <pc:docMk/>
          <pc:sldMk cId="1820931950" sldId="830"/>
        </pc:sldMkLst>
        <pc:spChg chg="mod">
          <ac:chgData name="Maria Casas" userId="0ecb6980-0437-4664-b227-829ff5d263f8" providerId="ADAL" clId="{EEAA18DF-F10C-4222-9B53-2E62527F98F5}" dt="2023-02-28T07:49:26.922" v="5534" actId="403"/>
          <ac:spMkLst>
            <pc:docMk/>
            <pc:sldMk cId="1820931950" sldId="830"/>
            <ac:spMk id="1047555" creationId="{00000000-0000-0000-0000-000000000000}"/>
          </ac:spMkLst>
        </pc:spChg>
      </pc:sldChg>
      <pc:sldChg chg="del">
        <pc:chgData name="Maria Casas" userId="0ecb6980-0437-4664-b227-829ff5d263f8" providerId="ADAL" clId="{EEAA18DF-F10C-4222-9B53-2E62527F98F5}" dt="2023-02-28T04:37:33.032" v="765" actId="47"/>
        <pc:sldMkLst>
          <pc:docMk/>
          <pc:sldMk cId="3266375103" sldId="831"/>
        </pc:sldMkLst>
      </pc:sldChg>
      <pc:sldChg chg="modSp del mod ord">
        <pc:chgData name="Maria Casas" userId="0ecb6980-0437-4664-b227-829ff5d263f8" providerId="ADAL" clId="{EEAA18DF-F10C-4222-9B53-2E62527F98F5}" dt="2023-02-28T07:35:39.549" v="4654" actId="47"/>
        <pc:sldMkLst>
          <pc:docMk/>
          <pc:sldMk cId="2338444936" sldId="832"/>
        </pc:sldMkLst>
        <pc:spChg chg="mod">
          <ac:chgData name="Maria Casas" userId="0ecb6980-0437-4664-b227-829ff5d263f8" providerId="ADAL" clId="{EEAA18DF-F10C-4222-9B53-2E62527F98F5}" dt="2023-02-28T04:38:10.667" v="825" actId="20577"/>
          <ac:spMkLst>
            <pc:docMk/>
            <pc:sldMk cId="2338444936" sldId="832"/>
            <ac:spMk id="5122" creationId="{00000000-0000-0000-0000-000000000000}"/>
          </ac:spMkLst>
        </pc:spChg>
        <pc:spChg chg="mod">
          <ac:chgData name="Maria Casas" userId="0ecb6980-0437-4664-b227-829ff5d263f8" providerId="ADAL" clId="{EEAA18DF-F10C-4222-9B53-2E62527F98F5}" dt="2023-02-28T04:38:02.520" v="816" actId="14"/>
          <ac:spMkLst>
            <pc:docMk/>
            <pc:sldMk cId="2338444936" sldId="832"/>
            <ac:spMk id="1047555" creationId="{00000000-0000-0000-0000-000000000000}"/>
          </ac:spMkLst>
        </pc:spChg>
      </pc:sldChg>
      <pc:sldChg chg="modSp del mod">
        <pc:chgData name="Maria Casas" userId="0ecb6980-0437-4664-b227-829ff5d263f8" providerId="ADAL" clId="{EEAA18DF-F10C-4222-9B53-2E62527F98F5}" dt="2023-02-28T07:20:37.498" v="3855" actId="47"/>
        <pc:sldMkLst>
          <pc:docMk/>
          <pc:sldMk cId="502154064" sldId="833"/>
        </pc:sldMkLst>
        <pc:spChg chg="mod">
          <ac:chgData name="Maria Casas" userId="0ecb6980-0437-4664-b227-829ff5d263f8" providerId="ADAL" clId="{EEAA18DF-F10C-4222-9B53-2E62527F98F5}" dt="2023-02-28T04:38:22.027" v="836" actId="20577"/>
          <ac:spMkLst>
            <pc:docMk/>
            <pc:sldMk cId="502154064" sldId="833"/>
            <ac:spMk id="5122" creationId="{00000000-0000-0000-0000-000000000000}"/>
          </ac:spMkLst>
        </pc:spChg>
      </pc:sldChg>
      <pc:sldChg chg="new del">
        <pc:chgData name="Maria Casas" userId="0ecb6980-0437-4664-b227-829ff5d263f8" providerId="ADAL" clId="{EEAA18DF-F10C-4222-9B53-2E62527F98F5}" dt="2023-02-28T00:53:51.014" v="7" actId="47"/>
        <pc:sldMkLst>
          <pc:docMk/>
          <pc:sldMk cId="2330917051" sldId="834"/>
        </pc:sldMkLst>
      </pc:sldChg>
      <pc:sldChg chg="add del">
        <pc:chgData name="Maria Casas" userId="0ecb6980-0437-4664-b227-829ff5d263f8" providerId="ADAL" clId="{EEAA18DF-F10C-4222-9B53-2E62527F98F5}" dt="2023-02-28T04:30:35.557" v="618" actId="47"/>
        <pc:sldMkLst>
          <pc:docMk/>
          <pc:sldMk cId="13177967" sldId="835"/>
        </pc:sldMkLst>
      </pc:sldChg>
      <pc:sldChg chg="add del">
        <pc:chgData name="Maria Casas" userId="0ecb6980-0437-4664-b227-829ff5d263f8" providerId="ADAL" clId="{EEAA18DF-F10C-4222-9B53-2E62527F98F5}" dt="2023-02-28T00:53:42.993" v="2" actId="47"/>
        <pc:sldMkLst>
          <pc:docMk/>
          <pc:sldMk cId="2213974655" sldId="835"/>
        </pc:sldMkLst>
      </pc:sldChg>
      <pc:sldChg chg="add del">
        <pc:chgData name="Maria Casas" userId="0ecb6980-0437-4664-b227-829ff5d263f8" providerId="ADAL" clId="{EEAA18DF-F10C-4222-9B53-2E62527F98F5}" dt="2023-02-28T04:30:40.567" v="620" actId="47"/>
        <pc:sldMkLst>
          <pc:docMk/>
          <pc:sldMk cId="3736499049" sldId="836"/>
        </pc:sldMkLst>
      </pc:sldChg>
      <pc:sldChg chg="add del">
        <pc:chgData name="Maria Casas" userId="0ecb6980-0437-4664-b227-829ff5d263f8" providerId="ADAL" clId="{EEAA18DF-F10C-4222-9B53-2E62527F98F5}" dt="2023-02-28T04:30:38.123" v="619" actId="47"/>
        <pc:sldMkLst>
          <pc:docMk/>
          <pc:sldMk cId="4149090189" sldId="837"/>
        </pc:sldMkLst>
      </pc:sldChg>
      <pc:sldChg chg="addSp delSp add del mod">
        <pc:chgData name="Maria Casas" userId="0ecb6980-0437-4664-b227-829ff5d263f8" providerId="ADAL" clId="{EEAA18DF-F10C-4222-9B53-2E62527F98F5}" dt="2023-02-28T04:38:17.717" v="826" actId="47"/>
        <pc:sldMkLst>
          <pc:docMk/>
          <pc:sldMk cId="3455957785" sldId="838"/>
        </pc:sldMkLst>
        <pc:spChg chg="add del">
          <ac:chgData name="Maria Casas" userId="0ecb6980-0437-4664-b227-829ff5d263f8" providerId="ADAL" clId="{EEAA18DF-F10C-4222-9B53-2E62527F98F5}" dt="2023-02-28T03:34:10.128" v="9" actId="22"/>
          <ac:spMkLst>
            <pc:docMk/>
            <pc:sldMk cId="3455957785" sldId="838"/>
            <ac:spMk id="3" creationId="{0B734CF8-BE9C-B37D-ED45-4B2C972634FD}"/>
          </ac:spMkLst>
        </pc:spChg>
      </pc:sldChg>
      <pc:sldChg chg="addSp delSp modSp new del mod ord modNotesTx">
        <pc:chgData name="Maria Casas" userId="0ecb6980-0437-4664-b227-829ff5d263f8" providerId="ADAL" clId="{EEAA18DF-F10C-4222-9B53-2E62527F98F5}" dt="2023-03-16T20:20:33.007" v="14535" actId="47"/>
        <pc:sldMkLst>
          <pc:docMk/>
          <pc:sldMk cId="3925281571" sldId="839"/>
        </pc:sldMkLst>
        <pc:spChg chg="add del mod">
          <ac:chgData name="Maria Casas" userId="0ecb6980-0437-4664-b227-829ff5d263f8" providerId="ADAL" clId="{EEAA18DF-F10C-4222-9B53-2E62527F98F5}" dt="2023-03-16T17:45:49.711" v="13692"/>
          <ac:spMkLst>
            <pc:docMk/>
            <pc:sldMk cId="3925281571" sldId="839"/>
            <ac:spMk id="2" creationId="{6EAD60C9-D582-358F-DCA2-4AB73AFC6B7B}"/>
          </ac:spMkLst>
        </pc:spChg>
        <pc:spChg chg="del">
          <ac:chgData name="Maria Casas" userId="0ecb6980-0437-4664-b227-829ff5d263f8" providerId="ADAL" clId="{EEAA18DF-F10C-4222-9B53-2E62527F98F5}" dt="2023-02-28T03:37:09.896" v="62" actId="3680"/>
          <ac:spMkLst>
            <pc:docMk/>
            <pc:sldMk cId="3925281571" sldId="839"/>
            <ac:spMk id="2" creationId="{7198A0FE-ADDE-4C28-CFD0-569E2A206CCB}"/>
          </ac:spMkLst>
        </pc:spChg>
        <pc:spChg chg="add mod">
          <ac:chgData name="Maria Casas" userId="0ecb6980-0437-4664-b227-829ff5d263f8" providerId="ADAL" clId="{EEAA18DF-F10C-4222-9B53-2E62527F98F5}" dt="2023-02-28T07:47:53.602" v="5425" actId="20577"/>
          <ac:spMkLst>
            <pc:docMk/>
            <pc:sldMk cId="3925281571" sldId="839"/>
            <ac:spMk id="2" creationId="{F4E595C7-B999-7B79-A17B-4BD2EB1F1207}"/>
          </ac:spMkLst>
        </pc:spChg>
        <pc:spChg chg="mod">
          <ac:chgData name="Maria Casas" userId="0ecb6980-0437-4664-b227-829ff5d263f8" providerId="ADAL" clId="{EEAA18DF-F10C-4222-9B53-2E62527F98F5}" dt="2023-03-16T19:35:00.276" v="14021" actId="20577"/>
          <ac:spMkLst>
            <pc:docMk/>
            <pc:sldMk cId="3925281571" sldId="839"/>
            <ac:spMk id="3" creationId="{096C6B22-4C0B-9E6F-62BB-29C4C778478E}"/>
          </ac:spMkLst>
        </pc:spChg>
        <pc:spChg chg="add mod">
          <ac:chgData name="Maria Casas" userId="0ecb6980-0437-4664-b227-829ff5d263f8" providerId="ADAL" clId="{EEAA18DF-F10C-4222-9B53-2E62527F98F5}" dt="2023-02-28T07:08:55.288" v="3248" actId="20577"/>
          <ac:spMkLst>
            <pc:docMk/>
            <pc:sldMk cId="3925281571" sldId="839"/>
            <ac:spMk id="5" creationId="{1B3480C0-4B86-E400-99DA-32DB00B555E3}"/>
          </ac:spMkLst>
        </pc:spChg>
        <pc:spChg chg="add mod">
          <ac:chgData name="Maria Casas" userId="0ecb6980-0437-4664-b227-829ff5d263f8" providerId="ADAL" clId="{EEAA18DF-F10C-4222-9B53-2E62527F98F5}" dt="2023-03-16T20:09:47.773" v="14482" actId="20577"/>
          <ac:spMkLst>
            <pc:docMk/>
            <pc:sldMk cId="3925281571" sldId="839"/>
            <ac:spMk id="5" creationId="{892523A3-DEF9-8571-AF04-1673F9493F79}"/>
          </ac:spMkLst>
        </pc:spChg>
        <pc:graphicFrameChg chg="add mod ord modGraphic">
          <ac:chgData name="Maria Casas" userId="0ecb6980-0437-4664-b227-829ff5d263f8" providerId="ADAL" clId="{EEAA18DF-F10C-4222-9B53-2E62527F98F5}" dt="2023-03-16T19:43:31.280" v="14411" actId="1076"/>
          <ac:graphicFrameMkLst>
            <pc:docMk/>
            <pc:sldMk cId="3925281571" sldId="839"/>
            <ac:graphicFrameMk id="4" creationId="{BF409AA1-6E45-CDA7-5CF1-13FB2284F39B}"/>
          </ac:graphicFrameMkLst>
        </pc:graphicFrameChg>
        <pc:graphicFrameChg chg="mod modGraphic">
          <ac:chgData name="Maria Casas" userId="0ecb6980-0437-4664-b227-829ff5d263f8" providerId="ADAL" clId="{EEAA18DF-F10C-4222-9B53-2E62527F98F5}" dt="2023-02-28T22:46:05.004" v="5658" actId="1076"/>
          <ac:graphicFrameMkLst>
            <pc:docMk/>
            <pc:sldMk cId="3925281571" sldId="839"/>
            <ac:graphicFrameMk id="6" creationId="{58A38471-F520-A575-3AB6-97E2005AC513}"/>
          </ac:graphicFrameMkLst>
        </pc:graphicFrameChg>
      </pc:sldChg>
      <pc:sldChg chg="addSp delSp modSp add del mod ord">
        <pc:chgData name="Maria Casas" userId="0ecb6980-0437-4664-b227-829ff5d263f8" providerId="ADAL" clId="{EEAA18DF-F10C-4222-9B53-2E62527F98F5}" dt="2023-03-29T08:18:18.669" v="16676" actId="47"/>
        <pc:sldMkLst>
          <pc:docMk/>
          <pc:sldMk cId="1862042694" sldId="840"/>
        </pc:sldMkLst>
        <pc:spChg chg="mod">
          <ac:chgData name="Maria Casas" userId="0ecb6980-0437-4664-b227-829ff5d263f8" providerId="ADAL" clId="{EEAA18DF-F10C-4222-9B53-2E62527F98F5}" dt="2023-03-02T17:34:47.977" v="9685" actId="20577"/>
          <ac:spMkLst>
            <pc:docMk/>
            <pc:sldMk cId="1862042694" sldId="840"/>
            <ac:spMk id="3" creationId="{096C6B22-4C0B-9E6F-62BB-29C4C778478E}"/>
          </ac:spMkLst>
        </pc:spChg>
        <pc:spChg chg="add del mod">
          <ac:chgData name="Maria Casas" userId="0ecb6980-0437-4664-b227-829ff5d263f8" providerId="ADAL" clId="{EEAA18DF-F10C-4222-9B53-2E62527F98F5}" dt="2023-02-28T07:41:18.919" v="4854" actId="478"/>
          <ac:spMkLst>
            <pc:docMk/>
            <pc:sldMk cId="1862042694" sldId="840"/>
            <ac:spMk id="5" creationId="{2647C270-5EFF-01C0-89DF-18D49723BACE}"/>
          </ac:spMkLst>
        </pc:spChg>
        <pc:spChg chg="add mod">
          <ac:chgData name="Maria Casas" userId="0ecb6980-0437-4664-b227-829ff5d263f8" providerId="ADAL" clId="{EEAA18DF-F10C-4222-9B53-2E62527F98F5}" dt="2023-03-02T19:49:16.102" v="10517" actId="20577"/>
          <ac:spMkLst>
            <pc:docMk/>
            <pc:sldMk cId="1862042694" sldId="840"/>
            <ac:spMk id="6" creationId="{51804EA8-0CA6-6E45-4DFB-3F1C458B31D3}"/>
          </ac:spMkLst>
        </pc:spChg>
        <pc:spChg chg="add mod">
          <ac:chgData name="Maria Casas" userId="0ecb6980-0437-4664-b227-829ff5d263f8" providerId="ADAL" clId="{EEAA18DF-F10C-4222-9B53-2E62527F98F5}" dt="2023-02-28T07:49:59.421" v="5573" actId="20577"/>
          <ac:spMkLst>
            <pc:docMk/>
            <pc:sldMk cId="1862042694" sldId="840"/>
            <ac:spMk id="7" creationId="{F9E252C4-9A0D-2A6C-8154-6647B2B3710C}"/>
          </ac:spMkLst>
        </pc:spChg>
        <pc:graphicFrameChg chg="del">
          <ac:chgData name="Maria Casas" userId="0ecb6980-0437-4664-b227-829ff5d263f8" providerId="ADAL" clId="{EEAA18DF-F10C-4222-9B53-2E62527F98F5}" dt="2023-02-28T04:27:16.298" v="448" actId="478"/>
          <ac:graphicFrameMkLst>
            <pc:docMk/>
            <pc:sldMk cId="1862042694" sldId="840"/>
            <ac:graphicFrameMk id="4" creationId="{BF409AA1-6E45-CDA7-5CF1-13FB2284F39B}"/>
          </ac:graphicFrameMkLst>
        </pc:graphicFrameChg>
      </pc:sldChg>
      <pc:sldChg chg="addSp delSp modSp new mod ord delAnim modAnim modNotesTx">
        <pc:chgData name="Maria Casas" userId="0ecb6980-0437-4664-b227-829ff5d263f8" providerId="ADAL" clId="{EEAA18DF-F10C-4222-9B53-2E62527F98F5}" dt="2023-03-29T08:10:29.733" v="16484"/>
        <pc:sldMkLst>
          <pc:docMk/>
          <pc:sldMk cId="2901548207" sldId="841"/>
        </pc:sldMkLst>
        <pc:spChg chg="del">
          <ac:chgData name="Maria Casas" userId="0ecb6980-0437-4664-b227-829ff5d263f8" providerId="ADAL" clId="{EEAA18DF-F10C-4222-9B53-2E62527F98F5}" dt="2023-02-28T04:23:47.904" v="358" actId="478"/>
          <ac:spMkLst>
            <pc:docMk/>
            <pc:sldMk cId="2901548207" sldId="841"/>
            <ac:spMk id="2" creationId="{1E4421F0-4857-525E-4E44-E895F8E564B7}"/>
          </ac:spMkLst>
        </pc:spChg>
        <pc:spChg chg="add del mod">
          <ac:chgData name="Maria Casas" userId="0ecb6980-0437-4664-b227-829ff5d263f8" providerId="ADAL" clId="{EEAA18DF-F10C-4222-9B53-2E62527F98F5}" dt="2023-02-28T23:22:10.433" v="5857" actId="478"/>
          <ac:spMkLst>
            <pc:docMk/>
            <pc:sldMk cId="2901548207" sldId="841"/>
            <ac:spMk id="2" creationId="{FFE2AD79-B59C-73E2-6585-F9FA4E7E275F}"/>
          </ac:spMkLst>
        </pc:spChg>
        <pc:spChg chg="mod">
          <ac:chgData name="Maria Casas" userId="0ecb6980-0437-4664-b227-829ff5d263f8" providerId="ADAL" clId="{EEAA18DF-F10C-4222-9B53-2E62527F98F5}" dt="2023-03-16T15:16:23.522" v="13395" actId="20577"/>
          <ac:spMkLst>
            <pc:docMk/>
            <pc:sldMk cId="2901548207" sldId="841"/>
            <ac:spMk id="3" creationId="{E15C350B-F492-4699-C1FE-FA1F1AFE1063}"/>
          </ac:spMkLst>
        </pc:spChg>
        <pc:spChg chg="add del mod">
          <ac:chgData name="Maria Casas" userId="0ecb6980-0437-4664-b227-829ff5d263f8" providerId="ADAL" clId="{EEAA18DF-F10C-4222-9B53-2E62527F98F5}" dt="2023-02-28T05:02:26.250" v="881"/>
          <ac:spMkLst>
            <pc:docMk/>
            <pc:sldMk cId="2901548207" sldId="841"/>
            <ac:spMk id="4" creationId="{49CEE7B7-B3DE-D085-C8EC-D69A0721BC8A}"/>
          </ac:spMkLst>
        </pc:spChg>
        <pc:spChg chg="add mod">
          <ac:chgData name="Maria Casas" userId="0ecb6980-0437-4664-b227-829ff5d263f8" providerId="ADAL" clId="{EEAA18DF-F10C-4222-9B53-2E62527F98F5}" dt="2023-03-16T15:17:48.223" v="13412" actId="14100"/>
          <ac:spMkLst>
            <pc:docMk/>
            <pc:sldMk cId="2901548207" sldId="841"/>
            <ac:spMk id="4" creationId="{A04184AD-4CD8-E561-3592-FD0C4AE597D6}"/>
          </ac:spMkLst>
        </pc:spChg>
        <pc:spChg chg="add mod">
          <ac:chgData name="Maria Casas" userId="0ecb6980-0437-4664-b227-829ff5d263f8" providerId="ADAL" clId="{EEAA18DF-F10C-4222-9B53-2E62527F98F5}" dt="2023-02-28T23:21:51.619" v="5856" actId="207"/>
          <ac:spMkLst>
            <pc:docMk/>
            <pc:sldMk cId="2901548207" sldId="841"/>
            <ac:spMk id="5" creationId="{24AB7E44-DF6F-E797-BFF7-3EC7BA81551F}"/>
          </ac:spMkLst>
        </pc:spChg>
        <pc:spChg chg="add mod">
          <ac:chgData name="Maria Casas" userId="0ecb6980-0437-4664-b227-829ff5d263f8" providerId="ADAL" clId="{EEAA18DF-F10C-4222-9B53-2E62527F98F5}" dt="2023-03-16T15:17:23.780" v="13407" actId="1076"/>
          <ac:spMkLst>
            <pc:docMk/>
            <pc:sldMk cId="2901548207" sldId="841"/>
            <ac:spMk id="5" creationId="{7923AC22-AFBD-1EF1-B1C7-AFC631E22248}"/>
          </ac:spMkLst>
        </pc:spChg>
        <pc:spChg chg="add del mod">
          <ac:chgData name="Maria Casas" userId="0ecb6980-0437-4664-b227-829ff5d263f8" providerId="ADAL" clId="{EEAA18DF-F10C-4222-9B53-2E62527F98F5}" dt="2023-02-28T05:39:40.598" v="985"/>
          <ac:spMkLst>
            <pc:docMk/>
            <pc:sldMk cId="2901548207" sldId="841"/>
            <ac:spMk id="5" creationId="{AF15108D-8F42-D5D4-5E00-F4024BBF9EAB}"/>
          </ac:spMkLst>
        </pc:spChg>
        <pc:spChg chg="add mod">
          <ac:chgData name="Maria Casas" userId="0ecb6980-0437-4664-b227-829ff5d263f8" providerId="ADAL" clId="{EEAA18DF-F10C-4222-9B53-2E62527F98F5}" dt="2023-03-16T15:17:41.375" v="13410" actId="1076"/>
          <ac:spMkLst>
            <pc:docMk/>
            <pc:sldMk cId="2901548207" sldId="841"/>
            <ac:spMk id="6" creationId="{E700FF49-68B8-CE1C-3997-904EC06A16BD}"/>
          </ac:spMkLst>
        </pc:spChg>
        <pc:spChg chg="add mod">
          <ac:chgData name="Maria Casas" userId="0ecb6980-0437-4664-b227-829ff5d263f8" providerId="ADAL" clId="{EEAA18DF-F10C-4222-9B53-2E62527F98F5}" dt="2023-03-16T15:18:28.029" v="13418" actId="1076"/>
          <ac:spMkLst>
            <pc:docMk/>
            <pc:sldMk cId="2901548207" sldId="841"/>
            <ac:spMk id="7" creationId="{5DF55AE1-4D76-96AF-DFF2-2FD66C594BB6}"/>
          </ac:spMkLst>
        </pc:spChg>
        <pc:spChg chg="add del mod">
          <ac:chgData name="Maria Casas" userId="0ecb6980-0437-4664-b227-829ff5d263f8" providerId="ADAL" clId="{EEAA18DF-F10C-4222-9B53-2E62527F98F5}" dt="2023-03-16T20:44:56.059" v="14942" actId="478"/>
          <ac:spMkLst>
            <pc:docMk/>
            <pc:sldMk cId="2901548207" sldId="841"/>
            <ac:spMk id="8" creationId="{418FF23D-6E89-F8BF-1252-DB55D93985CE}"/>
          </ac:spMkLst>
        </pc:spChg>
        <pc:spChg chg="add mod ord">
          <ac:chgData name="Maria Casas" userId="0ecb6980-0437-4664-b227-829ff5d263f8" providerId="ADAL" clId="{EEAA18DF-F10C-4222-9B53-2E62527F98F5}" dt="2023-03-29T06:59:59.589" v="16267" actId="20577"/>
          <ac:spMkLst>
            <pc:docMk/>
            <pc:sldMk cId="2901548207" sldId="841"/>
            <ac:spMk id="37" creationId="{C2B2830C-B1E1-6BE7-3456-D65B2FF4EC67}"/>
          </ac:spMkLst>
        </pc:spChg>
        <pc:spChg chg="add mod">
          <ac:chgData name="Maria Casas" userId="0ecb6980-0437-4664-b227-829ff5d263f8" providerId="ADAL" clId="{EEAA18DF-F10C-4222-9B53-2E62527F98F5}" dt="2023-02-28T06:10:31.647" v="1455" actId="571"/>
          <ac:spMkLst>
            <pc:docMk/>
            <pc:sldMk cId="2901548207" sldId="841"/>
            <ac:spMk id="38" creationId="{800E207C-DE71-45FC-C617-4F7F92B73293}"/>
          </ac:spMkLst>
        </pc:spChg>
        <pc:spChg chg="add mod">
          <ac:chgData name="Maria Casas" userId="0ecb6980-0437-4664-b227-829ff5d263f8" providerId="ADAL" clId="{EEAA18DF-F10C-4222-9B53-2E62527F98F5}" dt="2023-03-29T06:58:26.775" v="16132" actId="1076"/>
          <ac:spMkLst>
            <pc:docMk/>
            <pc:sldMk cId="2901548207" sldId="841"/>
            <ac:spMk id="40" creationId="{5B5C715A-75A8-2091-5CDB-C9B8BE1F1835}"/>
          </ac:spMkLst>
        </pc:spChg>
        <pc:spChg chg="add del mod">
          <ac:chgData name="Maria Casas" userId="0ecb6980-0437-4664-b227-829ff5d263f8" providerId="ADAL" clId="{EEAA18DF-F10C-4222-9B53-2E62527F98F5}" dt="2023-02-28T06:11:46.011" v="1485"/>
          <ac:spMkLst>
            <pc:docMk/>
            <pc:sldMk cId="2901548207" sldId="841"/>
            <ac:spMk id="41" creationId="{E0978913-B649-B901-74DD-CC12C2E9C592}"/>
          </ac:spMkLst>
        </pc:spChg>
        <pc:spChg chg="add del mod">
          <ac:chgData name="Maria Casas" userId="0ecb6980-0437-4664-b227-829ff5d263f8" providerId="ADAL" clId="{EEAA18DF-F10C-4222-9B53-2E62527F98F5}" dt="2023-02-28T06:11:45.426" v="1484"/>
          <ac:spMkLst>
            <pc:docMk/>
            <pc:sldMk cId="2901548207" sldId="841"/>
            <ac:spMk id="42" creationId="{84D86EEC-7499-4BB7-8AFC-304A3D18581B}"/>
          </ac:spMkLst>
        </pc:spChg>
        <pc:spChg chg="add del mod">
          <ac:chgData name="Maria Casas" userId="0ecb6980-0437-4664-b227-829ff5d263f8" providerId="ADAL" clId="{EEAA18DF-F10C-4222-9B53-2E62527F98F5}" dt="2023-02-28T06:11:45.202" v="1483"/>
          <ac:spMkLst>
            <pc:docMk/>
            <pc:sldMk cId="2901548207" sldId="841"/>
            <ac:spMk id="43" creationId="{C50484B2-EC3B-F71E-DCFA-D3C6CB24A44C}"/>
          </ac:spMkLst>
        </pc:spChg>
        <pc:spChg chg="add del mod">
          <ac:chgData name="Maria Casas" userId="0ecb6980-0437-4664-b227-829ff5d263f8" providerId="ADAL" clId="{EEAA18DF-F10C-4222-9B53-2E62527F98F5}" dt="2023-02-28T06:11:45.028" v="1482"/>
          <ac:spMkLst>
            <pc:docMk/>
            <pc:sldMk cId="2901548207" sldId="841"/>
            <ac:spMk id="44" creationId="{E5120922-09E6-9697-6BE2-1AA2A3845F09}"/>
          </ac:spMkLst>
        </pc:spChg>
        <pc:spChg chg="add del mod">
          <ac:chgData name="Maria Casas" userId="0ecb6980-0437-4664-b227-829ff5d263f8" providerId="ADAL" clId="{EEAA18DF-F10C-4222-9B53-2E62527F98F5}" dt="2023-02-28T06:11:44.876" v="1481"/>
          <ac:spMkLst>
            <pc:docMk/>
            <pc:sldMk cId="2901548207" sldId="841"/>
            <ac:spMk id="45" creationId="{F7814F3B-EE7C-A4B4-57A2-8EFECA029908}"/>
          </ac:spMkLst>
        </pc:spChg>
        <pc:spChg chg="add del mod">
          <ac:chgData name="Maria Casas" userId="0ecb6980-0437-4664-b227-829ff5d263f8" providerId="ADAL" clId="{EEAA18DF-F10C-4222-9B53-2E62527F98F5}" dt="2023-02-28T06:11:44.706" v="1480"/>
          <ac:spMkLst>
            <pc:docMk/>
            <pc:sldMk cId="2901548207" sldId="841"/>
            <ac:spMk id="46" creationId="{D5B20F1E-23DA-14D8-5DAC-B636E8C2D131}"/>
          </ac:spMkLst>
        </pc:spChg>
        <pc:spChg chg="add del mod">
          <ac:chgData name="Maria Casas" userId="0ecb6980-0437-4664-b227-829ff5d263f8" providerId="ADAL" clId="{EEAA18DF-F10C-4222-9B53-2E62527F98F5}" dt="2023-02-28T06:11:44.542" v="1479"/>
          <ac:spMkLst>
            <pc:docMk/>
            <pc:sldMk cId="2901548207" sldId="841"/>
            <ac:spMk id="47" creationId="{A2E7B84B-14E4-91F5-8FDA-1BDC2AEE68CA}"/>
          </ac:spMkLst>
        </pc:spChg>
        <pc:spChg chg="add del mod">
          <ac:chgData name="Maria Casas" userId="0ecb6980-0437-4664-b227-829ff5d263f8" providerId="ADAL" clId="{EEAA18DF-F10C-4222-9B53-2E62527F98F5}" dt="2023-02-28T06:11:44.410" v="1478"/>
          <ac:spMkLst>
            <pc:docMk/>
            <pc:sldMk cId="2901548207" sldId="841"/>
            <ac:spMk id="48" creationId="{31A56F75-0622-3A8C-17BB-EDC12745A645}"/>
          </ac:spMkLst>
        </pc:spChg>
        <pc:spChg chg="add del mod">
          <ac:chgData name="Maria Casas" userId="0ecb6980-0437-4664-b227-829ff5d263f8" providerId="ADAL" clId="{EEAA18DF-F10C-4222-9B53-2E62527F98F5}" dt="2023-02-28T06:11:44.245" v="1477"/>
          <ac:spMkLst>
            <pc:docMk/>
            <pc:sldMk cId="2901548207" sldId="841"/>
            <ac:spMk id="49" creationId="{58415014-F6E3-E4CD-9D6B-7A4B067AFC45}"/>
          </ac:spMkLst>
        </pc:spChg>
        <pc:spChg chg="add del mod">
          <ac:chgData name="Maria Casas" userId="0ecb6980-0437-4664-b227-829ff5d263f8" providerId="ADAL" clId="{EEAA18DF-F10C-4222-9B53-2E62527F98F5}" dt="2023-02-28T06:11:44.091" v="1476"/>
          <ac:spMkLst>
            <pc:docMk/>
            <pc:sldMk cId="2901548207" sldId="841"/>
            <ac:spMk id="50" creationId="{38D1E5FE-9433-B9A5-72FC-721629C3A66B}"/>
          </ac:spMkLst>
        </pc:spChg>
        <pc:spChg chg="add del mod">
          <ac:chgData name="Maria Casas" userId="0ecb6980-0437-4664-b227-829ff5d263f8" providerId="ADAL" clId="{EEAA18DF-F10C-4222-9B53-2E62527F98F5}" dt="2023-02-28T06:11:43.905" v="1475"/>
          <ac:spMkLst>
            <pc:docMk/>
            <pc:sldMk cId="2901548207" sldId="841"/>
            <ac:spMk id="51" creationId="{3400943E-ED1D-4481-AD1C-7E18FE1244DF}"/>
          </ac:spMkLst>
        </pc:spChg>
        <pc:spChg chg="add del mod">
          <ac:chgData name="Maria Casas" userId="0ecb6980-0437-4664-b227-829ff5d263f8" providerId="ADAL" clId="{EEAA18DF-F10C-4222-9B53-2E62527F98F5}" dt="2023-02-28T06:11:43.779" v="1474"/>
          <ac:spMkLst>
            <pc:docMk/>
            <pc:sldMk cId="2901548207" sldId="841"/>
            <ac:spMk id="52" creationId="{D82BBB86-BE91-A9BB-E5FF-1FB1BAF9DF03}"/>
          </ac:spMkLst>
        </pc:spChg>
        <pc:spChg chg="add del mod">
          <ac:chgData name="Maria Casas" userId="0ecb6980-0437-4664-b227-829ff5d263f8" providerId="ADAL" clId="{EEAA18DF-F10C-4222-9B53-2E62527F98F5}" dt="2023-02-28T06:11:43.563" v="1473"/>
          <ac:spMkLst>
            <pc:docMk/>
            <pc:sldMk cId="2901548207" sldId="841"/>
            <ac:spMk id="53" creationId="{0F9B5DC5-3953-4877-57AD-A78D7C9370DE}"/>
          </ac:spMkLst>
        </pc:spChg>
        <pc:spChg chg="add mod">
          <ac:chgData name="Maria Casas" userId="0ecb6980-0437-4664-b227-829ff5d263f8" providerId="ADAL" clId="{EEAA18DF-F10C-4222-9B53-2E62527F98F5}" dt="2023-03-29T06:58:58.636" v="16170" actId="404"/>
          <ac:spMkLst>
            <pc:docMk/>
            <pc:sldMk cId="2901548207" sldId="841"/>
            <ac:spMk id="55" creationId="{FBD1FD8A-54DD-EED8-D236-7EA68EF6EC50}"/>
          </ac:spMkLst>
        </pc:spChg>
        <pc:spChg chg="add mod">
          <ac:chgData name="Maria Casas" userId="0ecb6980-0437-4664-b227-829ff5d263f8" providerId="ADAL" clId="{EEAA18DF-F10C-4222-9B53-2E62527F98F5}" dt="2023-03-29T06:59:01.821" v="16172" actId="404"/>
          <ac:spMkLst>
            <pc:docMk/>
            <pc:sldMk cId="2901548207" sldId="841"/>
            <ac:spMk id="57" creationId="{1C6D6C72-7DAB-CDD6-BEFB-64906D4E90FD}"/>
          </ac:spMkLst>
        </pc:spChg>
        <pc:spChg chg="add mod">
          <ac:chgData name="Maria Casas" userId="0ecb6980-0437-4664-b227-829ff5d263f8" providerId="ADAL" clId="{EEAA18DF-F10C-4222-9B53-2E62527F98F5}" dt="2023-03-29T06:58:52.888" v="16168" actId="14100"/>
          <ac:spMkLst>
            <pc:docMk/>
            <pc:sldMk cId="2901548207" sldId="841"/>
            <ac:spMk id="58" creationId="{700E5660-EF74-CF8E-DDF8-932196992E5B}"/>
          </ac:spMkLst>
        </pc:spChg>
        <pc:spChg chg="add mod">
          <ac:chgData name="Maria Casas" userId="0ecb6980-0437-4664-b227-829ff5d263f8" providerId="ADAL" clId="{EEAA18DF-F10C-4222-9B53-2E62527F98F5}" dt="2023-03-29T06:59:15.354" v="16178" actId="404"/>
          <ac:spMkLst>
            <pc:docMk/>
            <pc:sldMk cId="2901548207" sldId="841"/>
            <ac:spMk id="62" creationId="{F371C768-3F0D-EDBF-4102-4DF1B9C67332}"/>
          </ac:spMkLst>
        </pc:spChg>
        <pc:spChg chg="add mod">
          <ac:chgData name="Maria Casas" userId="0ecb6980-0437-4664-b227-829ff5d263f8" providerId="ADAL" clId="{EEAA18DF-F10C-4222-9B53-2E62527F98F5}" dt="2023-03-29T06:59:27.999" v="16200" actId="14100"/>
          <ac:spMkLst>
            <pc:docMk/>
            <pc:sldMk cId="2901548207" sldId="841"/>
            <ac:spMk id="63" creationId="{568B5C5E-141B-FBA5-721D-DC4C5DAFA503}"/>
          </ac:spMkLst>
        </pc:spChg>
        <pc:spChg chg="add del mod">
          <ac:chgData name="Maria Casas" userId="0ecb6980-0437-4664-b227-829ff5d263f8" providerId="ADAL" clId="{EEAA18DF-F10C-4222-9B53-2E62527F98F5}" dt="2023-02-28T06:17:37.521" v="1663" actId="478"/>
          <ac:spMkLst>
            <pc:docMk/>
            <pc:sldMk cId="2901548207" sldId="841"/>
            <ac:spMk id="65" creationId="{DA28C5F3-C2D3-6909-457A-6913A364CC5C}"/>
          </ac:spMkLst>
        </pc:spChg>
        <pc:spChg chg="add mod">
          <ac:chgData name="Maria Casas" userId="0ecb6980-0437-4664-b227-829ff5d263f8" providerId="ADAL" clId="{EEAA18DF-F10C-4222-9B53-2E62527F98F5}" dt="2023-03-29T06:59:35.411" v="16202" actId="404"/>
          <ac:spMkLst>
            <pc:docMk/>
            <pc:sldMk cId="2901548207" sldId="841"/>
            <ac:spMk id="66" creationId="{0193D913-7F89-2C69-C282-A9F21C559F17}"/>
          </ac:spMkLst>
        </pc:spChg>
        <pc:spChg chg="add del mod">
          <ac:chgData name="Maria Casas" userId="0ecb6980-0437-4664-b227-829ff5d263f8" providerId="ADAL" clId="{EEAA18DF-F10C-4222-9B53-2E62527F98F5}" dt="2023-03-16T20:44:21.248" v="14941" actId="478"/>
          <ac:spMkLst>
            <pc:docMk/>
            <pc:sldMk cId="2901548207" sldId="841"/>
            <ac:spMk id="72" creationId="{388933CF-C097-91E5-2A0F-7741560928B0}"/>
          </ac:spMkLst>
        </pc:spChg>
        <pc:grpChg chg="add mod">
          <ac:chgData name="Maria Casas" userId="0ecb6980-0437-4664-b227-829ff5d263f8" providerId="ADAL" clId="{EEAA18DF-F10C-4222-9B53-2E62527F98F5}" dt="2023-03-29T06:58:12.438" v="16130" actId="14100"/>
          <ac:grpSpMkLst>
            <pc:docMk/>
            <pc:sldMk cId="2901548207" sldId="841"/>
            <ac:grpSpMk id="54" creationId="{C54B1D2F-970F-CE72-3E75-B74D4B9D2B95}"/>
          </ac:grpSpMkLst>
        </pc:grpChg>
        <pc:grpChg chg="add mod">
          <ac:chgData name="Maria Casas" userId="0ecb6980-0437-4664-b227-829ff5d263f8" providerId="ADAL" clId="{EEAA18DF-F10C-4222-9B53-2E62527F98F5}" dt="2023-02-28T06:16:07.562" v="1604" actId="1076"/>
          <ac:grpSpMkLst>
            <pc:docMk/>
            <pc:sldMk cId="2901548207" sldId="841"/>
            <ac:grpSpMk id="56" creationId="{46EA7823-45FF-9B4D-8288-D09A3D736423}"/>
          </ac:grpSpMkLst>
        </pc:grpChg>
        <pc:grpChg chg="add mod">
          <ac:chgData name="Maria Casas" userId="0ecb6980-0437-4664-b227-829ff5d263f8" providerId="ADAL" clId="{EEAA18DF-F10C-4222-9B53-2E62527F98F5}" dt="2023-02-28T06:15:24.219" v="1587" actId="164"/>
          <ac:grpSpMkLst>
            <pc:docMk/>
            <pc:sldMk cId="2901548207" sldId="841"/>
            <ac:grpSpMk id="59" creationId="{0B38104B-5C39-BE89-F765-17B1DC0F16E3}"/>
          </ac:grpSpMkLst>
        </pc:grpChg>
        <pc:grpChg chg="add mod">
          <ac:chgData name="Maria Casas" userId="0ecb6980-0437-4664-b227-829ff5d263f8" providerId="ADAL" clId="{EEAA18DF-F10C-4222-9B53-2E62527F98F5}" dt="2023-02-28T06:19:30.383" v="1675" actId="1076"/>
          <ac:grpSpMkLst>
            <pc:docMk/>
            <pc:sldMk cId="2901548207" sldId="841"/>
            <ac:grpSpMk id="60" creationId="{D7A7017B-EAF4-8296-311C-1D01915532E8}"/>
          </ac:grpSpMkLst>
        </pc:grpChg>
        <pc:grpChg chg="add mod">
          <ac:chgData name="Maria Casas" userId="0ecb6980-0437-4664-b227-829ff5d263f8" providerId="ADAL" clId="{EEAA18DF-F10C-4222-9B53-2E62527F98F5}" dt="2023-02-28T06:16:07.562" v="1604" actId="1076"/>
          <ac:grpSpMkLst>
            <pc:docMk/>
            <pc:sldMk cId="2901548207" sldId="841"/>
            <ac:grpSpMk id="61" creationId="{90E84384-90D7-1B63-62AA-C6E7F7B8D4EE}"/>
          </ac:grpSpMkLst>
        </pc:grpChg>
        <pc:grpChg chg="add mod">
          <ac:chgData name="Maria Casas" userId="0ecb6980-0437-4664-b227-829ff5d263f8" providerId="ADAL" clId="{EEAA18DF-F10C-4222-9B53-2E62527F98F5}" dt="2023-02-28T06:21:17.232" v="1714" actId="1076"/>
          <ac:grpSpMkLst>
            <pc:docMk/>
            <pc:sldMk cId="2901548207" sldId="841"/>
            <ac:grpSpMk id="67" creationId="{4636AC61-BBC8-5CF6-54DE-37F8ADDB20F5}"/>
          </ac:grpSpMkLst>
        </pc:grpChg>
        <pc:grpChg chg="add mod">
          <ac:chgData name="Maria Casas" userId="0ecb6980-0437-4664-b227-829ff5d263f8" providerId="ADAL" clId="{EEAA18DF-F10C-4222-9B53-2E62527F98F5}" dt="2023-02-28T06:21:01.672" v="1713" actId="1076"/>
          <ac:grpSpMkLst>
            <pc:docMk/>
            <pc:sldMk cId="2901548207" sldId="841"/>
            <ac:grpSpMk id="68" creationId="{714C18BA-770D-A258-D8B9-CCCD4E424CED}"/>
          </ac:grpSpMkLst>
        </pc:grpChg>
        <pc:grpChg chg="add mod">
          <ac:chgData name="Maria Casas" userId="0ecb6980-0437-4664-b227-829ff5d263f8" providerId="ADAL" clId="{EEAA18DF-F10C-4222-9B53-2E62527F98F5}" dt="2023-02-28T06:19:50.642" v="1678" actId="164"/>
          <ac:grpSpMkLst>
            <pc:docMk/>
            <pc:sldMk cId="2901548207" sldId="841"/>
            <ac:grpSpMk id="69" creationId="{00DD16D5-8EFA-BCB7-A87B-134D710DAA3F}"/>
          </ac:grpSpMkLst>
        </pc:grpChg>
        <pc:grpChg chg="add mod">
          <ac:chgData name="Maria Casas" userId="0ecb6980-0437-4664-b227-829ff5d263f8" providerId="ADAL" clId="{EEAA18DF-F10C-4222-9B53-2E62527F98F5}" dt="2023-02-28T06:20:02.262" v="1680" actId="1076"/>
          <ac:grpSpMkLst>
            <pc:docMk/>
            <pc:sldMk cId="2901548207" sldId="841"/>
            <ac:grpSpMk id="70" creationId="{1F2BBB38-E56E-02FB-BCBE-0D020013767B}"/>
          </ac:grpSpMkLst>
        </pc:grpChg>
        <pc:grpChg chg="add mod">
          <ac:chgData name="Maria Casas" userId="0ecb6980-0437-4664-b227-829ff5d263f8" providerId="ADAL" clId="{EEAA18DF-F10C-4222-9B53-2E62527F98F5}" dt="2023-02-28T06:20:54.964" v="1712" actId="1076"/>
          <ac:grpSpMkLst>
            <pc:docMk/>
            <pc:sldMk cId="2901548207" sldId="841"/>
            <ac:grpSpMk id="71" creationId="{F5CC8A1A-B122-91B7-2DFB-8532DD0BDD87}"/>
          </ac:grpSpMkLst>
        </pc:grpChg>
        <pc:picChg chg="add del">
          <ac:chgData name="Maria Casas" userId="0ecb6980-0437-4664-b227-829ff5d263f8" providerId="ADAL" clId="{EEAA18DF-F10C-4222-9B53-2E62527F98F5}" dt="2023-02-28T05:41:59.327" v="990" actId="478"/>
          <ac:picMkLst>
            <pc:docMk/>
            <pc:sldMk cId="2901548207" sldId="841"/>
            <ac:picMk id="7" creationId="{AA07DB80-2BBB-0D27-2F69-FC883E5C63DF}"/>
          </ac:picMkLst>
        </pc:picChg>
        <pc:picChg chg="add mod">
          <ac:chgData name="Maria Casas" userId="0ecb6980-0437-4664-b227-829ff5d263f8" providerId="ADAL" clId="{EEAA18DF-F10C-4222-9B53-2E62527F98F5}" dt="2023-02-28T06:13:43.412" v="1527" actId="1076"/>
          <ac:picMkLst>
            <pc:docMk/>
            <pc:sldMk cId="2901548207" sldId="841"/>
            <ac:picMk id="9" creationId="{89087311-749D-4D51-BF47-995957772ED0}"/>
          </ac:picMkLst>
        </pc:picChg>
        <pc:picChg chg="add mod">
          <ac:chgData name="Maria Casas" userId="0ecb6980-0437-4664-b227-829ff5d263f8" providerId="ADAL" clId="{EEAA18DF-F10C-4222-9B53-2E62527F98F5}" dt="2023-02-28T06:18:36.472" v="1669" actId="164"/>
          <ac:picMkLst>
            <pc:docMk/>
            <pc:sldMk cId="2901548207" sldId="841"/>
            <ac:picMk id="11" creationId="{E703AECC-D30D-6F22-C5F3-73541F17FD35}"/>
          </ac:picMkLst>
        </pc:picChg>
        <pc:picChg chg="add del">
          <ac:chgData name="Maria Casas" userId="0ecb6980-0437-4664-b227-829ff5d263f8" providerId="ADAL" clId="{EEAA18DF-F10C-4222-9B53-2E62527F98F5}" dt="2023-02-28T05:44:47.548" v="1002" actId="478"/>
          <ac:picMkLst>
            <pc:docMk/>
            <pc:sldMk cId="2901548207" sldId="841"/>
            <ac:picMk id="13" creationId="{2F31C536-4AC0-389A-BBE0-D1E9318C1DCC}"/>
          </ac:picMkLst>
        </pc:picChg>
        <pc:picChg chg="add del mod">
          <ac:chgData name="Maria Casas" userId="0ecb6980-0437-4664-b227-829ff5d263f8" providerId="ADAL" clId="{EEAA18DF-F10C-4222-9B53-2E62527F98F5}" dt="2023-02-28T05:45:42.788" v="1007" actId="478"/>
          <ac:picMkLst>
            <pc:docMk/>
            <pc:sldMk cId="2901548207" sldId="841"/>
            <ac:picMk id="15" creationId="{D75C3936-D5F0-7337-1911-4371C0FE6D00}"/>
          </ac:picMkLst>
        </pc:picChg>
        <pc:picChg chg="add mod">
          <ac:chgData name="Maria Casas" userId="0ecb6980-0437-4664-b227-829ff5d263f8" providerId="ADAL" clId="{EEAA18DF-F10C-4222-9B53-2E62527F98F5}" dt="2023-02-28T06:18:36.472" v="1669" actId="164"/>
          <ac:picMkLst>
            <pc:docMk/>
            <pc:sldMk cId="2901548207" sldId="841"/>
            <ac:picMk id="17" creationId="{D3E9C617-3D85-AC3D-8908-C4E844DAD52B}"/>
          </ac:picMkLst>
        </pc:picChg>
        <pc:picChg chg="add del mod">
          <ac:chgData name="Maria Casas" userId="0ecb6980-0437-4664-b227-829ff5d263f8" providerId="ADAL" clId="{EEAA18DF-F10C-4222-9B53-2E62527F98F5}" dt="2023-02-28T05:47:53.324" v="1021" actId="478"/>
          <ac:picMkLst>
            <pc:docMk/>
            <pc:sldMk cId="2901548207" sldId="841"/>
            <ac:picMk id="19" creationId="{6AE0482A-F95E-1AAE-AFF8-7FA46060F63F}"/>
          </ac:picMkLst>
        </pc:picChg>
        <pc:picChg chg="add mod">
          <ac:chgData name="Maria Casas" userId="0ecb6980-0437-4664-b227-829ff5d263f8" providerId="ADAL" clId="{EEAA18DF-F10C-4222-9B53-2E62527F98F5}" dt="2023-02-28T06:15:14.261" v="1585" actId="164"/>
          <ac:picMkLst>
            <pc:docMk/>
            <pc:sldMk cId="2901548207" sldId="841"/>
            <ac:picMk id="20" creationId="{0922C449-60EA-4308-5016-A281385DE93C}"/>
          </ac:picMkLst>
        </pc:picChg>
        <pc:picChg chg="add mod ord">
          <ac:chgData name="Maria Casas" userId="0ecb6980-0437-4664-b227-829ff5d263f8" providerId="ADAL" clId="{EEAA18DF-F10C-4222-9B53-2E62527F98F5}" dt="2023-02-28T06:15:14.261" v="1585" actId="164"/>
          <ac:picMkLst>
            <pc:docMk/>
            <pc:sldMk cId="2901548207" sldId="841"/>
            <ac:picMk id="22" creationId="{03ECD53F-8DB2-B135-0444-B5B1255FE939}"/>
          </ac:picMkLst>
        </pc:picChg>
        <pc:picChg chg="add mod ord">
          <ac:chgData name="Maria Casas" userId="0ecb6980-0437-4664-b227-829ff5d263f8" providerId="ADAL" clId="{EEAA18DF-F10C-4222-9B53-2E62527F98F5}" dt="2023-03-16T15:18:33.749" v="13419" actId="1076"/>
          <ac:picMkLst>
            <pc:docMk/>
            <pc:sldMk cId="2901548207" sldId="841"/>
            <ac:picMk id="24" creationId="{B96368DA-3B2C-132D-DE5D-E6D810CE5234}"/>
          </ac:picMkLst>
        </pc:picChg>
        <pc:picChg chg="add mod">
          <ac:chgData name="Maria Casas" userId="0ecb6980-0437-4664-b227-829ff5d263f8" providerId="ADAL" clId="{EEAA18DF-F10C-4222-9B53-2E62527F98F5}" dt="2023-03-16T15:18:33.749" v="13419" actId="1076"/>
          <ac:picMkLst>
            <pc:docMk/>
            <pc:sldMk cId="2901548207" sldId="841"/>
            <ac:picMk id="25" creationId="{524987FB-FEEC-7F81-8D02-5BBD9953ACA0}"/>
          </ac:picMkLst>
        </pc:picChg>
        <pc:picChg chg="add mod">
          <ac:chgData name="Maria Casas" userId="0ecb6980-0437-4664-b227-829ff5d263f8" providerId="ADAL" clId="{EEAA18DF-F10C-4222-9B53-2E62527F98F5}" dt="2023-02-28T06:13:33.333" v="1525" actId="164"/>
          <ac:picMkLst>
            <pc:docMk/>
            <pc:sldMk cId="2901548207" sldId="841"/>
            <ac:picMk id="29" creationId="{4B89290A-8A39-9CA5-744D-E55BA0C01F98}"/>
          </ac:picMkLst>
        </pc:picChg>
        <pc:picChg chg="add mod">
          <ac:chgData name="Maria Casas" userId="0ecb6980-0437-4664-b227-829ff5d263f8" providerId="ADAL" clId="{EEAA18DF-F10C-4222-9B53-2E62527F98F5}" dt="2023-03-16T15:17:33.551" v="13409" actId="1076"/>
          <ac:picMkLst>
            <pc:docMk/>
            <pc:sldMk cId="2901548207" sldId="841"/>
            <ac:picMk id="30" creationId="{E3341F9A-D4D0-A3B2-D280-6D76DB7EEC93}"/>
          </ac:picMkLst>
        </pc:picChg>
        <pc:picChg chg="add mod">
          <ac:chgData name="Maria Casas" userId="0ecb6980-0437-4664-b227-829ff5d263f8" providerId="ADAL" clId="{EEAA18DF-F10C-4222-9B53-2E62527F98F5}" dt="2023-02-28T06:15:51.848" v="1603" actId="164"/>
          <ac:picMkLst>
            <pc:docMk/>
            <pc:sldMk cId="2901548207" sldId="841"/>
            <ac:picMk id="32" creationId="{F5DFFD07-B693-E905-A68B-1F903866C1C6}"/>
          </ac:picMkLst>
        </pc:picChg>
        <pc:picChg chg="add mod">
          <ac:chgData name="Maria Casas" userId="0ecb6980-0437-4664-b227-829ff5d263f8" providerId="ADAL" clId="{EEAA18DF-F10C-4222-9B53-2E62527F98F5}" dt="2023-02-28T06:19:55.347" v="1679" actId="1076"/>
          <ac:picMkLst>
            <pc:docMk/>
            <pc:sldMk cId="2901548207" sldId="841"/>
            <ac:picMk id="34" creationId="{B275720B-4A95-6634-C4A8-7F7346D39B10}"/>
          </ac:picMkLst>
        </pc:picChg>
        <pc:picChg chg="add mod">
          <ac:chgData name="Maria Casas" userId="0ecb6980-0437-4664-b227-829ff5d263f8" providerId="ADAL" clId="{EEAA18DF-F10C-4222-9B53-2E62527F98F5}" dt="2023-02-28T06:20:45.832" v="1711" actId="164"/>
          <ac:picMkLst>
            <pc:docMk/>
            <pc:sldMk cId="2901548207" sldId="841"/>
            <ac:picMk id="36" creationId="{0C60EC2F-0E5E-0883-B18F-A9D08312E787}"/>
          </ac:picMkLst>
        </pc:picChg>
        <pc:picChg chg="add mod">
          <ac:chgData name="Maria Casas" userId="0ecb6980-0437-4664-b227-829ff5d263f8" providerId="ADAL" clId="{EEAA18DF-F10C-4222-9B53-2E62527F98F5}" dt="2023-02-28T06:10:31.647" v="1455" actId="571"/>
          <ac:picMkLst>
            <pc:docMk/>
            <pc:sldMk cId="2901548207" sldId="841"/>
            <ac:picMk id="39" creationId="{84FEBBF5-0ED0-D485-DF52-4878CACB0DF0}"/>
          </ac:picMkLst>
        </pc:picChg>
        <pc:cxnChg chg="add mod">
          <ac:chgData name="Maria Casas" userId="0ecb6980-0437-4664-b227-829ff5d263f8" providerId="ADAL" clId="{EEAA18DF-F10C-4222-9B53-2E62527F98F5}" dt="2023-02-28T06:18:36.472" v="1669" actId="164"/>
          <ac:cxnSpMkLst>
            <pc:docMk/>
            <pc:sldMk cId="2901548207" sldId="841"/>
            <ac:cxnSpMk id="27" creationId="{7F66CB8A-56AF-13D7-F4DF-B313F5FB6B77}"/>
          </ac:cxnSpMkLst>
        </pc:cxnChg>
      </pc:sldChg>
      <pc:sldChg chg="addSp delSp modSp new del mod">
        <pc:chgData name="Maria Casas" userId="0ecb6980-0437-4664-b227-829ff5d263f8" providerId="ADAL" clId="{EEAA18DF-F10C-4222-9B53-2E62527F98F5}" dt="2023-02-28T23:38:26.986" v="6273" actId="47"/>
        <pc:sldMkLst>
          <pc:docMk/>
          <pc:sldMk cId="1581152576" sldId="842"/>
        </pc:sldMkLst>
        <pc:spChg chg="del mod">
          <ac:chgData name="Maria Casas" userId="0ecb6980-0437-4664-b227-829ff5d263f8" providerId="ADAL" clId="{EEAA18DF-F10C-4222-9B53-2E62527F98F5}" dt="2023-02-28T07:48:57.514" v="5530" actId="478"/>
          <ac:spMkLst>
            <pc:docMk/>
            <pc:sldMk cId="1581152576" sldId="842"/>
            <ac:spMk id="2" creationId="{F59FA110-EE35-E931-ECFE-A133EC71C3EC}"/>
          </ac:spMkLst>
        </pc:spChg>
        <pc:spChg chg="mod">
          <ac:chgData name="Maria Casas" userId="0ecb6980-0437-4664-b227-829ff5d263f8" providerId="ADAL" clId="{EEAA18DF-F10C-4222-9B53-2E62527F98F5}" dt="2023-02-28T04:29:01.067" v="523" actId="20577"/>
          <ac:spMkLst>
            <pc:docMk/>
            <pc:sldMk cId="1581152576" sldId="842"/>
            <ac:spMk id="3" creationId="{8D619017-BD31-2184-5FFE-B5CE099A8B88}"/>
          </ac:spMkLst>
        </pc:spChg>
        <pc:spChg chg="add mod">
          <ac:chgData name="Maria Casas" userId="0ecb6980-0437-4664-b227-829ff5d263f8" providerId="ADAL" clId="{EEAA18DF-F10C-4222-9B53-2E62527F98F5}" dt="2023-02-28T07:48:51.924" v="5528" actId="20577"/>
          <ac:spMkLst>
            <pc:docMk/>
            <pc:sldMk cId="1581152576" sldId="842"/>
            <ac:spMk id="4" creationId="{B9C9ADBD-146F-5C7E-26D3-04B24C021D15}"/>
          </ac:spMkLst>
        </pc:spChg>
        <pc:spChg chg="add del mod">
          <ac:chgData name="Maria Casas" userId="0ecb6980-0437-4664-b227-829ff5d263f8" providerId="ADAL" clId="{EEAA18DF-F10C-4222-9B53-2E62527F98F5}" dt="2023-02-28T07:49:01.260" v="5532" actId="478"/>
          <ac:spMkLst>
            <pc:docMk/>
            <pc:sldMk cId="1581152576" sldId="842"/>
            <ac:spMk id="6" creationId="{19ABA75D-FD1C-13B3-A159-EBB950289E96}"/>
          </ac:spMkLst>
        </pc:spChg>
      </pc:sldChg>
      <pc:sldChg chg="add del">
        <pc:chgData name="Maria Casas" userId="0ecb6980-0437-4664-b227-829ff5d263f8" providerId="ADAL" clId="{EEAA18DF-F10C-4222-9B53-2E62527F98F5}" dt="2023-02-28T04:27:20.737" v="449" actId="47"/>
        <pc:sldMkLst>
          <pc:docMk/>
          <pc:sldMk cId="4191409179" sldId="843"/>
        </pc:sldMkLst>
      </pc:sldChg>
      <pc:sldChg chg="modSp add del mod">
        <pc:chgData name="Maria Casas" userId="0ecb6980-0437-4664-b227-829ff5d263f8" providerId="ADAL" clId="{EEAA18DF-F10C-4222-9B53-2E62527F98F5}" dt="2023-03-29T07:03:41.459" v="16322" actId="20577"/>
        <pc:sldMkLst>
          <pc:docMk/>
          <pc:sldMk cId="1024996392" sldId="848"/>
        </pc:sldMkLst>
        <pc:spChg chg="mod">
          <ac:chgData name="Maria Casas" userId="0ecb6980-0437-4664-b227-829ff5d263f8" providerId="ADAL" clId="{EEAA18DF-F10C-4222-9B53-2E62527F98F5}" dt="2023-03-29T07:03:41.459" v="16322" actId="20577"/>
          <ac:spMkLst>
            <pc:docMk/>
            <pc:sldMk cId="1024996392" sldId="848"/>
            <ac:spMk id="2" creationId="{254D6FA6-87F8-5531-FE98-8098EBEA8C29}"/>
          </ac:spMkLst>
        </pc:spChg>
      </pc:sldChg>
      <pc:sldChg chg="modSp add del mod">
        <pc:chgData name="Maria Casas" userId="0ecb6980-0437-4664-b227-829ff5d263f8" providerId="ADAL" clId="{EEAA18DF-F10C-4222-9B53-2E62527F98F5}" dt="2023-02-28T23:38:26.136" v="6272" actId="47"/>
        <pc:sldMkLst>
          <pc:docMk/>
          <pc:sldMk cId="3127468149" sldId="849"/>
        </pc:sldMkLst>
        <pc:spChg chg="mod">
          <ac:chgData name="Maria Casas" userId="0ecb6980-0437-4664-b227-829ff5d263f8" providerId="ADAL" clId="{EEAA18DF-F10C-4222-9B53-2E62527F98F5}" dt="2023-02-28T23:04:14.869" v="5730" actId="20577"/>
          <ac:spMkLst>
            <pc:docMk/>
            <pc:sldMk cId="3127468149" sldId="849"/>
            <ac:spMk id="2" creationId="{254D6FA6-87F8-5531-FE98-8098EBEA8C29}"/>
          </ac:spMkLst>
        </pc:spChg>
      </pc:sldChg>
      <pc:sldChg chg="modSp add mod">
        <pc:chgData name="Maria Casas" userId="0ecb6980-0437-4664-b227-829ff5d263f8" providerId="ADAL" clId="{EEAA18DF-F10C-4222-9B53-2E62527F98F5}" dt="2023-04-27T01:16:37.212" v="25847" actId="20577"/>
        <pc:sldMkLst>
          <pc:docMk/>
          <pc:sldMk cId="93471807" sldId="850"/>
        </pc:sldMkLst>
        <pc:spChg chg="mod">
          <ac:chgData name="Maria Casas" userId="0ecb6980-0437-4664-b227-829ff5d263f8" providerId="ADAL" clId="{EEAA18DF-F10C-4222-9B53-2E62527F98F5}" dt="2023-04-27T01:16:37.212" v="25847" actId="20577"/>
          <ac:spMkLst>
            <pc:docMk/>
            <pc:sldMk cId="93471807" sldId="850"/>
            <ac:spMk id="2" creationId="{59E6FEAC-A3E9-CD8C-3EEE-4698F7B53D5B}"/>
          </ac:spMkLst>
        </pc:spChg>
      </pc:sldChg>
      <pc:sldChg chg="modSp add mod">
        <pc:chgData name="Maria Casas" userId="0ecb6980-0437-4664-b227-829ff5d263f8" providerId="ADAL" clId="{EEAA18DF-F10C-4222-9B53-2E62527F98F5}" dt="2023-02-28T04:29:48.141" v="570" actId="20577"/>
        <pc:sldMkLst>
          <pc:docMk/>
          <pc:sldMk cId="537361467" sldId="852"/>
        </pc:sldMkLst>
        <pc:spChg chg="mod">
          <ac:chgData name="Maria Casas" userId="0ecb6980-0437-4664-b227-829ff5d263f8" providerId="ADAL" clId="{EEAA18DF-F10C-4222-9B53-2E62527F98F5}" dt="2023-02-28T04:29:48.141" v="570" actId="20577"/>
          <ac:spMkLst>
            <pc:docMk/>
            <pc:sldMk cId="537361467" sldId="852"/>
            <ac:spMk id="2" creationId="{AAF058EA-0C52-7C52-9F81-828954C54885}"/>
          </ac:spMkLst>
        </pc:spChg>
      </pc:sldChg>
      <pc:sldChg chg="modSp add mod">
        <pc:chgData name="Maria Casas" userId="0ecb6980-0437-4664-b227-829ff5d263f8" providerId="ADAL" clId="{EEAA18DF-F10C-4222-9B53-2E62527F98F5}" dt="2023-02-28T23:38:59.309" v="6276" actId="1076"/>
        <pc:sldMkLst>
          <pc:docMk/>
          <pc:sldMk cId="923907821" sldId="853"/>
        </pc:sldMkLst>
        <pc:spChg chg="mod">
          <ac:chgData name="Maria Casas" userId="0ecb6980-0437-4664-b227-829ff5d263f8" providerId="ADAL" clId="{EEAA18DF-F10C-4222-9B53-2E62527F98F5}" dt="2023-02-28T23:38:59.309" v="6276" actId="1076"/>
          <ac:spMkLst>
            <pc:docMk/>
            <pc:sldMk cId="923907821" sldId="853"/>
            <ac:spMk id="2" creationId="{59E6FEAC-A3E9-CD8C-3EEE-4698F7B53D5B}"/>
          </ac:spMkLst>
        </pc:spChg>
      </pc:sldChg>
      <pc:sldChg chg="addSp delSp modSp add del mod ord modAnim">
        <pc:chgData name="Maria Casas" userId="0ecb6980-0437-4664-b227-829ff5d263f8" providerId="ADAL" clId="{EEAA18DF-F10C-4222-9B53-2E62527F98F5}" dt="2023-03-29T08:17:23.481" v="16626" actId="47"/>
        <pc:sldMkLst>
          <pc:docMk/>
          <pc:sldMk cId="1029544717" sldId="854"/>
        </pc:sldMkLst>
        <pc:spChg chg="add del mod">
          <ac:chgData name="Maria Casas" userId="0ecb6980-0437-4664-b227-829ff5d263f8" providerId="ADAL" clId="{EEAA18DF-F10C-4222-9B53-2E62527F98F5}" dt="2023-03-02T20:33:33.549" v="12893" actId="478"/>
          <ac:spMkLst>
            <pc:docMk/>
            <pc:sldMk cId="1029544717" sldId="854"/>
            <ac:spMk id="2" creationId="{3F5A145A-2110-1EAC-4D61-F250F093BA01}"/>
          </ac:spMkLst>
        </pc:spChg>
        <pc:spChg chg="mod">
          <ac:chgData name="Maria Casas" userId="0ecb6980-0437-4664-b227-829ff5d263f8" providerId="ADAL" clId="{EEAA18DF-F10C-4222-9B53-2E62527F98F5}" dt="2023-02-28T07:05:07.337" v="3023" actId="20577"/>
          <ac:spMkLst>
            <pc:docMk/>
            <pc:sldMk cId="1029544717" sldId="854"/>
            <ac:spMk id="3" creationId="{096C6B22-4C0B-9E6F-62BB-29C4C778478E}"/>
          </ac:spMkLst>
        </pc:spChg>
        <pc:spChg chg="del">
          <ac:chgData name="Maria Casas" userId="0ecb6980-0437-4664-b227-829ff5d263f8" providerId="ADAL" clId="{EEAA18DF-F10C-4222-9B53-2E62527F98F5}" dt="2023-02-28T06:29:13.531" v="2078" actId="478"/>
          <ac:spMkLst>
            <pc:docMk/>
            <pc:sldMk cId="1029544717" sldId="854"/>
            <ac:spMk id="5" creationId="{2647C270-5EFF-01C0-89DF-18D49723BACE}"/>
          </ac:spMkLst>
        </pc:spChg>
        <pc:spChg chg="mod">
          <ac:chgData name="Maria Casas" userId="0ecb6980-0437-4664-b227-829ff5d263f8" providerId="ADAL" clId="{EEAA18DF-F10C-4222-9B53-2E62527F98F5}" dt="2023-03-02T03:26:09.553" v="8521" actId="403"/>
          <ac:spMkLst>
            <pc:docMk/>
            <pc:sldMk cId="1029544717" sldId="854"/>
            <ac:spMk id="5" creationId="{77F1D802-B582-1BA8-F0E1-F707A6F691E4}"/>
          </ac:spMkLst>
        </pc:spChg>
        <pc:spChg chg="add mod">
          <ac:chgData name="Maria Casas" userId="0ecb6980-0437-4664-b227-829ff5d263f8" providerId="ADAL" clId="{EEAA18DF-F10C-4222-9B53-2E62527F98F5}" dt="2023-02-28T06:32:00.936" v="2091" actId="164"/>
          <ac:spMkLst>
            <pc:docMk/>
            <pc:sldMk cId="1029544717" sldId="854"/>
            <ac:spMk id="7" creationId="{3AC7C060-463D-9567-7243-F41C6D72A8E4}"/>
          </ac:spMkLst>
        </pc:spChg>
        <pc:spChg chg="add mod">
          <ac:chgData name="Maria Casas" userId="0ecb6980-0437-4664-b227-829ff5d263f8" providerId="ADAL" clId="{EEAA18DF-F10C-4222-9B53-2E62527F98F5}" dt="2023-02-28T06:57:42.929" v="2698" actId="1076"/>
          <ac:spMkLst>
            <pc:docMk/>
            <pc:sldMk cId="1029544717" sldId="854"/>
            <ac:spMk id="12" creationId="{C87AD6F1-69B8-6D1F-5FC9-592629BF1927}"/>
          </ac:spMkLst>
        </pc:spChg>
        <pc:spChg chg="add mod">
          <ac:chgData name="Maria Casas" userId="0ecb6980-0437-4664-b227-829ff5d263f8" providerId="ADAL" clId="{EEAA18DF-F10C-4222-9B53-2E62527F98F5}" dt="2023-02-28T07:00:10.802" v="2883" actId="113"/>
          <ac:spMkLst>
            <pc:docMk/>
            <pc:sldMk cId="1029544717" sldId="854"/>
            <ac:spMk id="13" creationId="{F0D5B509-3AF7-A732-B595-78B32513AF8B}"/>
          </ac:spMkLst>
        </pc:spChg>
        <pc:spChg chg="add mod">
          <ac:chgData name="Maria Casas" userId="0ecb6980-0437-4664-b227-829ff5d263f8" providerId="ADAL" clId="{EEAA18DF-F10C-4222-9B53-2E62527F98F5}" dt="2023-02-28T07:00:27.272" v="2915" actId="113"/>
          <ac:spMkLst>
            <pc:docMk/>
            <pc:sldMk cId="1029544717" sldId="854"/>
            <ac:spMk id="14" creationId="{9BB553C8-466D-41F8-5DAB-24A2BD2248EF}"/>
          </ac:spMkLst>
        </pc:spChg>
        <pc:spChg chg="add mod">
          <ac:chgData name="Maria Casas" userId="0ecb6980-0437-4664-b227-829ff5d263f8" providerId="ADAL" clId="{EEAA18DF-F10C-4222-9B53-2E62527F98F5}" dt="2023-02-28T07:03:44.597" v="2979" actId="113"/>
          <ac:spMkLst>
            <pc:docMk/>
            <pc:sldMk cId="1029544717" sldId="854"/>
            <ac:spMk id="15" creationId="{99505311-CC5F-490A-0EE8-456060E26933}"/>
          </ac:spMkLst>
        </pc:spChg>
        <pc:spChg chg="add mod">
          <ac:chgData name="Maria Casas" userId="0ecb6980-0437-4664-b227-829ff5d263f8" providerId="ADAL" clId="{EEAA18DF-F10C-4222-9B53-2E62527F98F5}" dt="2023-02-28T07:04:32.388" v="2984" actId="1582"/>
          <ac:spMkLst>
            <pc:docMk/>
            <pc:sldMk cId="1029544717" sldId="854"/>
            <ac:spMk id="16" creationId="{D3F1AC93-9126-375A-7CAC-581967C74E8D}"/>
          </ac:spMkLst>
        </pc:spChg>
        <pc:grpChg chg="add mod">
          <ac:chgData name="Maria Casas" userId="0ecb6980-0437-4664-b227-829ff5d263f8" providerId="ADAL" clId="{EEAA18DF-F10C-4222-9B53-2E62527F98F5}" dt="2023-02-28T06:57:57.542" v="2761" actId="1037"/>
          <ac:grpSpMkLst>
            <pc:docMk/>
            <pc:sldMk cId="1029544717" sldId="854"/>
            <ac:grpSpMk id="8" creationId="{F5A3663E-754B-9CE9-CBDB-70B872D3612F}"/>
          </ac:grpSpMkLst>
        </pc:grpChg>
        <pc:picChg chg="add mod">
          <ac:chgData name="Maria Casas" userId="0ecb6980-0437-4664-b227-829ff5d263f8" providerId="ADAL" clId="{EEAA18DF-F10C-4222-9B53-2E62527F98F5}" dt="2023-02-28T06:57:27.484" v="2697" actId="1076"/>
          <ac:picMkLst>
            <pc:docMk/>
            <pc:sldMk cId="1029544717" sldId="854"/>
            <ac:picMk id="4" creationId="{91A4CF88-E2B4-7620-4D53-82007CC3E761}"/>
          </ac:picMkLst>
        </pc:picChg>
        <pc:picChg chg="add mod">
          <ac:chgData name="Maria Casas" userId="0ecb6980-0437-4664-b227-829ff5d263f8" providerId="ADAL" clId="{EEAA18DF-F10C-4222-9B53-2E62527F98F5}" dt="2023-02-28T06:32:00.936" v="2091" actId="164"/>
          <ac:picMkLst>
            <pc:docMk/>
            <pc:sldMk cId="1029544717" sldId="854"/>
            <ac:picMk id="6" creationId="{B7BE9405-A4C4-D48F-417A-5A63E9BECC0F}"/>
          </ac:picMkLst>
        </pc:picChg>
        <pc:picChg chg="add mod">
          <ac:chgData name="Maria Casas" userId="0ecb6980-0437-4664-b227-829ff5d263f8" providerId="ADAL" clId="{EEAA18DF-F10C-4222-9B53-2E62527F98F5}" dt="2023-02-28T06:57:42.929" v="2698" actId="1076"/>
          <ac:picMkLst>
            <pc:docMk/>
            <pc:sldMk cId="1029544717" sldId="854"/>
            <ac:picMk id="9" creationId="{3EBB3427-23C6-A14C-DDF6-39AAF84E093A}"/>
          </ac:picMkLst>
        </pc:picChg>
        <pc:picChg chg="add mod">
          <ac:chgData name="Maria Casas" userId="0ecb6980-0437-4664-b227-829ff5d263f8" providerId="ADAL" clId="{EEAA18DF-F10C-4222-9B53-2E62527F98F5}" dt="2023-02-28T06:57:42.929" v="2698" actId="1076"/>
          <ac:picMkLst>
            <pc:docMk/>
            <pc:sldMk cId="1029544717" sldId="854"/>
            <ac:picMk id="11" creationId="{4AF21066-944B-967C-8B8B-F53BBC152EBE}"/>
          </ac:picMkLst>
        </pc:picChg>
      </pc:sldChg>
      <pc:sldChg chg="modSp new del mod">
        <pc:chgData name="Maria Casas" userId="0ecb6980-0437-4664-b227-829ff5d263f8" providerId="ADAL" clId="{EEAA18DF-F10C-4222-9B53-2E62527F98F5}" dt="2023-02-28T04:37:20.477" v="764" actId="47"/>
        <pc:sldMkLst>
          <pc:docMk/>
          <pc:sldMk cId="3950521674" sldId="855"/>
        </pc:sldMkLst>
        <pc:spChg chg="mod">
          <ac:chgData name="Maria Casas" userId="0ecb6980-0437-4664-b227-829ff5d263f8" providerId="ADAL" clId="{EEAA18DF-F10C-4222-9B53-2E62527F98F5}" dt="2023-02-28T04:32:09.767" v="708" actId="20577"/>
          <ac:spMkLst>
            <pc:docMk/>
            <pc:sldMk cId="3950521674" sldId="855"/>
            <ac:spMk id="3" creationId="{4C1FB2DC-8580-C7CD-0D35-00D56756F3DA}"/>
          </ac:spMkLst>
        </pc:spChg>
      </pc:sldChg>
      <pc:sldChg chg="addSp delSp modSp add del mod modAnim modNotesTx">
        <pc:chgData name="Maria Casas" userId="0ecb6980-0437-4664-b227-829ff5d263f8" providerId="ADAL" clId="{EEAA18DF-F10C-4222-9B53-2E62527F98F5}" dt="2023-03-16T20:20:41.017" v="14536" actId="47"/>
        <pc:sldMkLst>
          <pc:docMk/>
          <pc:sldMk cId="3200401670" sldId="856"/>
        </pc:sldMkLst>
        <pc:spChg chg="add del mod">
          <ac:chgData name="Maria Casas" userId="0ecb6980-0437-4664-b227-829ff5d263f8" providerId="ADAL" clId="{EEAA18DF-F10C-4222-9B53-2E62527F98F5}" dt="2023-02-28T23:52:19.953" v="6535" actId="478"/>
          <ac:spMkLst>
            <pc:docMk/>
            <pc:sldMk cId="3200401670" sldId="856"/>
            <ac:spMk id="2" creationId="{2F8EF596-9635-5163-CC09-68568931674D}"/>
          </ac:spMkLst>
        </pc:spChg>
        <pc:spChg chg="del">
          <ac:chgData name="Maria Casas" userId="0ecb6980-0437-4664-b227-829ff5d263f8" providerId="ADAL" clId="{EEAA18DF-F10C-4222-9B53-2E62527F98F5}" dt="2023-02-28T05:34:00.904" v="974" actId="478"/>
          <ac:spMkLst>
            <pc:docMk/>
            <pc:sldMk cId="3200401670" sldId="856"/>
            <ac:spMk id="2" creationId="{9DC4EE8F-BE64-4160-2D50-628537F0B375}"/>
          </ac:spMkLst>
        </pc:spChg>
        <pc:spChg chg="mod">
          <ac:chgData name="Maria Casas" userId="0ecb6980-0437-4664-b227-829ff5d263f8" providerId="ADAL" clId="{EEAA18DF-F10C-4222-9B53-2E62527F98F5}" dt="2023-02-28T04:33:22.337" v="731" actId="20577"/>
          <ac:spMkLst>
            <pc:docMk/>
            <pc:sldMk cId="3200401670" sldId="856"/>
            <ac:spMk id="3" creationId="{4C1FB2DC-8580-C7CD-0D35-00D56756F3DA}"/>
          </ac:spMkLst>
        </pc:spChg>
        <pc:spChg chg="add mod">
          <ac:chgData name="Maria Casas" userId="0ecb6980-0437-4664-b227-829ff5d263f8" providerId="ADAL" clId="{EEAA18DF-F10C-4222-9B53-2E62527F98F5}" dt="2023-03-02T19:59:30.549" v="10603" actId="1076"/>
          <ac:spMkLst>
            <pc:docMk/>
            <pc:sldMk cId="3200401670" sldId="856"/>
            <ac:spMk id="4" creationId="{E93E4EA9-2F84-C5F2-57FA-80186A58175B}"/>
          </ac:spMkLst>
        </pc:spChg>
        <pc:spChg chg="add mod">
          <ac:chgData name="Maria Casas" userId="0ecb6980-0437-4664-b227-829ff5d263f8" providerId="ADAL" clId="{EEAA18DF-F10C-4222-9B53-2E62527F98F5}" dt="2023-03-15T20:25:37.684" v="13157" actId="1076"/>
          <ac:spMkLst>
            <pc:docMk/>
            <pc:sldMk cId="3200401670" sldId="856"/>
            <ac:spMk id="5" creationId="{B656D352-20F5-EB87-6610-9C8D120F1A9E}"/>
          </ac:spMkLst>
        </pc:spChg>
        <pc:picChg chg="add del mod modCrop">
          <ac:chgData name="Maria Casas" userId="0ecb6980-0437-4664-b227-829ff5d263f8" providerId="ADAL" clId="{EEAA18DF-F10C-4222-9B53-2E62527F98F5}" dt="2023-02-28T05:34:51.968" v="979" actId="478"/>
          <ac:picMkLst>
            <pc:docMk/>
            <pc:sldMk cId="3200401670" sldId="856"/>
            <ac:picMk id="5" creationId="{7DF2B4A7-7C26-55A0-5347-1E785FDF0B38}"/>
          </ac:picMkLst>
        </pc:picChg>
        <pc:picChg chg="add mod">
          <ac:chgData name="Maria Casas" userId="0ecb6980-0437-4664-b227-829ff5d263f8" providerId="ADAL" clId="{EEAA18DF-F10C-4222-9B53-2E62527F98F5}" dt="2023-02-28T05:34:56.723" v="982" actId="1076"/>
          <ac:picMkLst>
            <pc:docMk/>
            <pc:sldMk cId="3200401670" sldId="856"/>
            <ac:picMk id="7" creationId="{5E9E1A7A-0539-685E-CDB9-94E702218013}"/>
          </ac:picMkLst>
        </pc:picChg>
      </pc:sldChg>
      <pc:sldChg chg="modSp add del mod">
        <pc:chgData name="Maria Casas" userId="0ecb6980-0437-4664-b227-829ff5d263f8" providerId="ADAL" clId="{EEAA18DF-F10C-4222-9B53-2E62527F98F5}" dt="2023-03-29T07:03:27.230" v="16312" actId="47"/>
        <pc:sldMkLst>
          <pc:docMk/>
          <pc:sldMk cId="30527950" sldId="857"/>
        </pc:sldMkLst>
        <pc:spChg chg="mod">
          <ac:chgData name="Maria Casas" userId="0ecb6980-0437-4664-b227-829ff5d263f8" providerId="ADAL" clId="{EEAA18DF-F10C-4222-9B53-2E62527F98F5}" dt="2023-02-28T04:33:29.517" v="752" actId="20577"/>
          <ac:spMkLst>
            <pc:docMk/>
            <pc:sldMk cId="30527950" sldId="857"/>
            <ac:spMk id="2" creationId="{254D6FA6-87F8-5531-FE98-8098EBEA8C29}"/>
          </ac:spMkLst>
        </pc:spChg>
      </pc:sldChg>
      <pc:sldChg chg="addSp delSp modSp add del mod ord">
        <pc:chgData name="Maria Casas" userId="0ecb6980-0437-4664-b227-829ff5d263f8" providerId="ADAL" clId="{EEAA18DF-F10C-4222-9B53-2E62527F98F5}" dt="2023-03-29T08:18:39.162" v="16679" actId="47"/>
        <pc:sldMkLst>
          <pc:docMk/>
          <pc:sldMk cId="2614723543" sldId="858"/>
        </pc:sldMkLst>
        <pc:spChg chg="add mod">
          <ac:chgData name="Maria Casas" userId="0ecb6980-0437-4664-b227-829ff5d263f8" providerId="ADAL" clId="{EEAA18DF-F10C-4222-9B53-2E62527F98F5}" dt="2023-03-29T08:18:37.264" v="16678" actId="6549"/>
          <ac:spMkLst>
            <pc:docMk/>
            <pc:sldMk cId="2614723543" sldId="858"/>
            <ac:spMk id="2" creationId="{79410688-3F7C-B944-1543-BB074D65FF02}"/>
          </ac:spMkLst>
        </pc:spChg>
        <pc:spChg chg="mod">
          <ac:chgData name="Maria Casas" userId="0ecb6980-0437-4664-b227-829ff5d263f8" providerId="ADAL" clId="{EEAA18DF-F10C-4222-9B53-2E62527F98F5}" dt="2023-03-16T22:08:22.969" v="15188" actId="20577"/>
          <ac:spMkLst>
            <pc:docMk/>
            <pc:sldMk cId="2614723543" sldId="858"/>
            <ac:spMk id="3" creationId="{E15C350B-F492-4699-C1FE-FA1F1AFE1063}"/>
          </ac:spMkLst>
        </pc:spChg>
        <pc:spChg chg="add del mod">
          <ac:chgData name="Maria Casas" userId="0ecb6980-0437-4664-b227-829ff5d263f8" providerId="ADAL" clId="{EEAA18DF-F10C-4222-9B53-2E62527F98F5}" dt="2023-03-02T06:11:08.794" v="8703" actId="478"/>
          <ac:spMkLst>
            <pc:docMk/>
            <pc:sldMk cId="2614723543" sldId="858"/>
            <ac:spMk id="4" creationId="{7B04156C-F5DB-C250-386A-B33EC814231E}"/>
          </ac:spMkLst>
        </pc:spChg>
      </pc:sldChg>
      <pc:sldChg chg="modSp add mod">
        <pc:chgData name="Maria Casas" userId="0ecb6980-0437-4664-b227-829ff5d263f8" providerId="ADAL" clId="{EEAA18DF-F10C-4222-9B53-2E62527F98F5}" dt="2023-02-28T04:39:14.057" v="845" actId="20577"/>
        <pc:sldMkLst>
          <pc:docMk/>
          <pc:sldMk cId="1256258602" sldId="859"/>
        </pc:sldMkLst>
        <pc:spChg chg="mod">
          <ac:chgData name="Maria Casas" userId="0ecb6980-0437-4664-b227-829ff5d263f8" providerId="ADAL" clId="{EEAA18DF-F10C-4222-9B53-2E62527F98F5}" dt="2023-02-28T04:39:14.057" v="845" actId="20577"/>
          <ac:spMkLst>
            <pc:docMk/>
            <pc:sldMk cId="1256258602" sldId="859"/>
            <ac:spMk id="2" creationId="{AAF058EA-0C52-7C52-9F81-828954C54885}"/>
          </ac:spMkLst>
        </pc:spChg>
      </pc:sldChg>
      <pc:sldChg chg="modSp add mod">
        <pc:chgData name="Maria Casas" userId="0ecb6980-0437-4664-b227-829ff5d263f8" providerId="ADAL" clId="{EEAA18DF-F10C-4222-9B53-2E62527F98F5}" dt="2023-03-16T21:00:51.464" v="15134" actId="20577"/>
        <pc:sldMkLst>
          <pc:docMk/>
          <pc:sldMk cId="2140361424" sldId="860"/>
        </pc:sldMkLst>
        <pc:spChg chg="mod">
          <ac:chgData name="Maria Casas" userId="0ecb6980-0437-4664-b227-829ff5d263f8" providerId="ADAL" clId="{EEAA18DF-F10C-4222-9B53-2E62527F98F5}" dt="2023-03-16T21:00:51.464" v="15134" actId="20577"/>
          <ac:spMkLst>
            <pc:docMk/>
            <pc:sldMk cId="2140361424" sldId="860"/>
            <ac:spMk id="2" creationId="{9DC4EE8F-BE64-4160-2D50-628537F0B375}"/>
          </ac:spMkLst>
        </pc:spChg>
        <pc:spChg chg="mod">
          <ac:chgData name="Maria Casas" userId="0ecb6980-0437-4664-b227-829ff5d263f8" providerId="ADAL" clId="{EEAA18DF-F10C-4222-9B53-2E62527F98F5}" dt="2023-02-28T04:39:49.426" v="878" actId="20577"/>
          <ac:spMkLst>
            <pc:docMk/>
            <pc:sldMk cId="2140361424" sldId="860"/>
            <ac:spMk id="3" creationId="{4C1FB2DC-8580-C7CD-0D35-00D56756F3DA}"/>
          </ac:spMkLst>
        </pc:spChg>
      </pc:sldChg>
      <pc:sldChg chg="modSp add del mod ord">
        <pc:chgData name="Maria Casas" userId="0ecb6980-0437-4664-b227-829ff5d263f8" providerId="ADAL" clId="{EEAA18DF-F10C-4222-9B53-2E62527F98F5}" dt="2023-03-02T20:09:01.716" v="10783" actId="47"/>
        <pc:sldMkLst>
          <pc:docMk/>
          <pc:sldMk cId="4035212036" sldId="861"/>
        </pc:sldMkLst>
        <pc:spChg chg="mod">
          <ac:chgData name="Maria Casas" userId="0ecb6980-0437-4664-b227-829ff5d263f8" providerId="ADAL" clId="{EEAA18DF-F10C-4222-9B53-2E62527F98F5}" dt="2023-02-28T07:49:29.954" v="5535" actId="403"/>
          <ac:spMkLst>
            <pc:docMk/>
            <pc:sldMk cId="4035212036" sldId="861"/>
            <ac:spMk id="1047555" creationId="{00000000-0000-0000-0000-000000000000}"/>
          </ac:spMkLst>
        </pc:spChg>
      </pc:sldChg>
      <pc:sldChg chg="addSp delSp modSp add mod ord modAnim">
        <pc:chgData name="Maria Casas" userId="0ecb6980-0437-4664-b227-829ff5d263f8" providerId="ADAL" clId="{EEAA18DF-F10C-4222-9B53-2E62527F98F5}" dt="2023-04-27T01:19:53.049" v="25848" actId="20577"/>
        <pc:sldMkLst>
          <pc:docMk/>
          <pc:sldMk cId="2938933177" sldId="862"/>
        </pc:sldMkLst>
        <pc:spChg chg="add del mod">
          <ac:chgData name="Maria Casas" userId="0ecb6980-0437-4664-b227-829ff5d263f8" providerId="ADAL" clId="{EEAA18DF-F10C-4222-9B53-2E62527F98F5}" dt="2023-02-28T23:26:47.918" v="5863" actId="478"/>
          <ac:spMkLst>
            <pc:docMk/>
            <pc:sldMk cId="2938933177" sldId="862"/>
            <ac:spMk id="2" creationId="{095E972E-CEAA-459F-F30E-FF013BDF868C}"/>
          </ac:spMkLst>
        </pc:spChg>
        <pc:spChg chg="mod">
          <ac:chgData name="Maria Casas" userId="0ecb6980-0437-4664-b227-829ff5d263f8" providerId="ADAL" clId="{EEAA18DF-F10C-4222-9B53-2E62527F98F5}" dt="2023-03-02T03:25:52.958" v="8512" actId="255"/>
          <ac:spMkLst>
            <pc:docMk/>
            <pc:sldMk cId="2938933177" sldId="862"/>
            <ac:spMk id="2" creationId="{FCB15E6B-82A6-29E2-344D-F0CA4464D6FA}"/>
          </ac:spMkLst>
        </pc:spChg>
        <pc:spChg chg="add del mod">
          <ac:chgData name="Maria Casas" userId="0ecb6980-0437-4664-b227-829ff5d263f8" providerId="ADAL" clId="{EEAA18DF-F10C-4222-9B53-2E62527F98F5}" dt="2023-02-28T07:21:21.905" v="3860" actId="478"/>
          <ac:spMkLst>
            <pc:docMk/>
            <pc:sldMk cId="2938933177" sldId="862"/>
            <ac:spMk id="3" creationId="{67B4010E-4448-A24D-0B22-2AE31C50DF78}"/>
          </ac:spMkLst>
        </pc:spChg>
        <pc:spChg chg="add mod">
          <ac:chgData name="Maria Casas" userId="0ecb6980-0437-4664-b227-829ff5d263f8" providerId="ADAL" clId="{EEAA18DF-F10C-4222-9B53-2E62527F98F5}" dt="2023-03-15T20:32:49.622" v="13256" actId="1076"/>
          <ac:spMkLst>
            <pc:docMk/>
            <pc:sldMk cId="2938933177" sldId="862"/>
            <ac:spMk id="3" creationId="{EE6CB2E7-FE73-A9FD-3FB4-F8AF19B51AD9}"/>
          </ac:spMkLst>
        </pc:spChg>
        <pc:spChg chg="add mod">
          <ac:chgData name="Maria Casas" userId="0ecb6980-0437-4664-b227-829ff5d263f8" providerId="ADAL" clId="{EEAA18DF-F10C-4222-9B53-2E62527F98F5}" dt="2023-03-15T20:32:04.878" v="13247" actId="1076"/>
          <ac:spMkLst>
            <pc:docMk/>
            <pc:sldMk cId="2938933177" sldId="862"/>
            <ac:spMk id="4" creationId="{36476F63-19DF-72DC-84F4-63CCC90A4997}"/>
          </ac:spMkLst>
        </pc:spChg>
        <pc:spChg chg="add mod">
          <ac:chgData name="Maria Casas" userId="0ecb6980-0437-4664-b227-829ff5d263f8" providerId="ADAL" clId="{EEAA18DF-F10C-4222-9B53-2E62527F98F5}" dt="2023-04-27T01:19:53.049" v="25848" actId="20577"/>
          <ac:spMkLst>
            <pc:docMk/>
            <pc:sldMk cId="2938933177" sldId="862"/>
            <ac:spMk id="5" creationId="{7864C94E-8FCC-7A15-8B6D-FA746938FA5A}"/>
          </ac:spMkLst>
        </pc:spChg>
        <pc:spChg chg="add mod">
          <ac:chgData name="Maria Casas" userId="0ecb6980-0437-4664-b227-829ff5d263f8" providerId="ADAL" clId="{EEAA18DF-F10C-4222-9B53-2E62527F98F5}" dt="2023-03-15T20:31:18.592" v="13243" actId="1076"/>
          <ac:spMkLst>
            <pc:docMk/>
            <pc:sldMk cId="2938933177" sldId="862"/>
            <ac:spMk id="6" creationId="{25E64A9A-5C77-DED5-514F-41A5A389AFA5}"/>
          </ac:spMkLst>
        </pc:spChg>
        <pc:spChg chg="add mod">
          <ac:chgData name="Maria Casas" userId="0ecb6980-0437-4664-b227-829ff5d263f8" providerId="ADAL" clId="{EEAA18DF-F10C-4222-9B53-2E62527F98F5}" dt="2023-03-15T20:31:18.592" v="13243" actId="1076"/>
          <ac:spMkLst>
            <pc:docMk/>
            <pc:sldMk cId="2938933177" sldId="862"/>
            <ac:spMk id="7" creationId="{7C89B063-4041-5E69-A7D5-6FDECD87F5C3}"/>
          </ac:spMkLst>
        </pc:spChg>
        <pc:spChg chg="mod">
          <ac:chgData name="Maria Casas" userId="0ecb6980-0437-4664-b227-829ff5d263f8" providerId="ADAL" clId="{EEAA18DF-F10C-4222-9B53-2E62527F98F5}" dt="2023-02-28T23:31:09.902" v="5955" actId="20577"/>
          <ac:spMkLst>
            <pc:docMk/>
            <pc:sldMk cId="2938933177" sldId="862"/>
            <ac:spMk id="5122" creationId="{00000000-0000-0000-0000-000000000000}"/>
          </ac:spMkLst>
        </pc:spChg>
        <pc:spChg chg="del">
          <ac:chgData name="Maria Casas" userId="0ecb6980-0437-4664-b227-829ff5d263f8" providerId="ADAL" clId="{EEAA18DF-F10C-4222-9B53-2E62527F98F5}" dt="2023-02-28T07:21:18.992" v="3858" actId="478"/>
          <ac:spMkLst>
            <pc:docMk/>
            <pc:sldMk cId="2938933177" sldId="862"/>
            <ac:spMk id="1047555" creationId="{00000000-0000-0000-0000-000000000000}"/>
          </ac:spMkLst>
        </pc:spChg>
        <pc:cxnChg chg="add mod">
          <ac:chgData name="Maria Casas" userId="0ecb6980-0437-4664-b227-829ff5d263f8" providerId="ADAL" clId="{EEAA18DF-F10C-4222-9B53-2E62527F98F5}" dt="2023-03-15T20:31:18.592" v="13243" actId="1076"/>
          <ac:cxnSpMkLst>
            <pc:docMk/>
            <pc:sldMk cId="2938933177" sldId="862"/>
            <ac:cxnSpMk id="9" creationId="{BA62B9D6-9E58-737B-A076-3C53F8211264}"/>
          </ac:cxnSpMkLst>
        </pc:cxnChg>
        <pc:cxnChg chg="add mod">
          <ac:chgData name="Maria Casas" userId="0ecb6980-0437-4664-b227-829ff5d263f8" providerId="ADAL" clId="{EEAA18DF-F10C-4222-9B53-2E62527F98F5}" dt="2023-03-15T20:31:18.592" v="13243" actId="1076"/>
          <ac:cxnSpMkLst>
            <pc:docMk/>
            <pc:sldMk cId="2938933177" sldId="862"/>
            <ac:cxnSpMk id="12" creationId="{413F1720-768F-573D-A4A7-A11283427081}"/>
          </ac:cxnSpMkLst>
        </pc:cxnChg>
      </pc:sldChg>
      <pc:sldChg chg="new del">
        <pc:chgData name="Maria Casas" userId="0ecb6980-0437-4664-b227-829ff5d263f8" providerId="ADAL" clId="{EEAA18DF-F10C-4222-9B53-2E62527F98F5}" dt="2023-02-28T07:15:10.823" v="3417" actId="47"/>
        <pc:sldMkLst>
          <pc:docMk/>
          <pc:sldMk cId="901555350" sldId="863"/>
        </pc:sldMkLst>
      </pc:sldChg>
      <pc:sldChg chg="addSp modSp add mod modNotesTx">
        <pc:chgData name="Maria Casas" userId="0ecb6980-0437-4664-b227-829ff5d263f8" providerId="ADAL" clId="{EEAA18DF-F10C-4222-9B53-2E62527F98F5}" dt="2023-03-02T17:38:40.377" v="9999" actId="20577"/>
        <pc:sldMkLst>
          <pc:docMk/>
          <pc:sldMk cId="1201154882" sldId="864"/>
        </pc:sldMkLst>
        <pc:spChg chg="mod">
          <ac:chgData name="Maria Casas" userId="0ecb6980-0437-4664-b227-829ff5d263f8" providerId="ADAL" clId="{EEAA18DF-F10C-4222-9B53-2E62527F98F5}" dt="2023-03-02T17:38:40.377" v="9999" actId="20577"/>
          <ac:spMkLst>
            <pc:docMk/>
            <pc:sldMk cId="1201154882" sldId="864"/>
            <ac:spMk id="2" creationId="{79410688-3F7C-B944-1543-BB074D65FF02}"/>
          </ac:spMkLst>
        </pc:spChg>
        <pc:spChg chg="add mod">
          <ac:chgData name="Maria Casas" userId="0ecb6980-0437-4664-b227-829ff5d263f8" providerId="ADAL" clId="{EEAA18DF-F10C-4222-9B53-2E62527F98F5}" dt="2023-02-28T07:47:29.534" v="5400" actId="20577"/>
          <ac:spMkLst>
            <pc:docMk/>
            <pc:sldMk cId="1201154882" sldId="864"/>
            <ac:spMk id="5" creationId="{9B36D214-D55F-3DEE-3CE5-48AE5FB39697}"/>
          </ac:spMkLst>
        </pc:spChg>
      </pc:sldChg>
      <pc:sldChg chg="addSp delSp modSp add del mod ord">
        <pc:chgData name="Maria Casas" userId="0ecb6980-0437-4664-b227-829ff5d263f8" providerId="ADAL" clId="{EEAA18DF-F10C-4222-9B53-2E62527F98F5}" dt="2023-03-16T17:11:26.625" v="13573" actId="47"/>
        <pc:sldMkLst>
          <pc:docMk/>
          <pc:sldMk cId="2560633692" sldId="865"/>
        </pc:sldMkLst>
        <pc:spChg chg="mod">
          <ac:chgData name="Maria Casas" userId="0ecb6980-0437-4664-b227-829ff5d263f8" providerId="ADAL" clId="{EEAA18DF-F10C-4222-9B53-2E62527F98F5}" dt="2023-03-02T02:12:47.622" v="8304" actId="120"/>
          <ac:spMkLst>
            <pc:docMk/>
            <pc:sldMk cId="2560633692" sldId="865"/>
            <ac:spMk id="32" creationId="{8F900587-B1A0-916E-1D7E-373EAF9272C1}"/>
          </ac:spMkLst>
        </pc:spChg>
        <pc:spChg chg="mod">
          <ac:chgData name="Maria Casas" userId="0ecb6980-0437-4664-b227-829ff5d263f8" providerId="ADAL" clId="{EEAA18DF-F10C-4222-9B53-2E62527F98F5}" dt="2023-03-02T02:12:42.335" v="8301" actId="1076"/>
          <ac:spMkLst>
            <pc:docMk/>
            <pc:sldMk cId="2560633692" sldId="865"/>
            <ac:spMk id="33" creationId="{11C40000-B898-E413-617E-8664D32372F8}"/>
          </ac:spMkLst>
        </pc:spChg>
        <pc:spChg chg="mod">
          <ac:chgData name="Maria Casas" userId="0ecb6980-0437-4664-b227-829ff5d263f8" providerId="ADAL" clId="{EEAA18DF-F10C-4222-9B53-2E62527F98F5}" dt="2023-03-02T02:12:12.983" v="8296" actId="6549"/>
          <ac:spMkLst>
            <pc:docMk/>
            <pc:sldMk cId="2560633692" sldId="865"/>
            <ac:spMk id="34" creationId="{2B612A5D-C097-4F97-7852-5162C63CC703}"/>
          </ac:spMkLst>
        </pc:spChg>
        <pc:spChg chg="add del mod">
          <ac:chgData name="Maria Casas" userId="0ecb6980-0437-4664-b227-829ff5d263f8" providerId="ADAL" clId="{EEAA18DF-F10C-4222-9B53-2E62527F98F5}" dt="2023-03-02T02:16:06.510" v="8335" actId="478"/>
          <ac:spMkLst>
            <pc:docMk/>
            <pc:sldMk cId="2560633692" sldId="865"/>
            <ac:spMk id="35" creationId="{223FD406-535C-AD6E-1BDF-A43399846022}"/>
          </ac:spMkLst>
        </pc:spChg>
        <pc:spChg chg="add del mod">
          <ac:chgData name="Maria Casas" userId="0ecb6980-0437-4664-b227-829ff5d263f8" providerId="ADAL" clId="{EEAA18DF-F10C-4222-9B53-2E62527F98F5}" dt="2023-02-28T23:39:51.832" v="6277" actId="478"/>
          <ac:spMkLst>
            <pc:docMk/>
            <pc:sldMk cId="2560633692" sldId="865"/>
            <ac:spMk id="35" creationId="{72AF86DF-A9F2-BF1D-6797-EA0CD5006C50}"/>
          </ac:spMkLst>
        </pc:spChg>
      </pc:sldChg>
      <pc:sldChg chg="addSp modSp del mod modAnim modNotesTx">
        <pc:chgData name="Maria Casas" userId="0ecb6980-0437-4664-b227-829ff5d263f8" providerId="ADAL" clId="{EEAA18DF-F10C-4222-9B53-2E62527F98F5}" dt="2023-03-16T20:58:16.174" v="15131" actId="47"/>
        <pc:sldMkLst>
          <pc:docMk/>
          <pc:sldMk cId="3383974033" sldId="866"/>
        </pc:sldMkLst>
        <pc:spChg chg="mod">
          <ac:chgData name="Maria Casas" userId="0ecb6980-0437-4664-b227-829ff5d263f8" providerId="ADAL" clId="{EEAA18DF-F10C-4222-9B53-2E62527F98F5}" dt="2023-03-16T20:28:53.228" v="14647" actId="14100"/>
          <ac:spMkLst>
            <pc:docMk/>
            <pc:sldMk cId="3383974033" sldId="866"/>
            <ac:spMk id="5" creationId="{46DC47D1-E5D5-515B-1930-7187A90E9A5D}"/>
          </ac:spMkLst>
        </pc:spChg>
        <pc:spChg chg="add mod">
          <ac:chgData name="Maria Casas" userId="0ecb6980-0437-4664-b227-829ff5d263f8" providerId="ADAL" clId="{EEAA18DF-F10C-4222-9B53-2E62527F98F5}" dt="2023-03-16T19:33:44.932" v="13987" actId="1076"/>
          <ac:spMkLst>
            <pc:docMk/>
            <pc:sldMk cId="3383974033" sldId="866"/>
            <ac:spMk id="8" creationId="{C331D500-7B18-8506-056F-11D63C9327F1}"/>
          </ac:spMkLst>
        </pc:spChg>
        <pc:spChg chg="add mod">
          <ac:chgData name="Maria Casas" userId="0ecb6980-0437-4664-b227-829ff5d263f8" providerId="ADAL" clId="{EEAA18DF-F10C-4222-9B53-2E62527F98F5}" dt="2023-03-16T20:54:29.508" v="15122" actId="20577"/>
          <ac:spMkLst>
            <pc:docMk/>
            <pc:sldMk cId="3383974033" sldId="866"/>
            <ac:spMk id="9" creationId="{F28374E4-D5F5-5ADB-6EE0-82CFA5C46606}"/>
          </ac:spMkLst>
        </pc:spChg>
        <pc:graphicFrameChg chg="add mod modGraphic">
          <ac:chgData name="Maria Casas" userId="0ecb6980-0437-4664-b227-829ff5d263f8" providerId="ADAL" clId="{EEAA18DF-F10C-4222-9B53-2E62527F98F5}" dt="2023-03-16T20:28:59.432" v="14648" actId="1076"/>
          <ac:graphicFrameMkLst>
            <pc:docMk/>
            <pc:sldMk cId="3383974033" sldId="866"/>
            <ac:graphicFrameMk id="4" creationId="{6AF3CF15-763A-BB70-685D-A1BE7894797C}"/>
          </ac:graphicFrameMkLst>
        </pc:graphicFrameChg>
        <pc:picChg chg="add mod">
          <ac:chgData name="Maria Casas" userId="0ecb6980-0437-4664-b227-829ff5d263f8" providerId="ADAL" clId="{EEAA18DF-F10C-4222-9B53-2E62527F98F5}" dt="2023-03-16T20:21:35.796" v="14538" actId="1076"/>
          <ac:picMkLst>
            <pc:docMk/>
            <pc:sldMk cId="3383974033" sldId="866"/>
            <ac:picMk id="6" creationId="{3498CE42-3DE6-F038-BD10-02BCAB410ADD}"/>
          </ac:picMkLst>
        </pc:picChg>
      </pc:sldChg>
      <pc:sldChg chg="del">
        <pc:chgData name="Maria Casas" userId="0ecb6980-0437-4664-b227-829ff5d263f8" providerId="ADAL" clId="{EEAA18DF-F10C-4222-9B53-2E62527F98F5}" dt="2023-02-28T23:38:28.455" v="6274" actId="47"/>
        <pc:sldMkLst>
          <pc:docMk/>
          <pc:sldMk cId="1013582256" sldId="867"/>
        </pc:sldMkLst>
      </pc:sldChg>
      <pc:sldChg chg="del">
        <pc:chgData name="Maria Casas" userId="0ecb6980-0437-4664-b227-829ff5d263f8" providerId="ADAL" clId="{EEAA18DF-F10C-4222-9B53-2E62527F98F5}" dt="2023-02-28T23:38:29.624" v="6275" actId="47"/>
        <pc:sldMkLst>
          <pc:docMk/>
          <pc:sldMk cId="1569514007" sldId="869"/>
        </pc:sldMkLst>
      </pc:sldChg>
      <pc:sldChg chg="addSp delSp modSp del mod ord modNotesTx">
        <pc:chgData name="Maria Casas" userId="0ecb6980-0437-4664-b227-829ff5d263f8" providerId="ADAL" clId="{EEAA18DF-F10C-4222-9B53-2E62527F98F5}" dt="2023-04-27T01:16:06.797" v="25829" actId="20577"/>
        <pc:sldMkLst>
          <pc:docMk/>
          <pc:sldMk cId="3245176594" sldId="870"/>
        </pc:sldMkLst>
        <pc:spChg chg="mod">
          <ac:chgData name="Maria Casas" userId="0ecb6980-0437-4664-b227-829ff5d263f8" providerId="ADAL" clId="{EEAA18DF-F10C-4222-9B53-2E62527F98F5}" dt="2023-04-27T01:16:06.797" v="25829" actId="20577"/>
          <ac:spMkLst>
            <pc:docMk/>
            <pc:sldMk cId="3245176594" sldId="870"/>
            <ac:spMk id="8" creationId="{C239D0AE-E48E-8411-EA84-A2DA743CC754}"/>
          </ac:spMkLst>
        </pc:spChg>
        <pc:spChg chg="add del mod">
          <ac:chgData name="Maria Casas" userId="0ecb6980-0437-4664-b227-829ff5d263f8" providerId="ADAL" clId="{EEAA18DF-F10C-4222-9B53-2E62527F98F5}" dt="2023-04-27T01:15:30.200" v="25802" actId="478"/>
          <ac:spMkLst>
            <pc:docMk/>
            <pc:sldMk cId="3245176594" sldId="870"/>
            <ac:spMk id="16" creationId="{B47466E9-6E6E-79E7-705D-904C26D46B20}"/>
          </ac:spMkLst>
        </pc:spChg>
        <pc:graphicFrameChg chg="mod modGraphic">
          <ac:chgData name="Maria Casas" userId="0ecb6980-0437-4664-b227-829ff5d263f8" providerId="ADAL" clId="{EEAA18DF-F10C-4222-9B53-2E62527F98F5}" dt="2023-03-15T20:22:15.236" v="13156" actId="255"/>
          <ac:graphicFrameMkLst>
            <pc:docMk/>
            <pc:sldMk cId="3245176594" sldId="870"/>
            <ac:graphicFrameMk id="2" creationId="{CA5108C7-BC54-C49A-090D-B9EDBE476E8A}"/>
          </ac:graphicFrameMkLst>
        </pc:graphicFrameChg>
        <pc:picChg chg="mod">
          <ac:chgData name="Maria Casas" userId="0ecb6980-0437-4664-b227-829ff5d263f8" providerId="ADAL" clId="{EEAA18DF-F10C-4222-9B53-2E62527F98F5}" dt="2023-03-15T20:20:55.023" v="13142" actId="1076"/>
          <ac:picMkLst>
            <pc:docMk/>
            <pc:sldMk cId="3245176594" sldId="870"/>
            <ac:picMk id="5" creationId="{E0F9A655-9DC2-5F56-4FF4-5FAEB015BC4A}"/>
          </ac:picMkLst>
        </pc:picChg>
        <pc:picChg chg="mod">
          <ac:chgData name="Maria Casas" userId="0ecb6980-0437-4664-b227-829ff5d263f8" providerId="ADAL" clId="{EEAA18DF-F10C-4222-9B53-2E62527F98F5}" dt="2023-03-15T20:20:43.467" v="13140" actId="1036"/>
          <ac:picMkLst>
            <pc:docMk/>
            <pc:sldMk cId="3245176594" sldId="870"/>
            <ac:picMk id="1026" creationId="{B583F681-511B-002C-9921-C4513C119856}"/>
          </ac:picMkLst>
        </pc:picChg>
        <pc:picChg chg="mod">
          <ac:chgData name="Maria Casas" userId="0ecb6980-0437-4664-b227-829ff5d263f8" providerId="ADAL" clId="{EEAA18DF-F10C-4222-9B53-2E62527F98F5}" dt="2023-03-15T20:20:50.458" v="13141" actId="1076"/>
          <ac:picMkLst>
            <pc:docMk/>
            <pc:sldMk cId="3245176594" sldId="870"/>
            <ac:picMk id="1047693" creationId="{48B79BC7-D038-6DCE-5A20-00DA50D66FB1}"/>
          </ac:picMkLst>
        </pc:picChg>
      </pc:sldChg>
      <pc:sldChg chg="addSp modSp mod modAnim delCm">
        <pc:chgData name="Maria Casas" userId="0ecb6980-0437-4664-b227-829ff5d263f8" providerId="ADAL" clId="{EEAA18DF-F10C-4222-9B53-2E62527F98F5}" dt="2023-03-15T20:29:50.438" v="13164"/>
        <pc:sldMkLst>
          <pc:docMk/>
          <pc:sldMk cId="2265204735" sldId="871"/>
        </pc:sldMkLst>
        <pc:spChg chg="add mod">
          <ac:chgData name="Maria Casas" userId="0ecb6980-0437-4664-b227-829ff5d263f8" providerId="ADAL" clId="{EEAA18DF-F10C-4222-9B53-2E62527F98F5}" dt="2023-03-15T20:29:32.854" v="13163" actId="403"/>
          <ac:spMkLst>
            <pc:docMk/>
            <pc:sldMk cId="2265204735" sldId="871"/>
            <ac:spMk id="3" creationId="{1B9A27E2-A029-19F7-6D4D-67B61CEE8FCE}"/>
          </ac:spMkLst>
        </pc:spChg>
        <pc:spChg chg="mod">
          <ac:chgData name="Maria Casas" userId="0ecb6980-0437-4664-b227-829ff5d263f8" providerId="ADAL" clId="{EEAA18DF-F10C-4222-9B53-2E62527F98F5}" dt="2023-03-15T20:29:12.231" v="13159" actId="14100"/>
          <ac:spMkLst>
            <pc:docMk/>
            <pc:sldMk cId="2265204735" sldId="871"/>
            <ac:spMk id="1047555" creationId="{00000000-0000-0000-0000-000000000000}"/>
          </ac:spMkLst>
        </pc:spChg>
      </pc:sldChg>
      <pc:sldChg chg="ord">
        <pc:chgData name="Maria Casas" userId="0ecb6980-0437-4664-b227-829ff5d263f8" providerId="ADAL" clId="{EEAA18DF-F10C-4222-9B53-2E62527F98F5}" dt="2023-02-28T22:26:02.250" v="5624"/>
        <pc:sldMkLst>
          <pc:docMk/>
          <pc:sldMk cId="4049178861" sldId="872"/>
        </pc:sldMkLst>
      </pc:sldChg>
      <pc:sldChg chg="modSp mod modAnim">
        <pc:chgData name="Maria Casas" userId="0ecb6980-0437-4664-b227-829ff5d263f8" providerId="ADAL" clId="{EEAA18DF-F10C-4222-9B53-2E62527F98F5}" dt="2023-03-02T05:37:11.401" v="8702" actId="20577"/>
        <pc:sldMkLst>
          <pc:docMk/>
          <pc:sldMk cId="4202689182" sldId="873"/>
        </pc:sldMkLst>
        <pc:spChg chg="mod">
          <ac:chgData name="Maria Casas" userId="0ecb6980-0437-4664-b227-829ff5d263f8" providerId="ADAL" clId="{EEAA18DF-F10C-4222-9B53-2E62527F98F5}" dt="2023-03-02T05:37:11.401" v="8702" actId="20577"/>
          <ac:spMkLst>
            <pc:docMk/>
            <pc:sldMk cId="4202689182" sldId="873"/>
            <ac:spMk id="2" creationId="{24451889-FEE1-D352-D768-0B0A9984DF90}"/>
          </ac:spMkLst>
        </pc:spChg>
        <pc:spChg chg="mod">
          <ac:chgData name="Maria Casas" userId="0ecb6980-0437-4664-b227-829ff5d263f8" providerId="ADAL" clId="{EEAA18DF-F10C-4222-9B53-2E62527F98F5}" dt="2023-03-02T05:36:08.207" v="8608" actId="20577"/>
          <ac:spMkLst>
            <pc:docMk/>
            <pc:sldMk cId="4202689182" sldId="873"/>
            <ac:spMk id="3" creationId="{64FFBCB2-00FF-EFAF-DA0E-7188947D7129}"/>
          </ac:spMkLst>
        </pc:spChg>
        <pc:spChg chg="mod">
          <ac:chgData name="Maria Casas" userId="0ecb6980-0437-4664-b227-829ff5d263f8" providerId="ADAL" clId="{EEAA18DF-F10C-4222-9B53-2E62527F98F5}" dt="2023-03-02T05:31:14.151" v="8574" actId="20577"/>
          <ac:spMkLst>
            <pc:docMk/>
            <pc:sldMk cId="4202689182" sldId="873"/>
            <ac:spMk id="5122" creationId="{00000000-0000-0000-0000-000000000000}"/>
          </ac:spMkLst>
        </pc:spChg>
      </pc:sldChg>
      <pc:sldChg chg="modSp add mod">
        <pc:chgData name="Maria Casas" userId="0ecb6980-0437-4664-b227-829ff5d263f8" providerId="ADAL" clId="{EEAA18DF-F10C-4222-9B53-2E62527F98F5}" dt="2023-02-28T22:44:07.698" v="5657" actId="20577"/>
        <pc:sldMkLst>
          <pc:docMk/>
          <pc:sldMk cId="589135524" sldId="874"/>
        </pc:sldMkLst>
        <pc:spChg chg="mod">
          <ac:chgData name="Maria Casas" userId="0ecb6980-0437-4664-b227-829ff5d263f8" providerId="ADAL" clId="{EEAA18DF-F10C-4222-9B53-2E62527F98F5}" dt="2023-02-28T22:44:07.698" v="5657" actId="20577"/>
          <ac:spMkLst>
            <pc:docMk/>
            <pc:sldMk cId="589135524" sldId="874"/>
            <ac:spMk id="4" creationId="{36476F63-19DF-72DC-84F4-63CCC90A4997}"/>
          </ac:spMkLst>
        </pc:spChg>
      </pc:sldChg>
      <pc:sldChg chg="addSp delSp modSp add mod delAnim modAnim modNotesTx">
        <pc:chgData name="Maria Casas" userId="0ecb6980-0437-4664-b227-829ff5d263f8" providerId="ADAL" clId="{EEAA18DF-F10C-4222-9B53-2E62527F98F5}" dt="2023-04-18T16:54:26.591" v="20324"/>
        <pc:sldMkLst>
          <pc:docMk/>
          <pc:sldMk cId="1209057101" sldId="880"/>
        </pc:sldMkLst>
        <pc:spChg chg="add del">
          <ac:chgData name="Maria Casas" userId="0ecb6980-0437-4664-b227-829ff5d263f8" providerId="ADAL" clId="{EEAA18DF-F10C-4222-9B53-2E62527F98F5}" dt="2023-03-29T06:35:45.339" v="15719" actId="478"/>
          <ac:spMkLst>
            <pc:docMk/>
            <pc:sldMk cId="1209057101" sldId="880"/>
            <ac:spMk id="2" creationId="{3C429015-A11A-F82C-21DA-3A7C74E38673}"/>
          </ac:spMkLst>
        </pc:spChg>
        <pc:spChg chg="del">
          <ac:chgData name="Maria Casas" userId="0ecb6980-0437-4664-b227-829ff5d263f8" providerId="ADAL" clId="{EEAA18DF-F10C-4222-9B53-2E62527F98F5}" dt="2023-03-02T03:23:05.903" v="8508" actId="478"/>
          <ac:spMkLst>
            <pc:docMk/>
            <pc:sldMk cId="1209057101" sldId="880"/>
            <ac:spMk id="2" creationId="{9B4DC0D6-6D33-FBA3-0938-1BB4947CA796}"/>
          </ac:spMkLst>
        </pc:spChg>
        <pc:spChg chg="mod">
          <ac:chgData name="Maria Casas" userId="0ecb6980-0437-4664-b227-829ff5d263f8" providerId="ADAL" clId="{EEAA18DF-F10C-4222-9B53-2E62527F98F5}" dt="2023-03-01T23:22:27.858" v="6568" actId="1076"/>
          <ac:spMkLst>
            <pc:docMk/>
            <pc:sldMk cId="1209057101" sldId="880"/>
            <ac:spMk id="3" creationId="{02F39276-94E9-B95C-2D88-3C5298A62E1D}"/>
          </ac:spMkLst>
        </pc:spChg>
        <pc:spChg chg="del mod">
          <ac:chgData name="Maria Casas" userId="0ecb6980-0437-4664-b227-829ff5d263f8" providerId="ADAL" clId="{EEAA18DF-F10C-4222-9B53-2E62527F98F5}" dt="2023-03-02T01:32:27.683" v="7115" actId="478"/>
          <ac:spMkLst>
            <pc:docMk/>
            <pc:sldMk cId="1209057101" sldId="880"/>
            <ac:spMk id="4" creationId="{93BDCFB0-202F-804E-7603-C0C51FC309FC}"/>
          </ac:spMkLst>
        </pc:spChg>
        <pc:spChg chg="del mod">
          <ac:chgData name="Maria Casas" userId="0ecb6980-0437-4664-b227-829ff5d263f8" providerId="ADAL" clId="{EEAA18DF-F10C-4222-9B53-2E62527F98F5}" dt="2023-03-02T02:00:25.613" v="7995" actId="478"/>
          <ac:spMkLst>
            <pc:docMk/>
            <pc:sldMk cId="1209057101" sldId="880"/>
            <ac:spMk id="5" creationId="{FCDB25F3-9492-D70E-D293-1F9679764C51}"/>
          </ac:spMkLst>
        </pc:spChg>
        <pc:spChg chg="del mod">
          <ac:chgData name="Maria Casas" userId="0ecb6980-0437-4664-b227-829ff5d263f8" providerId="ADAL" clId="{EEAA18DF-F10C-4222-9B53-2E62527F98F5}" dt="2023-03-02T01:29:56.931" v="6903" actId="478"/>
          <ac:spMkLst>
            <pc:docMk/>
            <pc:sldMk cId="1209057101" sldId="880"/>
            <ac:spMk id="6" creationId="{F87C9884-013B-8B80-D08A-3BA41D53074B}"/>
          </ac:spMkLst>
        </pc:spChg>
        <pc:spChg chg="del mod">
          <ac:chgData name="Maria Casas" userId="0ecb6980-0437-4664-b227-829ff5d263f8" providerId="ADAL" clId="{EEAA18DF-F10C-4222-9B53-2E62527F98F5}" dt="2023-03-02T01:48:00.864" v="7891" actId="478"/>
          <ac:spMkLst>
            <pc:docMk/>
            <pc:sldMk cId="1209057101" sldId="880"/>
            <ac:spMk id="7" creationId="{C5486039-9FBC-B307-77C4-7FD43DB7F2D0}"/>
          </ac:spMkLst>
        </pc:spChg>
        <pc:spChg chg="del mod">
          <ac:chgData name="Maria Casas" userId="0ecb6980-0437-4664-b227-829ff5d263f8" providerId="ADAL" clId="{EEAA18DF-F10C-4222-9B53-2E62527F98F5}" dt="2023-03-02T01:47:43.295" v="7853" actId="478"/>
          <ac:spMkLst>
            <pc:docMk/>
            <pc:sldMk cId="1209057101" sldId="880"/>
            <ac:spMk id="8" creationId="{25127A69-B95B-3A80-5D60-A9D13E0BF9CD}"/>
          </ac:spMkLst>
        </pc:spChg>
        <pc:spChg chg="del mod">
          <ac:chgData name="Maria Casas" userId="0ecb6980-0437-4664-b227-829ff5d263f8" providerId="ADAL" clId="{EEAA18DF-F10C-4222-9B53-2E62527F98F5}" dt="2023-03-02T01:48:07.320" v="7893" actId="478"/>
          <ac:spMkLst>
            <pc:docMk/>
            <pc:sldMk cId="1209057101" sldId="880"/>
            <ac:spMk id="9" creationId="{FBC9E336-304F-258A-FFA4-4A6C8D888EB7}"/>
          </ac:spMkLst>
        </pc:spChg>
        <pc:spChg chg="del mod">
          <ac:chgData name="Maria Casas" userId="0ecb6980-0437-4664-b227-829ff5d263f8" providerId="ADAL" clId="{EEAA18DF-F10C-4222-9B53-2E62527F98F5}" dt="2023-03-02T02:06:34.189" v="8095" actId="478"/>
          <ac:spMkLst>
            <pc:docMk/>
            <pc:sldMk cId="1209057101" sldId="880"/>
            <ac:spMk id="10" creationId="{C1479DE9-C90D-2021-54B9-957DF3BBDAAD}"/>
          </ac:spMkLst>
        </pc:spChg>
        <pc:spChg chg="del mod">
          <ac:chgData name="Maria Casas" userId="0ecb6980-0437-4664-b227-829ff5d263f8" providerId="ADAL" clId="{EEAA18DF-F10C-4222-9B53-2E62527F98F5}" dt="2023-03-02T01:32:26.568" v="7114" actId="478"/>
          <ac:spMkLst>
            <pc:docMk/>
            <pc:sldMk cId="1209057101" sldId="880"/>
            <ac:spMk id="11" creationId="{2F5F746E-CFA5-F290-FCC2-A369430C2B49}"/>
          </ac:spMkLst>
        </pc:spChg>
        <pc:spChg chg="add mod">
          <ac:chgData name="Maria Casas" userId="0ecb6980-0437-4664-b227-829ff5d263f8" providerId="ADAL" clId="{EEAA18DF-F10C-4222-9B53-2E62527F98F5}" dt="2023-03-29T06:50:58.142" v="15892" actId="1076"/>
          <ac:spMkLst>
            <pc:docMk/>
            <pc:sldMk cId="1209057101" sldId="880"/>
            <ac:spMk id="11" creationId="{651CA814-2BC0-CC58-10F6-4AABDAD667F3}"/>
          </ac:spMkLst>
        </pc:spChg>
        <pc:spChg chg="add del mod">
          <ac:chgData name="Maria Casas" userId="0ecb6980-0437-4664-b227-829ff5d263f8" providerId="ADAL" clId="{EEAA18DF-F10C-4222-9B53-2E62527F98F5}" dt="2023-03-29T06:49:57.299" v="15885" actId="478"/>
          <ac:spMkLst>
            <pc:docMk/>
            <pc:sldMk cId="1209057101" sldId="880"/>
            <ac:spMk id="12" creationId="{4AED53A0-DA2A-6A14-BB6C-A358D602D604}"/>
          </ac:spMkLst>
        </pc:spChg>
        <pc:spChg chg="del mod">
          <ac:chgData name="Maria Casas" userId="0ecb6980-0437-4664-b227-829ff5d263f8" providerId="ADAL" clId="{EEAA18DF-F10C-4222-9B53-2E62527F98F5}" dt="2023-03-02T01:32:19.958" v="7112" actId="478"/>
          <ac:spMkLst>
            <pc:docMk/>
            <pc:sldMk cId="1209057101" sldId="880"/>
            <ac:spMk id="12" creationId="{86BF57B3-FEC0-D171-6B1B-DCCF26971B77}"/>
          </ac:spMkLst>
        </pc:spChg>
        <pc:spChg chg="del mod">
          <ac:chgData name="Maria Casas" userId="0ecb6980-0437-4664-b227-829ff5d263f8" providerId="ADAL" clId="{EEAA18DF-F10C-4222-9B53-2E62527F98F5}" dt="2023-03-02T01:44:54.315" v="7654" actId="478"/>
          <ac:spMkLst>
            <pc:docMk/>
            <pc:sldMk cId="1209057101" sldId="880"/>
            <ac:spMk id="13" creationId="{D47E7938-3907-4A7B-667E-FCB6189F6BDA}"/>
          </ac:spMkLst>
        </pc:spChg>
        <pc:spChg chg="del mod">
          <ac:chgData name="Maria Casas" userId="0ecb6980-0437-4664-b227-829ff5d263f8" providerId="ADAL" clId="{EEAA18DF-F10C-4222-9B53-2E62527F98F5}" dt="2023-03-02T02:08:13.480" v="8254" actId="478"/>
          <ac:spMkLst>
            <pc:docMk/>
            <pc:sldMk cId="1209057101" sldId="880"/>
            <ac:spMk id="14" creationId="{37967AEE-C96D-6265-C06E-3CFE53CA4B85}"/>
          </ac:spMkLst>
        </pc:spChg>
        <pc:spChg chg="del mod">
          <ac:chgData name="Maria Casas" userId="0ecb6980-0437-4664-b227-829ff5d263f8" providerId="ADAL" clId="{EEAA18DF-F10C-4222-9B53-2E62527F98F5}" dt="2023-03-02T01:48:04.435" v="7892" actId="478"/>
          <ac:spMkLst>
            <pc:docMk/>
            <pc:sldMk cId="1209057101" sldId="880"/>
            <ac:spMk id="15" creationId="{DDF4998B-A1E5-6FB7-EF5A-23BC7CFF7DC8}"/>
          </ac:spMkLst>
        </pc:spChg>
        <pc:spChg chg="mod">
          <ac:chgData name="Maria Casas" userId="0ecb6980-0437-4664-b227-829ff5d263f8" providerId="ADAL" clId="{EEAA18DF-F10C-4222-9B53-2E62527F98F5}" dt="2023-03-29T06:49:03.323" v="15881" actId="20577"/>
          <ac:spMkLst>
            <pc:docMk/>
            <pc:sldMk cId="1209057101" sldId="880"/>
            <ac:spMk id="15" creationId="{F5AD5895-CF4F-0BD6-0B41-DEF99AF817CF}"/>
          </ac:spMkLst>
        </pc:spChg>
        <pc:spChg chg="del mod">
          <ac:chgData name="Maria Casas" userId="0ecb6980-0437-4664-b227-829ff5d263f8" providerId="ADAL" clId="{EEAA18DF-F10C-4222-9B53-2E62527F98F5}" dt="2023-03-02T02:08:30.147" v="8256" actId="478"/>
          <ac:spMkLst>
            <pc:docMk/>
            <pc:sldMk cId="1209057101" sldId="880"/>
            <ac:spMk id="16" creationId="{1A9E5D23-B853-2EAD-B5E2-0A428BA67C4B}"/>
          </ac:spMkLst>
        </pc:spChg>
        <pc:spChg chg="mod">
          <ac:chgData name="Maria Casas" userId="0ecb6980-0437-4664-b227-829ff5d263f8" providerId="ADAL" clId="{EEAA18DF-F10C-4222-9B53-2E62527F98F5}" dt="2023-03-29T06:46:24.260" v="15845"/>
          <ac:spMkLst>
            <pc:docMk/>
            <pc:sldMk cId="1209057101" sldId="880"/>
            <ac:spMk id="17" creationId="{C9CF8DEF-FAB4-796F-A134-988322F437E2}"/>
          </ac:spMkLst>
        </pc:spChg>
        <pc:spChg chg="del mod">
          <ac:chgData name="Maria Casas" userId="0ecb6980-0437-4664-b227-829ff5d263f8" providerId="ADAL" clId="{EEAA18DF-F10C-4222-9B53-2E62527F98F5}" dt="2023-03-02T01:48:11.665" v="7894" actId="478"/>
          <ac:spMkLst>
            <pc:docMk/>
            <pc:sldMk cId="1209057101" sldId="880"/>
            <ac:spMk id="17" creationId="{FC621587-A202-C239-2722-B33E76273D72}"/>
          </ac:spMkLst>
        </pc:spChg>
        <pc:spChg chg="mod">
          <ac:chgData name="Maria Casas" userId="0ecb6980-0437-4664-b227-829ff5d263f8" providerId="ADAL" clId="{EEAA18DF-F10C-4222-9B53-2E62527F98F5}" dt="2023-03-29T06:46:24.260" v="15845"/>
          <ac:spMkLst>
            <pc:docMk/>
            <pc:sldMk cId="1209057101" sldId="880"/>
            <ac:spMk id="18" creationId="{080627A9-9745-C403-378F-378B6FC89BB4}"/>
          </ac:spMkLst>
        </pc:spChg>
        <pc:spChg chg="del mod">
          <ac:chgData name="Maria Casas" userId="0ecb6980-0437-4664-b227-829ff5d263f8" providerId="ADAL" clId="{EEAA18DF-F10C-4222-9B53-2E62527F98F5}" dt="2023-03-02T01:40:21.493" v="7469" actId="478"/>
          <ac:spMkLst>
            <pc:docMk/>
            <pc:sldMk cId="1209057101" sldId="880"/>
            <ac:spMk id="18" creationId="{676ADC28-EC71-379E-8371-E3F44A66FDC6}"/>
          </ac:spMkLst>
        </pc:spChg>
        <pc:spChg chg="del mod">
          <ac:chgData name="Maria Casas" userId="0ecb6980-0437-4664-b227-829ff5d263f8" providerId="ADAL" clId="{EEAA18DF-F10C-4222-9B53-2E62527F98F5}" dt="2023-03-02T01:40:23.802" v="7471" actId="478"/>
          <ac:spMkLst>
            <pc:docMk/>
            <pc:sldMk cId="1209057101" sldId="880"/>
            <ac:spMk id="19" creationId="{549A2E2D-B9FD-0217-A59E-006485D67069}"/>
          </ac:spMkLst>
        </pc:spChg>
        <pc:spChg chg="mod">
          <ac:chgData name="Maria Casas" userId="0ecb6980-0437-4664-b227-829ff5d263f8" providerId="ADAL" clId="{EEAA18DF-F10C-4222-9B53-2E62527F98F5}" dt="2023-03-29T06:46:24.260" v="15845"/>
          <ac:spMkLst>
            <pc:docMk/>
            <pc:sldMk cId="1209057101" sldId="880"/>
            <ac:spMk id="19" creationId="{F4C60A80-CB3B-CF5C-EBE8-45DBF40945B4}"/>
          </ac:spMkLst>
        </pc:spChg>
        <pc:spChg chg="mod">
          <ac:chgData name="Maria Casas" userId="0ecb6980-0437-4664-b227-829ff5d263f8" providerId="ADAL" clId="{EEAA18DF-F10C-4222-9B53-2E62527F98F5}" dt="2023-03-29T06:46:24.260" v="15845"/>
          <ac:spMkLst>
            <pc:docMk/>
            <pc:sldMk cId="1209057101" sldId="880"/>
            <ac:spMk id="20" creationId="{0219FBF2-221D-8A7B-A97A-B9EF8ADC5054}"/>
          </ac:spMkLst>
        </pc:spChg>
        <pc:spChg chg="del mod">
          <ac:chgData name="Maria Casas" userId="0ecb6980-0437-4664-b227-829ff5d263f8" providerId="ADAL" clId="{EEAA18DF-F10C-4222-9B53-2E62527F98F5}" dt="2023-03-02T01:32:32.673" v="7116" actId="478"/>
          <ac:spMkLst>
            <pc:docMk/>
            <pc:sldMk cId="1209057101" sldId="880"/>
            <ac:spMk id="20" creationId="{49BFAAC4-0918-9871-5393-18EC1E8D8974}"/>
          </ac:spMkLst>
        </pc:spChg>
        <pc:spChg chg="del mod">
          <ac:chgData name="Maria Casas" userId="0ecb6980-0437-4664-b227-829ff5d263f8" providerId="ADAL" clId="{EEAA18DF-F10C-4222-9B53-2E62527F98F5}" dt="2023-03-02T01:58:49.788" v="7976" actId="478"/>
          <ac:spMkLst>
            <pc:docMk/>
            <pc:sldMk cId="1209057101" sldId="880"/>
            <ac:spMk id="21" creationId="{02AD32E9-5C20-8131-8BC2-08BA8983F0E2}"/>
          </ac:spMkLst>
        </pc:spChg>
        <pc:spChg chg="mod">
          <ac:chgData name="Maria Casas" userId="0ecb6980-0437-4664-b227-829ff5d263f8" providerId="ADAL" clId="{EEAA18DF-F10C-4222-9B53-2E62527F98F5}" dt="2023-03-29T06:48:23.887" v="15878" actId="20577"/>
          <ac:spMkLst>
            <pc:docMk/>
            <pc:sldMk cId="1209057101" sldId="880"/>
            <ac:spMk id="21" creationId="{8194F7F0-E68A-0F3B-A74F-212FC147B527}"/>
          </ac:spMkLst>
        </pc:spChg>
        <pc:spChg chg="mod">
          <ac:chgData name="Maria Casas" userId="0ecb6980-0437-4664-b227-829ff5d263f8" providerId="ADAL" clId="{EEAA18DF-F10C-4222-9B53-2E62527F98F5}" dt="2023-03-29T06:48:07.861" v="15869" actId="20577"/>
          <ac:spMkLst>
            <pc:docMk/>
            <pc:sldMk cId="1209057101" sldId="880"/>
            <ac:spMk id="22" creationId="{C7EDAE47-970A-E186-DF22-80ACEFC4F048}"/>
          </ac:spMkLst>
        </pc:spChg>
        <pc:spChg chg="del mod">
          <ac:chgData name="Maria Casas" userId="0ecb6980-0437-4664-b227-829ff5d263f8" providerId="ADAL" clId="{EEAA18DF-F10C-4222-9B53-2E62527F98F5}" dt="2023-03-02T01:32:23.952" v="7113" actId="478"/>
          <ac:spMkLst>
            <pc:docMk/>
            <pc:sldMk cId="1209057101" sldId="880"/>
            <ac:spMk id="22" creationId="{F7B07FDC-A455-04B5-B855-1648854F5A8A}"/>
          </ac:spMkLst>
        </pc:spChg>
        <pc:spChg chg="del mod">
          <ac:chgData name="Maria Casas" userId="0ecb6980-0437-4664-b227-829ff5d263f8" providerId="ADAL" clId="{EEAA18DF-F10C-4222-9B53-2E62527F98F5}" dt="2023-03-02T01:26:27.207" v="6779" actId="478"/>
          <ac:spMkLst>
            <pc:docMk/>
            <pc:sldMk cId="1209057101" sldId="880"/>
            <ac:spMk id="23" creationId="{07E8CE2E-CF63-2159-8891-D7E192492C2A}"/>
          </ac:spMkLst>
        </pc:spChg>
        <pc:spChg chg="mod">
          <ac:chgData name="Maria Casas" userId="0ecb6980-0437-4664-b227-829ff5d263f8" providerId="ADAL" clId="{EEAA18DF-F10C-4222-9B53-2E62527F98F5}" dt="2023-03-29T06:48:10.442" v="15870" actId="20577"/>
          <ac:spMkLst>
            <pc:docMk/>
            <pc:sldMk cId="1209057101" sldId="880"/>
            <ac:spMk id="23" creationId="{9690A629-8C04-146F-5D4B-E7AFD11C87A2}"/>
          </ac:spMkLst>
        </pc:spChg>
        <pc:spChg chg="del mod">
          <ac:chgData name="Maria Casas" userId="0ecb6980-0437-4664-b227-829ff5d263f8" providerId="ADAL" clId="{EEAA18DF-F10C-4222-9B53-2E62527F98F5}" dt="2023-03-02T01:28:55.753" v="6876" actId="478"/>
          <ac:spMkLst>
            <pc:docMk/>
            <pc:sldMk cId="1209057101" sldId="880"/>
            <ac:spMk id="24" creationId="{53D9109A-7369-4AF0-82A8-8AEE1872E07D}"/>
          </ac:spMkLst>
        </pc:spChg>
        <pc:spChg chg="mod">
          <ac:chgData name="Maria Casas" userId="0ecb6980-0437-4664-b227-829ff5d263f8" providerId="ADAL" clId="{EEAA18DF-F10C-4222-9B53-2E62527F98F5}" dt="2023-03-29T06:48:13.493" v="15871" actId="20577"/>
          <ac:spMkLst>
            <pc:docMk/>
            <pc:sldMk cId="1209057101" sldId="880"/>
            <ac:spMk id="24" creationId="{9C1C3750-CE5B-39BF-9FC1-22E07F9214C2}"/>
          </ac:spMkLst>
        </pc:spChg>
        <pc:spChg chg="del mod">
          <ac:chgData name="Maria Casas" userId="0ecb6980-0437-4664-b227-829ff5d263f8" providerId="ADAL" clId="{EEAA18DF-F10C-4222-9B53-2E62527F98F5}" dt="2023-03-02T01:28:54.516" v="6875" actId="478"/>
          <ac:spMkLst>
            <pc:docMk/>
            <pc:sldMk cId="1209057101" sldId="880"/>
            <ac:spMk id="25" creationId="{490D8DD5-1122-4C90-03A9-C36A7B2CA4B3}"/>
          </ac:spMkLst>
        </pc:spChg>
        <pc:spChg chg="mod">
          <ac:chgData name="Maria Casas" userId="0ecb6980-0437-4664-b227-829ff5d263f8" providerId="ADAL" clId="{EEAA18DF-F10C-4222-9B53-2E62527F98F5}" dt="2023-03-29T06:47:51.089" v="15864" actId="14100"/>
          <ac:spMkLst>
            <pc:docMk/>
            <pc:sldMk cId="1209057101" sldId="880"/>
            <ac:spMk id="25" creationId="{8ADBCF9E-C55D-9EF9-412F-570083041695}"/>
          </ac:spMkLst>
        </pc:spChg>
        <pc:spChg chg="del mod">
          <ac:chgData name="Maria Casas" userId="0ecb6980-0437-4664-b227-829ff5d263f8" providerId="ADAL" clId="{EEAA18DF-F10C-4222-9B53-2E62527F98F5}" dt="2023-03-02T01:28:53.534" v="6874" actId="478"/>
          <ac:spMkLst>
            <pc:docMk/>
            <pc:sldMk cId="1209057101" sldId="880"/>
            <ac:spMk id="26" creationId="{7CB1F55B-4CB2-528A-33C4-5621548F35DE}"/>
          </ac:spMkLst>
        </pc:spChg>
        <pc:spChg chg="mod">
          <ac:chgData name="Maria Casas" userId="0ecb6980-0437-4664-b227-829ff5d263f8" providerId="ADAL" clId="{EEAA18DF-F10C-4222-9B53-2E62527F98F5}" dt="2023-03-29T06:47:49.295" v="15863" actId="14100"/>
          <ac:spMkLst>
            <pc:docMk/>
            <pc:sldMk cId="1209057101" sldId="880"/>
            <ac:spMk id="26" creationId="{A4A59109-D1A5-2569-1C4B-FC2C914AD8F5}"/>
          </ac:spMkLst>
        </pc:spChg>
        <pc:spChg chg="del mod">
          <ac:chgData name="Maria Casas" userId="0ecb6980-0437-4664-b227-829ff5d263f8" providerId="ADAL" clId="{EEAA18DF-F10C-4222-9B53-2E62527F98F5}" dt="2023-03-02T01:40:22.785" v="7470" actId="478"/>
          <ac:spMkLst>
            <pc:docMk/>
            <pc:sldMk cId="1209057101" sldId="880"/>
            <ac:spMk id="27" creationId="{8216D2CF-59F1-9653-FD38-2F23B46A4F3E}"/>
          </ac:spMkLst>
        </pc:spChg>
        <pc:spChg chg="mod">
          <ac:chgData name="Maria Casas" userId="0ecb6980-0437-4664-b227-829ff5d263f8" providerId="ADAL" clId="{EEAA18DF-F10C-4222-9B53-2E62527F98F5}" dt="2023-03-29T06:47:47.034" v="15862" actId="14100"/>
          <ac:spMkLst>
            <pc:docMk/>
            <pc:sldMk cId="1209057101" sldId="880"/>
            <ac:spMk id="27" creationId="{D546BFFE-8B0F-418B-0E28-ACBCAF662B31}"/>
          </ac:spMkLst>
        </pc:spChg>
        <pc:spChg chg="mod">
          <ac:chgData name="Maria Casas" userId="0ecb6980-0437-4664-b227-829ff5d263f8" providerId="ADAL" clId="{EEAA18DF-F10C-4222-9B53-2E62527F98F5}" dt="2023-03-29T06:47:45.157" v="15861" actId="14100"/>
          <ac:spMkLst>
            <pc:docMk/>
            <pc:sldMk cId="1209057101" sldId="880"/>
            <ac:spMk id="28" creationId="{77763EC1-F8FD-0A55-1C19-586FFCAFF797}"/>
          </ac:spMkLst>
        </pc:spChg>
        <pc:spChg chg="del mod">
          <ac:chgData name="Maria Casas" userId="0ecb6980-0437-4664-b227-829ff5d263f8" providerId="ADAL" clId="{EEAA18DF-F10C-4222-9B53-2E62527F98F5}" dt="2023-03-02T02:07:24.870" v="8203" actId="478"/>
          <ac:spMkLst>
            <pc:docMk/>
            <pc:sldMk cId="1209057101" sldId="880"/>
            <ac:spMk id="28" creationId="{F6E3EA27-93AB-C2A2-220E-08285C89AD3C}"/>
          </ac:spMkLst>
        </pc:spChg>
        <pc:spChg chg="mod">
          <ac:chgData name="Maria Casas" userId="0ecb6980-0437-4664-b227-829ff5d263f8" providerId="ADAL" clId="{EEAA18DF-F10C-4222-9B53-2E62527F98F5}" dt="2023-03-29T06:47:40.561" v="15860" actId="14100"/>
          <ac:spMkLst>
            <pc:docMk/>
            <pc:sldMk cId="1209057101" sldId="880"/>
            <ac:spMk id="29" creationId="{08519468-5D94-1D07-6805-203B7446590C}"/>
          </ac:spMkLst>
        </pc:spChg>
        <pc:spChg chg="del mod">
          <ac:chgData name="Maria Casas" userId="0ecb6980-0437-4664-b227-829ff5d263f8" providerId="ADAL" clId="{EEAA18DF-F10C-4222-9B53-2E62527F98F5}" dt="2023-03-02T02:09:24.984" v="8287" actId="478"/>
          <ac:spMkLst>
            <pc:docMk/>
            <pc:sldMk cId="1209057101" sldId="880"/>
            <ac:spMk id="29" creationId="{F66FB03B-1729-65A0-567A-C58A40C1A42C}"/>
          </ac:spMkLst>
        </pc:spChg>
        <pc:spChg chg="del mod">
          <ac:chgData name="Maria Casas" userId="0ecb6980-0437-4664-b227-829ff5d263f8" providerId="ADAL" clId="{EEAA18DF-F10C-4222-9B53-2E62527F98F5}" dt="2023-03-02T01:27:57.572" v="6795" actId="478"/>
          <ac:spMkLst>
            <pc:docMk/>
            <pc:sldMk cId="1209057101" sldId="880"/>
            <ac:spMk id="30" creationId="{E162C5CF-7B79-9099-4BCF-BE153C6E36B3}"/>
          </ac:spMkLst>
        </pc:spChg>
        <pc:spChg chg="del mod">
          <ac:chgData name="Maria Casas" userId="0ecb6980-0437-4664-b227-829ff5d263f8" providerId="ADAL" clId="{EEAA18DF-F10C-4222-9B53-2E62527F98F5}" dt="2023-03-02T01:29:12.390" v="6881" actId="478"/>
          <ac:spMkLst>
            <pc:docMk/>
            <pc:sldMk cId="1209057101" sldId="880"/>
            <ac:spMk id="31" creationId="{9148516C-06F8-6C23-D6C6-E71EF7F0CD62}"/>
          </ac:spMkLst>
        </pc:spChg>
        <pc:spChg chg="del mod">
          <ac:chgData name="Maria Casas" userId="0ecb6980-0437-4664-b227-829ff5d263f8" providerId="ADAL" clId="{EEAA18DF-F10C-4222-9B53-2E62527F98F5}" dt="2023-03-01T23:26:06.165" v="6674" actId="478"/>
          <ac:spMkLst>
            <pc:docMk/>
            <pc:sldMk cId="1209057101" sldId="880"/>
            <ac:spMk id="32" creationId="{8F900587-B1A0-916E-1D7E-373EAF9272C1}"/>
          </ac:spMkLst>
        </pc:spChg>
        <pc:spChg chg="del mod">
          <ac:chgData name="Maria Casas" userId="0ecb6980-0437-4664-b227-829ff5d263f8" providerId="ADAL" clId="{EEAA18DF-F10C-4222-9B53-2E62527F98F5}" dt="2023-03-02T01:44:47.864" v="7653" actId="478"/>
          <ac:spMkLst>
            <pc:docMk/>
            <pc:sldMk cId="1209057101" sldId="880"/>
            <ac:spMk id="33" creationId="{11C40000-B898-E413-617E-8664D32372F8}"/>
          </ac:spMkLst>
        </pc:spChg>
        <pc:spChg chg="add mod">
          <ac:chgData name="Maria Casas" userId="0ecb6980-0437-4664-b227-829ff5d263f8" providerId="ADAL" clId="{EEAA18DF-F10C-4222-9B53-2E62527F98F5}" dt="2023-03-29T06:51:23.792" v="15911" actId="20577"/>
          <ac:spMkLst>
            <pc:docMk/>
            <pc:sldMk cId="1209057101" sldId="880"/>
            <ac:spMk id="33" creationId="{C3CDD7EB-2BCF-8D1E-C3AC-6C07889ECF9C}"/>
          </ac:spMkLst>
        </pc:spChg>
        <pc:spChg chg="mod">
          <ac:chgData name="Maria Casas" userId="0ecb6980-0437-4664-b227-829ff5d263f8" providerId="ADAL" clId="{EEAA18DF-F10C-4222-9B53-2E62527F98F5}" dt="2023-03-29T06:51:34.732" v="15914" actId="403"/>
          <ac:spMkLst>
            <pc:docMk/>
            <pc:sldMk cId="1209057101" sldId="880"/>
            <ac:spMk id="34" creationId="{2B612A5D-C097-4F97-7852-5162C63CC703}"/>
          </ac:spMkLst>
        </pc:spChg>
        <pc:spChg chg="add mod">
          <ac:chgData name="Maria Casas" userId="0ecb6980-0437-4664-b227-829ff5d263f8" providerId="ADAL" clId="{EEAA18DF-F10C-4222-9B53-2E62527F98F5}" dt="2023-03-29T06:48:53.784" v="15879" actId="1076"/>
          <ac:spMkLst>
            <pc:docMk/>
            <pc:sldMk cId="1209057101" sldId="880"/>
            <ac:spMk id="35" creationId="{745D5FCB-1556-0DA7-85F4-17635A51CB27}"/>
          </ac:spMkLst>
        </pc:spChg>
        <pc:spChg chg="add del mod">
          <ac:chgData name="Maria Casas" userId="0ecb6980-0437-4664-b227-829ff5d263f8" providerId="ADAL" clId="{EEAA18DF-F10C-4222-9B53-2E62527F98F5}" dt="2023-03-29T06:35:07.844" v="15714" actId="478"/>
          <ac:spMkLst>
            <pc:docMk/>
            <pc:sldMk cId="1209057101" sldId="880"/>
            <ac:spMk id="36" creationId="{BFE2D285-B5B8-EA1E-B9B8-D8D8157D7DBF}"/>
          </ac:spMkLst>
        </pc:spChg>
        <pc:spChg chg="add del mod">
          <ac:chgData name="Maria Casas" userId="0ecb6980-0437-4664-b227-829ff5d263f8" providerId="ADAL" clId="{EEAA18DF-F10C-4222-9B53-2E62527F98F5}" dt="2023-03-29T06:34:58.972" v="15708" actId="478"/>
          <ac:spMkLst>
            <pc:docMk/>
            <pc:sldMk cId="1209057101" sldId="880"/>
            <ac:spMk id="37" creationId="{5CE91C16-8FE2-9F8C-26A1-4688B5A46A0F}"/>
          </ac:spMkLst>
        </pc:spChg>
        <pc:spChg chg="del mod">
          <ac:chgData name="Maria Casas" userId="0ecb6980-0437-4664-b227-829ff5d263f8" providerId="ADAL" clId="{EEAA18DF-F10C-4222-9B53-2E62527F98F5}" dt="2023-03-02T01:40:15.317" v="7466" actId="478"/>
          <ac:spMkLst>
            <pc:docMk/>
            <pc:sldMk cId="1209057101" sldId="880"/>
            <ac:spMk id="38" creationId="{72FDB5B2-F4A6-5EBE-8369-3EC1FA03F12C}"/>
          </ac:spMkLst>
        </pc:spChg>
        <pc:spChg chg="del mod">
          <ac:chgData name="Maria Casas" userId="0ecb6980-0437-4664-b227-829ff5d263f8" providerId="ADAL" clId="{EEAA18DF-F10C-4222-9B53-2E62527F98F5}" dt="2023-03-02T01:40:16.881" v="7467" actId="478"/>
          <ac:spMkLst>
            <pc:docMk/>
            <pc:sldMk cId="1209057101" sldId="880"/>
            <ac:spMk id="39" creationId="{2E7A829C-049E-A9CB-480D-135C45BE0C89}"/>
          </ac:spMkLst>
        </pc:spChg>
        <pc:spChg chg="del mod">
          <ac:chgData name="Maria Casas" userId="0ecb6980-0437-4664-b227-829ff5d263f8" providerId="ADAL" clId="{EEAA18DF-F10C-4222-9B53-2E62527F98F5}" dt="2023-03-02T01:40:18.948" v="7468" actId="478"/>
          <ac:spMkLst>
            <pc:docMk/>
            <pc:sldMk cId="1209057101" sldId="880"/>
            <ac:spMk id="40" creationId="{9ED3774C-F7D6-CF4C-82E8-25D931E7B98F}"/>
          </ac:spMkLst>
        </pc:spChg>
        <pc:spChg chg="del mod">
          <ac:chgData name="Maria Casas" userId="0ecb6980-0437-4664-b227-829ff5d263f8" providerId="ADAL" clId="{EEAA18DF-F10C-4222-9B53-2E62527F98F5}" dt="2023-03-02T01:29:44.667" v="6902" actId="478"/>
          <ac:spMkLst>
            <pc:docMk/>
            <pc:sldMk cId="1209057101" sldId="880"/>
            <ac:spMk id="41" creationId="{D0BA0999-2DFC-402A-6DEF-A830DC1F2523}"/>
          </ac:spMkLst>
        </pc:spChg>
        <pc:spChg chg="del mod">
          <ac:chgData name="Maria Casas" userId="0ecb6980-0437-4664-b227-829ff5d263f8" providerId="ADAL" clId="{EEAA18DF-F10C-4222-9B53-2E62527F98F5}" dt="2023-03-02T02:06:37.702" v="8096" actId="478"/>
          <ac:spMkLst>
            <pc:docMk/>
            <pc:sldMk cId="1209057101" sldId="880"/>
            <ac:spMk id="42" creationId="{09D9BBE5-0BBD-87AC-08F2-021F0B70C6E6}"/>
          </ac:spMkLst>
        </pc:spChg>
        <pc:spChg chg="del mod">
          <ac:chgData name="Maria Casas" userId="0ecb6980-0437-4664-b227-829ff5d263f8" providerId="ADAL" clId="{EEAA18DF-F10C-4222-9B53-2E62527F98F5}" dt="2023-03-02T02:08:20.414" v="8255" actId="478"/>
          <ac:spMkLst>
            <pc:docMk/>
            <pc:sldMk cId="1209057101" sldId="880"/>
            <ac:spMk id="43" creationId="{263C9CBC-B28D-81F6-7D82-99279B52AF40}"/>
          </ac:spMkLst>
        </pc:spChg>
        <pc:spChg chg="add mod">
          <ac:chgData name="Maria Casas" userId="0ecb6980-0437-4664-b227-829ff5d263f8" providerId="ADAL" clId="{EEAA18DF-F10C-4222-9B53-2E62527F98F5}" dt="2023-03-29T06:51:28.363" v="15912" actId="403"/>
          <ac:spMkLst>
            <pc:docMk/>
            <pc:sldMk cId="1209057101" sldId="880"/>
            <ac:spMk id="45" creationId="{A106EA0D-FA38-DAD0-E82D-9526E77FDEC0}"/>
          </ac:spMkLst>
        </pc:spChg>
        <pc:spChg chg="add del mod">
          <ac:chgData name="Maria Casas" userId="0ecb6980-0437-4664-b227-829ff5d263f8" providerId="ADAL" clId="{EEAA18DF-F10C-4222-9B53-2E62527F98F5}" dt="2023-03-29T06:35:09.265" v="15715" actId="478"/>
          <ac:spMkLst>
            <pc:docMk/>
            <pc:sldMk cId="1209057101" sldId="880"/>
            <ac:spMk id="47" creationId="{9DDC77DD-36CF-3856-773E-F9E69E05B944}"/>
          </ac:spMkLst>
        </pc:spChg>
        <pc:spChg chg="add del mod">
          <ac:chgData name="Maria Casas" userId="0ecb6980-0437-4664-b227-829ff5d263f8" providerId="ADAL" clId="{EEAA18DF-F10C-4222-9B53-2E62527F98F5}" dt="2023-03-29T06:35:06.379" v="15712" actId="478"/>
          <ac:spMkLst>
            <pc:docMk/>
            <pc:sldMk cId="1209057101" sldId="880"/>
            <ac:spMk id="48" creationId="{1B98E9F9-272A-2BE7-6368-D2DF7D7216D1}"/>
          </ac:spMkLst>
        </pc:spChg>
        <pc:spChg chg="add del mod">
          <ac:chgData name="Maria Casas" userId="0ecb6980-0437-4664-b227-829ff5d263f8" providerId="ADAL" clId="{EEAA18DF-F10C-4222-9B53-2E62527F98F5}" dt="2023-03-29T06:35:10.363" v="15716" actId="478"/>
          <ac:spMkLst>
            <pc:docMk/>
            <pc:sldMk cId="1209057101" sldId="880"/>
            <ac:spMk id="49" creationId="{363CEBC8-87D6-4250-2A6B-7AAB54B39ACD}"/>
          </ac:spMkLst>
        </pc:spChg>
        <pc:spChg chg="add del mod">
          <ac:chgData name="Maria Casas" userId="0ecb6980-0437-4664-b227-829ff5d263f8" providerId="ADAL" clId="{EEAA18DF-F10C-4222-9B53-2E62527F98F5}" dt="2023-03-29T06:35:00.290" v="15709" actId="478"/>
          <ac:spMkLst>
            <pc:docMk/>
            <pc:sldMk cId="1209057101" sldId="880"/>
            <ac:spMk id="50" creationId="{173642F7-8FA1-B144-C2DA-D93F606CDB0B}"/>
          </ac:spMkLst>
        </pc:spChg>
        <pc:spChg chg="add del mod">
          <ac:chgData name="Maria Casas" userId="0ecb6980-0437-4664-b227-829ff5d263f8" providerId="ADAL" clId="{EEAA18DF-F10C-4222-9B53-2E62527F98F5}" dt="2023-03-29T06:35:01.252" v="15710" actId="478"/>
          <ac:spMkLst>
            <pc:docMk/>
            <pc:sldMk cId="1209057101" sldId="880"/>
            <ac:spMk id="52" creationId="{40057420-FA83-B06C-894F-29155A2B6849}"/>
          </ac:spMkLst>
        </pc:spChg>
        <pc:spChg chg="add del mod">
          <ac:chgData name="Maria Casas" userId="0ecb6980-0437-4664-b227-829ff5d263f8" providerId="ADAL" clId="{EEAA18DF-F10C-4222-9B53-2E62527F98F5}" dt="2023-03-29T06:35:02.835" v="15711" actId="478"/>
          <ac:spMkLst>
            <pc:docMk/>
            <pc:sldMk cId="1209057101" sldId="880"/>
            <ac:spMk id="54" creationId="{D5313E94-CF3F-1B42-B7BD-E3FCBDD174C7}"/>
          </ac:spMkLst>
        </pc:spChg>
        <pc:grpChg chg="add mod">
          <ac:chgData name="Maria Casas" userId="0ecb6980-0437-4664-b227-829ff5d263f8" providerId="ADAL" clId="{EEAA18DF-F10C-4222-9B53-2E62527F98F5}" dt="2023-03-29T06:50:58.142" v="15892" actId="1076"/>
          <ac:grpSpMkLst>
            <pc:docMk/>
            <pc:sldMk cId="1209057101" sldId="880"/>
            <ac:grpSpMk id="13" creationId="{F3048D66-46BA-E91A-3862-A578E3E7A165}"/>
          </ac:grpSpMkLst>
        </pc:grpChg>
        <pc:grpChg chg="mod">
          <ac:chgData name="Maria Casas" userId="0ecb6980-0437-4664-b227-829ff5d263f8" providerId="ADAL" clId="{EEAA18DF-F10C-4222-9B53-2E62527F98F5}" dt="2023-03-29T06:46:24.260" v="15845"/>
          <ac:grpSpMkLst>
            <pc:docMk/>
            <pc:sldMk cId="1209057101" sldId="880"/>
            <ac:grpSpMk id="14" creationId="{12FE4664-D853-4FBD-81AD-19313361D358}"/>
          </ac:grpSpMkLst>
        </pc:grpChg>
        <pc:picChg chg="mod">
          <ac:chgData name="Maria Casas" userId="0ecb6980-0437-4664-b227-829ff5d263f8" providerId="ADAL" clId="{EEAA18DF-F10C-4222-9B53-2E62527F98F5}" dt="2023-03-29T06:46:24.260" v="15845"/>
          <ac:picMkLst>
            <pc:docMk/>
            <pc:sldMk cId="1209057101" sldId="880"/>
            <ac:picMk id="16" creationId="{B81802BC-DACF-1921-A864-58A2BB6B6F30}"/>
          </ac:picMkLst>
        </pc:picChg>
        <pc:cxnChg chg="add mod">
          <ac:chgData name="Maria Casas" userId="0ecb6980-0437-4664-b227-829ff5d263f8" providerId="ADAL" clId="{EEAA18DF-F10C-4222-9B53-2E62527F98F5}" dt="2023-03-29T06:48:53.784" v="15879" actId="1076"/>
          <ac:cxnSpMkLst>
            <pc:docMk/>
            <pc:sldMk cId="1209057101" sldId="880"/>
            <ac:cxnSpMk id="5" creationId="{119DBB9C-1F7A-FD06-AA27-AF332D9DF5DD}"/>
          </ac:cxnSpMkLst>
        </pc:cxnChg>
        <pc:cxnChg chg="add del mod">
          <ac:chgData name="Maria Casas" userId="0ecb6980-0437-4664-b227-829ff5d263f8" providerId="ADAL" clId="{EEAA18DF-F10C-4222-9B53-2E62527F98F5}" dt="2023-03-29T06:47:02.802" v="15854" actId="478"/>
          <ac:cxnSpMkLst>
            <pc:docMk/>
            <pc:sldMk cId="1209057101" sldId="880"/>
            <ac:cxnSpMk id="6" creationId="{9553BB31-7D09-A276-D9DF-7DC641C3BC9F}"/>
          </ac:cxnSpMkLst>
        </pc:cxnChg>
        <pc:cxnChg chg="add mod">
          <ac:chgData name="Maria Casas" userId="0ecb6980-0437-4664-b227-829ff5d263f8" providerId="ADAL" clId="{EEAA18DF-F10C-4222-9B53-2E62527F98F5}" dt="2023-03-29T06:51:42.046" v="15915" actId="14100"/>
          <ac:cxnSpMkLst>
            <pc:docMk/>
            <pc:sldMk cId="1209057101" sldId="880"/>
            <ac:cxnSpMk id="8" creationId="{E8C40641-45B3-3DDF-32FB-D910F8C9429B}"/>
          </ac:cxnSpMkLst>
        </pc:cxnChg>
        <pc:cxnChg chg="add mod">
          <ac:chgData name="Maria Casas" userId="0ecb6980-0437-4664-b227-829ff5d263f8" providerId="ADAL" clId="{EEAA18DF-F10C-4222-9B53-2E62527F98F5}" dt="2023-03-29T06:52:12.707" v="15925" actId="14100"/>
          <ac:cxnSpMkLst>
            <pc:docMk/>
            <pc:sldMk cId="1209057101" sldId="880"/>
            <ac:cxnSpMk id="10" creationId="{A98CF7CD-8236-6DB3-F926-F6E615C56F02}"/>
          </ac:cxnSpMkLst>
        </pc:cxnChg>
        <pc:cxnChg chg="add mod">
          <ac:chgData name="Maria Casas" userId="0ecb6980-0437-4664-b227-829ff5d263f8" providerId="ADAL" clId="{EEAA18DF-F10C-4222-9B53-2E62527F98F5}" dt="2023-03-29T06:48:53.784" v="15879" actId="1076"/>
          <ac:cxnSpMkLst>
            <pc:docMk/>
            <pc:sldMk cId="1209057101" sldId="880"/>
            <ac:cxnSpMk id="32" creationId="{2D6498C7-25AA-9773-1A3C-BD4291D23D8A}"/>
          </ac:cxnSpMkLst>
        </pc:cxnChg>
      </pc:sldChg>
      <pc:sldChg chg="addSp delSp modSp new mod ord modAnim modNotesTx">
        <pc:chgData name="Maria Casas" userId="0ecb6980-0437-4664-b227-829ff5d263f8" providerId="ADAL" clId="{EEAA18DF-F10C-4222-9B53-2E62527F98F5}" dt="2023-03-29T07:00:13.669" v="16269"/>
        <pc:sldMkLst>
          <pc:docMk/>
          <pc:sldMk cId="3139619947" sldId="882"/>
        </pc:sldMkLst>
        <pc:spChg chg="del">
          <ac:chgData name="Maria Casas" userId="0ecb6980-0437-4664-b227-829ff5d263f8" providerId="ADAL" clId="{EEAA18DF-F10C-4222-9B53-2E62527F98F5}" dt="2023-03-02T07:27:00.819" v="9379" actId="22"/>
          <ac:spMkLst>
            <pc:docMk/>
            <pc:sldMk cId="3139619947" sldId="882"/>
            <ac:spMk id="2" creationId="{339C74E9-09D4-53C9-CC09-C4F3399BD783}"/>
          </ac:spMkLst>
        </pc:spChg>
        <pc:spChg chg="del">
          <ac:chgData name="Maria Casas" userId="0ecb6980-0437-4664-b227-829ff5d263f8" providerId="ADAL" clId="{EEAA18DF-F10C-4222-9B53-2E62527F98F5}" dt="2023-03-02T16:48:11.037" v="9446" actId="478"/>
          <ac:spMkLst>
            <pc:docMk/>
            <pc:sldMk cId="3139619947" sldId="882"/>
            <ac:spMk id="2" creationId="{951C3B4A-2D7A-2A75-6B6A-8CB6FEC1EE40}"/>
          </ac:spMkLst>
        </pc:spChg>
        <pc:spChg chg="mod">
          <ac:chgData name="Maria Casas" userId="0ecb6980-0437-4664-b227-829ff5d263f8" providerId="ADAL" clId="{EEAA18DF-F10C-4222-9B53-2E62527F98F5}" dt="2023-03-02T16:49:33.115" v="9590" actId="20577"/>
          <ac:spMkLst>
            <pc:docMk/>
            <pc:sldMk cId="3139619947" sldId="882"/>
            <ac:spMk id="3" creationId="{98036C07-8CAE-B167-3078-8FB887344E4A}"/>
          </ac:spMkLst>
        </pc:spChg>
        <pc:spChg chg="del">
          <ac:chgData name="Maria Casas" userId="0ecb6980-0437-4664-b227-829ff5d263f8" providerId="ADAL" clId="{EEAA18DF-F10C-4222-9B53-2E62527F98F5}" dt="2023-03-02T16:48:02.884" v="9442" actId="478"/>
          <ac:spMkLst>
            <pc:docMk/>
            <pc:sldMk cId="3139619947" sldId="882"/>
            <ac:spMk id="5" creationId="{A528709B-BC57-31D6-0722-F676D372B2C4}"/>
          </ac:spMkLst>
        </pc:spChg>
        <pc:spChg chg="add del mod">
          <ac:chgData name="Maria Casas" userId="0ecb6980-0437-4664-b227-829ff5d263f8" providerId="ADAL" clId="{EEAA18DF-F10C-4222-9B53-2E62527F98F5}" dt="2023-03-02T16:48:08.168" v="9445" actId="478"/>
          <ac:spMkLst>
            <pc:docMk/>
            <pc:sldMk cId="3139619947" sldId="882"/>
            <ac:spMk id="8" creationId="{DDA4304C-212A-BF57-DFCB-19C721AEAA22}"/>
          </ac:spMkLst>
        </pc:spChg>
        <pc:spChg chg="mod">
          <ac:chgData name="Maria Casas" userId="0ecb6980-0437-4664-b227-829ff5d263f8" providerId="ADAL" clId="{EEAA18DF-F10C-4222-9B53-2E62527F98F5}" dt="2023-03-16T13:42:59.945" v="13374" actId="20577"/>
          <ac:spMkLst>
            <pc:docMk/>
            <pc:sldMk cId="3139619947" sldId="882"/>
            <ac:spMk id="9" creationId="{2E3B731D-B3DD-1204-0E48-42513DE994F0}"/>
          </ac:spMkLst>
        </pc:spChg>
        <pc:spChg chg="add del mod">
          <ac:chgData name="Maria Casas" userId="0ecb6980-0437-4664-b227-829ff5d263f8" providerId="ADAL" clId="{EEAA18DF-F10C-4222-9B53-2E62527F98F5}" dt="2023-03-02T16:48:12.358" v="9447" actId="478"/>
          <ac:spMkLst>
            <pc:docMk/>
            <pc:sldMk cId="3139619947" sldId="882"/>
            <ac:spMk id="10" creationId="{C35F67DB-0E32-DCE1-4B01-F372D21C270E}"/>
          </ac:spMkLst>
        </pc:spChg>
        <pc:spChg chg="add mod">
          <ac:chgData name="Maria Casas" userId="0ecb6980-0437-4664-b227-829ff5d263f8" providerId="ADAL" clId="{EEAA18DF-F10C-4222-9B53-2E62527F98F5}" dt="2023-03-02T18:25:36.223" v="10273" actId="1076"/>
          <ac:spMkLst>
            <pc:docMk/>
            <pc:sldMk cId="3139619947" sldId="882"/>
            <ac:spMk id="14" creationId="{FCC7461A-D17B-096A-F494-3F7572A31723}"/>
          </ac:spMkLst>
        </pc:spChg>
        <pc:spChg chg="add mod">
          <ac:chgData name="Maria Casas" userId="0ecb6980-0437-4664-b227-829ff5d263f8" providerId="ADAL" clId="{EEAA18DF-F10C-4222-9B53-2E62527F98F5}" dt="2023-03-02T18:36:17.862" v="10481" actId="1076"/>
          <ac:spMkLst>
            <pc:docMk/>
            <pc:sldMk cId="3139619947" sldId="882"/>
            <ac:spMk id="15" creationId="{4BFEA75C-2A79-713C-6CB6-804033CD22CC}"/>
          </ac:spMkLst>
        </pc:spChg>
        <pc:spChg chg="add mod">
          <ac:chgData name="Maria Casas" userId="0ecb6980-0437-4664-b227-829ff5d263f8" providerId="ADAL" clId="{EEAA18DF-F10C-4222-9B53-2E62527F98F5}" dt="2023-03-02T19:24:40.803" v="10506" actId="20577"/>
          <ac:spMkLst>
            <pc:docMk/>
            <pc:sldMk cId="3139619947" sldId="882"/>
            <ac:spMk id="39" creationId="{99F08D0E-F5DE-D0AA-03E9-0F5FB24F3DFC}"/>
          </ac:spMkLst>
        </pc:spChg>
        <pc:spChg chg="mod">
          <ac:chgData name="Maria Casas" userId="0ecb6980-0437-4664-b227-829ff5d263f8" providerId="ADAL" clId="{EEAA18DF-F10C-4222-9B53-2E62527F98F5}" dt="2023-03-02T19:48:39.763" v="10507" actId="164"/>
          <ac:spMkLst>
            <pc:docMk/>
            <pc:sldMk cId="3139619947" sldId="882"/>
            <ac:spMk id="50" creationId="{4C7FB06B-E450-E87F-A19D-EF135CC760B1}"/>
          </ac:spMkLst>
        </pc:spChg>
        <pc:grpChg chg="add mod">
          <ac:chgData name="Maria Casas" userId="0ecb6980-0437-4664-b227-829ff5d263f8" providerId="ADAL" clId="{EEAA18DF-F10C-4222-9B53-2E62527F98F5}" dt="2023-03-02T19:48:39.763" v="10507" actId="164"/>
          <ac:grpSpMkLst>
            <pc:docMk/>
            <pc:sldMk cId="3139619947" sldId="882"/>
            <ac:grpSpMk id="7" creationId="{5405CB84-AA03-DF03-BC94-FD7C005DA027}"/>
          </ac:grpSpMkLst>
        </pc:grpChg>
        <pc:grpChg chg="mod">
          <ac:chgData name="Maria Casas" userId="0ecb6980-0437-4664-b227-829ff5d263f8" providerId="ADAL" clId="{EEAA18DF-F10C-4222-9B53-2E62527F98F5}" dt="2023-03-02T19:48:39.763" v="10507" actId="164"/>
          <ac:grpSpMkLst>
            <pc:docMk/>
            <pc:sldMk cId="3139619947" sldId="882"/>
            <ac:grpSpMk id="49" creationId="{10C69EAB-B839-E59B-6F8A-14F24D284418}"/>
          </ac:grpSpMkLst>
        </pc:grpChg>
        <pc:graphicFrameChg chg="add mod">
          <ac:chgData name="Maria Casas" userId="0ecb6980-0437-4664-b227-829ff5d263f8" providerId="ADAL" clId="{EEAA18DF-F10C-4222-9B53-2E62527F98F5}" dt="2023-03-02T07:38:34.073" v="9383"/>
          <ac:graphicFrameMkLst>
            <pc:docMk/>
            <pc:sldMk cId="3139619947" sldId="882"/>
            <ac:graphicFrameMk id="7" creationId="{DB31D8CA-0D4F-8029-1904-671887C45529}"/>
          </ac:graphicFrameMkLst>
        </pc:graphicFrameChg>
        <pc:picChg chg="add del mod ord">
          <ac:chgData name="Maria Casas" userId="0ecb6980-0437-4664-b227-829ff5d263f8" providerId="ADAL" clId="{EEAA18DF-F10C-4222-9B53-2E62527F98F5}" dt="2023-03-02T16:48:03.593" v="9443" actId="478"/>
          <ac:picMkLst>
            <pc:docMk/>
            <pc:sldMk cId="3139619947" sldId="882"/>
            <ac:picMk id="6" creationId="{BB4FCB80-B9FB-9102-4761-1A241EE3709D}"/>
          </ac:picMkLst>
        </pc:picChg>
        <pc:picChg chg="add del mod">
          <ac:chgData name="Maria Casas" userId="0ecb6980-0437-4664-b227-829ff5d263f8" providerId="ADAL" clId="{EEAA18DF-F10C-4222-9B53-2E62527F98F5}" dt="2023-03-02T07:39:15.550" v="9387" actId="478"/>
          <ac:picMkLst>
            <pc:docMk/>
            <pc:sldMk cId="3139619947" sldId="882"/>
            <ac:picMk id="8" creationId="{F95F9FE8-EC20-2896-75DE-3706E1CB96D7}"/>
          </ac:picMkLst>
        </pc:picChg>
        <pc:picChg chg="add del mod">
          <ac:chgData name="Maria Casas" userId="0ecb6980-0437-4664-b227-829ff5d263f8" providerId="ADAL" clId="{EEAA18DF-F10C-4222-9B53-2E62527F98F5}" dt="2023-03-02T07:41:34.727" v="9424" actId="478"/>
          <ac:picMkLst>
            <pc:docMk/>
            <pc:sldMk cId="3139619947" sldId="882"/>
            <ac:picMk id="9" creationId="{4BCB97DC-1DE8-6EC9-6F2C-2B10C5E32A62}"/>
          </ac:picMkLst>
        </pc:picChg>
        <pc:picChg chg="add del mod">
          <ac:chgData name="Maria Casas" userId="0ecb6980-0437-4664-b227-829ff5d263f8" providerId="ADAL" clId="{EEAA18DF-F10C-4222-9B53-2E62527F98F5}" dt="2023-03-02T07:41:56.103" v="9427" actId="478"/>
          <ac:picMkLst>
            <pc:docMk/>
            <pc:sldMk cId="3139619947" sldId="882"/>
            <ac:picMk id="11" creationId="{445A7CF4-B457-BE91-2A8F-54D5179C6FF8}"/>
          </ac:picMkLst>
        </pc:picChg>
        <pc:picChg chg="add del mod">
          <ac:chgData name="Maria Casas" userId="0ecb6980-0437-4664-b227-829ff5d263f8" providerId="ADAL" clId="{EEAA18DF-F10C-4222-9B53-2E62527F98F5}" dt="2023-03-02T07:42:21.624" v="9430" actId="478"/>
          <ac:picMkLst>
            <pc:docMk/>
            <pc:sldMk cId="3139619947" sldId="882"/>
            <ac:picMk id="12" creationId="{3536A860-44F2-DC4C-8AA2-13C870447FF6}"/>
          </ac:picMkLst>
        </pc:picChg>
        <pc:picChg chg="add mod modCrop">
          <ac:chgData name="Maria Casas" userId="0ecb6980-0437-4664-b227-829ff5d263f8" providerId="ADAL" clId="{EEAA18DF-F10C-4222-9B53-2E62527F98F5}" dt="2023-03-02T18:33:25.481" v="10293" actId="732"/>
          <ac:picMkLst>
            <pc:docMk/>
            <pc:sldMk cId="3139619947" sldId="882"/>
            <ac:picMk id="12" creationId="{61E8A850-5A8A-B510-A5A3-BD427737CC36}"/>
          </ac:picMkLst>
        </pc:picChg>
        <pc:picChg chg="add mod">
          <ac:chgData name="Maria Casas" userId="0ecb6980-0437-4664-b227-829ff5d263f8" providerId="ADAL" clId="{EEAA18DF-F10C-4222-9B53-2E62527F98F5}" dt="2023-03-02T19:23:42.689" v="10482" actId="1076"/>
          <ac:picMkLst>
            <pc:docMk/>
            <pc:sldMk cId="3139619947" sldId="882"/>
            <ac:picMk id="13" creationId="{258AEB89-E618-2E3C-81DD-0C3258990BDB}"/>
          </ac:picMkLst>
        </pc:picChg>
        <pc:picChg chg="add mod">
          <ac:chgData name="Maria Casas" userId="0ecb6980-0437-4664-b227-829ff5d263f8" providerId="ADAL" clId="{EEAA18DF-F10C-4222-9B53-2E62527F98F5}" dt="2023-03-02T18:34:58.418" v="10311" actId="1076"/>
          <ac:picMkLst>
            <pc:docMk/>
            <pc:sldMk cId="3139619947" sldId="882"/>
            <ac:picMk id="16" creationId="{3C247065-8401-052D-DDFA-D64454E34F6B}"/>
          </ac:picMkLst>
        </pc:picChg>
        <pc:picChg chg="add mod">
          <ac:chgData name="Maria Casas" userId="0ecb6980-0437-4664-b227-829ff5d263f8" providerId="ADAL" clId="{EEAA18DF-F10C-4222-9B53-2E62527F98F5}" dt="2023-03-02T19:24:25.043" v="10491" actId="14100"/>
          <ac:picMkLst>
            <pc:docMk/>
            <pc:sldMk cId="3139619947" sldId="882"/>
            <ac:picMk id="38" creationId="{01177561-E1A4-1938-5040-A491B16EF9D7}"/>
          </ac:picMkLst>
        </pc:picChg>
        <pc:cxnChg chg="add mod">
          <ac:chgData name="Maria Casas" userId="0ecb6980-0437-4664-b227-829ff5d263f8" providerId="ADAL" clId="{EEAA18DF-F10C-4222-9B53-2E62527F98F5}" dt="2023-03-02T18:36:04.325" v="10480" actId="14100"/>
          <ac:cxnSpMkLst>
            <pc:docMk/>
            <pc:sldMk cId="3139619947" sldId="882"/>
            <ac:cxnSpMk id="18" creationId="{7C151B37-33E6-A50D-D74D-73CC1F100E5A}"/>
          </ac:cxnSpMkLst>
        </pc:cxnChg>
        <pc:cxnChg chg="add mod">
          <ac:chgData name="Maria Casas" userId="0ecb6980-0437-4664-b227-829ff5d263f8" providerId="ADAL" clId="{EEAA18DF-F10C-4222-9B53-2E62527F98F5}" dt="2023-03-02T18:36:04.325" v="10480" actId="14100"/>
          <ac:cxnSpMkLst>
            <pc:docMk/>
            <pc:sldMk cId="3139619947" sldId="882"/>
            <ac:cxnSpMk id="19" creationId="{4554CBF6-CAEC-FCCE-F078-790AB1BEC9E2}"/>
          </ac:cxnSpMkLst>
        </pc:cxnChg>
        <pc:cxnChg chg="add mod">
          <ac:chgData name="Maria Casas" userId="0ecb6980-0437-4664-b227-829ff5d263f8" providerId="ADAL" clId="{EEAA18DF-F10C-4222-9B53-2E62527F98F5}" dt="2023-03-02T18:36:04.325" v="10480" actId="14100"/>
          <ac:cxnSpMkLst>
            <pc:docMk/>
            <pc:sldMk cId="3139619947" sldId="882"/>
            <ac:cxnSpMk id="20" creationId="{13C527C1-6B31-4FF6-9BCE-FB79CAB8DD42}"/>
          </ac:cxnSpMkLst>
        </pc:cxnChg>
        <pc:cxnChg chg="add mod">
          <ac:chgData name="Maria Casas" userId="0ecb6980-0437-4664-b227-829ff5d263f8" providerId="ADAL" clId="{EEAA18DF-F10C-4222-9B53-2E62527F98F5}" dt="2023-03-02T18:36:04.325" v="10480" actId="14100"/>
          <ac:cxnSpMkLst>
            <pc:docMk/>
            <pc:sldMk cId="3139619947" sldId="882"/>
            <ac:cxnSpMk id="21" creationId="{B09F6C1B-A7AF-7C5B-A5A4-1C4FE7601441}"/>
          </ac:cxnSpMkLst>
        </pc:cxnChg>
      </pc:sldChg>
      <pc:sldChg chg="modSp mod ord">
        <pc:chgData name="Maria Casas" userId="0ecb6980-0437-4664-b227-829ff5d263f8" providerId="ADAL" clId="{EEAA18DF-F10C-4222-9B53-2E62527F98F5}" dt="2023-03-29T08:18:05.162" v="16675"/>
        <pc:sldMkLst>
          <pc:docMk/>
          <pc:sldMk cId="2830245582" sldId="883"/>
        </pc:sldMkLst>
        <pc:spChg chg="mod">
          <ac:chgData name="Maria Casas" userId="0ecb6980-0437-4664-b227-829ff5d263f8" providerId="ADAL" clId="{EEAA18DF-F10C-4222-9B53-2E62527F98F5}" dt="2023-03-29T08:17:48.555" v="16672" actId="20577"/>
          <ac:spMkLst>
            <pc:docMk/>
            <pc:sldMk cId="2830245582" sldId="883"/>
            <ac:spMk id="6" creationId="{51804EA8-0CA6-6E45-4DFB-3F1C458B31D3}"/>
          </ac:spMkLst>
        </pc:spChg>
      </pc:sldChg>
      <pc:sldChg chg="modSp add del mod">
        <pc:chgData name="Maria Casas" userId="0ecb6980-0437-4664-b227-829ff5d263f8" providerId="ADAL" clId="{EEAA18DF-F10C-4222-9B53-2E62527F98F5}" dt="2023-03-02T20:34:55.642" v="13049" actId="47"/>
        <pc:sldMkLst>
          <pc:docMk/>
          <pc:sldMk cId="2120512880" sldId="886"/>
        </pc:sldMkLst>
        <pc:spChg chg="mod">
          <ac:chgData name="Maria Casas" userId="0ecb6980-0437-4664-b227-829ff5d263f8" providerId="ADAL" clId="{EEAA18DF-F10C-4222-9B53-2E62527F98F5}" dt="2023-03-02T20:34:54.238" v="13048" actId="21"/>
          <ac:spMkLst>
            <pc:docMk/>
            <pc:sldMk cId="2120512880" sldId="886"/>
            <ac:spMk id="2" creationId="{9DC4EE8F-BE64-4160-2D50-628537F0B375}"/>
          </ac:spMkLst>
        </pc:spChg>
      </pc:sldChg>
      <pc:sldChg chg="addSp delSp modSp mod ord addAnim delAnim modAnim modNotesTx">
        <pc:chgData name="Maria Casas" userId="0ecb6980-0437-4664-b227-829ff5d263f8" providerId="ADAL" clId="{EEAA18DF-F10C-4222-9B53-2E62527F98F5}" dt="2023-04-27T08:39:31.035" v="27950" actId="1076"/>
        <pc:sldMkLst>
          <pc:docMk/>
          <pc:sldMk cId="3247657581" sldId="887"/>
        </pc:sldMkLst>
        <pc:spChg chg="del">
          <ac:chgData name="Maria Casas" userId="0ecb6980-0437-4664-b227-829ff5d263f8" providerId="ADAL" clId="{EEAA18DF-F10C-4222-9B53-2E62527F98F5}" dt="2023-03-29T09:26:40.837" v="16758" actId="21"/>
          <ac:spMkLst>
            <pc:docMk/>
            <pc:sldMk cId="3247657581" sldId="887"/>
            <ac:spMk id="2" creationId="{74B7B92C-FF46-9D17-1AE5-891BCCE04D5C}"/>
          </ac:spMkLst>
        </pc:spChg>
        <pc:spChg chg="mod">
          <ac:chgData name="Maria Casas" userId="0ecb6980-0437-4664-b227-829ff5d263f8" providerId="ADAL" clId="{EEAA18DF-F10C-4222-9B53-2E62527F98F5}" dt="2023-04-26T06:19:36.696" v="25706" actId="20577"/>
          <ac:spMkLst>
            <pc:docMk/>
            <pc:sldMk cId="3247657581" sldId="887"/>
            <ac:spMk id="3" creationId="{30122082-6696-1735-1853-24EAE40DA654}"/>
          </ac:spMkLst>
        </pc:spChg>
        <pc:spChg chg="add del mod ord">
          <ac:chgData name="Maria Casas" userId="0ecb6980-0437-4664-b227-829ff5d263f8" providerId="ADAL" clId="{EEAA18DF-F10C-4222-9B53-2E62527F98F5}" dt="2023-04-27T08:10:21.509" v="26514" actId="478"/>
          <ac:spMkLst>
            <pc:docMk/>
            <pc:sldMk cId="3247657581" sldId="887"/>
            <ac:spMk id="5" creationId="{7EFD3949-F0C1-0F65-57D5-2A70E488C5DC}"/>
          </ac:spMkLst>
        </pc:spChg>
        <pc:spChg chg="add del">
          <ac:chgData name="Maria Casas" userId="0ecb6980-0437-4664-b227-829ff5d263f8" providerId="ADAL" clId="{EEAA18DF-F10C-4222-9B53-2E62527F98F5}" dt="2023-03-29T09:28:04.279" v="16793" actId="21"/>
          <ac:spMkLst>
            <pc:docMk/>
            <pc:sldMk cId="3247657581" sldId="887"/>
            <ac:spMk id="5" creationId="{A0BA652B-9518-ADE4-C705-C377D141D86F}"/>
          </ac:spMkLst>
        </pc:spChg>
        <pc:spChg chg="add del mod ord">
          <ac:chgData name="Maria Casas" userId="0ecb6980-0437-4664-b227-829ff5d263f8" providerId="ADAL" clId="{EEAA18DF-F10C-4222-9B53-2E62527F98F5}" dt="2023-04-27T08:10:19.932" v="26513" actId="478"/>
          <ac:spMkLst>
            <pc:docMk/>
            <pc:sldMk cId="3247657581" sldId="887"/>
            <ac:spMk id="6" creationId="{6895DD8D-1D4E-926E-F627-619426867119}"/>
          </ac:spMkLst>
        </pc:spChg>
        <pc:spChg chg="add del mod">
          <ac:chgData name="Maria Casas" userId="0ecb6980-0437-4664-b227-829ff5d263f8" providerId="ADAL" clId="{EEAA18DF-F10C-4222-9B53-2E62527F98F5}" dt="2023-04-27T08:10:19.246" v="26512" actId="478"/>
          <ac:spMkLst>
            <pc:docMk/>
            <pc:sldMk cId="3247657581" sldId="887"/>
            <ac:spMk id="7" creationId="{7D8B1CFE-4F6E-F70D-729B-CC3A378B54D0}"/>
          </ac:spMkLst>
        </pc:spChg>
        <pc:spChg chg="add mod">
          <ac:chgData name="Maria Casas" userId="0ecb6980-0437-4664-b227-829ff5d263f8" providerId="ADAL" clId="{EEAA18DF-F10C-4222-9B53-2E62527F98F5}" dt="2023-04-27T08:31:46.032" v="27737" actId="1076"/>
          <ac:spMkLst>
            <pc:docMk/>
            <pc:sldMk cId="3247657581" sldId="887"/>
            <ac:spMk id="8" creationId="{60AA90B9-33E2-9195-7AE8-FBA2B78269C4}"/>
          </ac:spMkLst>
        </pc:spChg>
        <pc:spChg chg="add mod">
          <ac:chgData name="Maria Casas" userId="0ecb6980-0437-4664-b227-829ff5d263f8" providerId="ADAL" clId="{EEAA18DF-F10C-4222-9B53-2E62527F98F5}" dt="2023-04-27T08:32:03.752" v="27740" actId="1076"/>
          <ac:spMkLst>
            <pc:docMk/>
            <pc:sldMk cId="3247657581" sldId="887"/>
            <ac:spMk id="9" creationId="{D5F6815C-5F6C-2F32-2DCD-78BF97609CB9}"/>
          </ac:spMkLst>
        </pc:spChg>
        <pc:spChg chg="add mod">
          <ac:chgData name="Maria Casas" userId="0ecb6980-0437-4664-b227-829ff5d263f8" providerId="ADAL" clId="{EEAA18DF-F10C-4222-9B53-2E62527F98F5}" dt="2023-04-27T08:32:21.302" v="27749" actId="1036"/>
          <ac:spMkLst>
            <pc:docMk/>
            <pc:sldMk cId="3247657581" sldId="887"/>
            <ac:spMk id="10" creationId="{942EE814-49A4-3512-BFE1-10363E295205}"/>
          </ac:spMkLst>
        </pc:spChg>
        <pc:spChg chg="add mod">
          <ac:chgData name="Maria Casas" userId="0ecb6980-0437-4664-b227-829ff5d263f8" providerId="ADAL" clId="{EEAA18DF-F10C-4222-9B53-2E62527F98F5}" dt="2023-04-27T08:32:42.844" v="27752" actId="1076"/>
          <ac:spMkLst>
            <pc:docMk/>
            <pc:sldMk cId="3247657581" sldId="887"/>
            <ac:spMk id="11" creationId="{0F54445C-EE70-E20F-2CA1-AE8C781F654B}"/>
          </ac:spMkLst>
        </pc:spChg>
        <pc:spChg chg="add mod">
          <ac:chgData name="Maria Casas" userId="0ecb6980-0437-4664-b227-829ff5d263f8" providerId="ADAL" clId="{EEAA18DF-F10C-4222-9B53-2E62527F98F5}" dt="2023-04-27T08:32:56.192" v="27757" actId="1038"/>
          <ac:spMkLst>
            <pc:docMk/>
            <pc:sldMk cId="3247657581" sldId="887"/>
            <ac:spMk id="12" creationId="{348219C3-3EBC-26E1-054F-769748ED9A5B}"/>
          </ac:spMkLst>
        </pc:spChg>
        <pc:spChg chg="add mod">
          <ac:chgData name="Maria Casas" userId="0ecb6980-0437-4664-b227-829ff5d263f8" providerId="ADAL" clId="{EEAA18DF-F10C-4222-9B53-2E62527F98F5}" dt="2023-04-27T08:29:05.874" v="27605" actId="114"/>
          <ac:spMkLst>
            <pc:docMk/>
            <pc:sldMk cId="3247657581" sldId="887"/>
            <ac:spMk id="13" creationId="{392B287E-E429-C0CA-6740-54F6A5726357}"/>
          </ac:spMkLst>
        </pc:spChg>
        <pc:spChg chg="add mod">
          <ac:chgData name="Maria Casas" userId="0ecb6980-0437-4664-b227-829ff5d263f8" providerId="ADAL" clId="{EEAA18DF-F10C-4222-9B53-2E62527F98F5}" dt="2023-04-27T08:29:22.820" v="27614" actId="1035"/>
          <ac:spMkLst>
            <pc:docMk/>
            <pc:sldMk cId="3247657581" sldId="887"/>
            <ac:spMk id="14" creationId="{E0E784FC-67D3-8E91-C045-1D0801E20760}"/>
          </ac:spMkLst>
        </pc:spChg>
        <pc:spChg chg="add mod">
          <ac:chgData name="Maria Casas" userId="0ecb6980-0437-4664-b227-829ff5d263f8" providerId="ADAL" clId="{EEAA18DF-F10C-4222-9B53-2E62527F98F5}" dt="2023-04-27T08:29:39.134" v="27633" actId="20577"/>
          <ac:spMkLst>
            <pc:docMk/>
            <pc:sldMk cId="3247657581" sldId="887"/>
            <ac:spMk id="15" creationId="{B0747DCF-4E30-2C7E-B7B8-C4CA89723D4B}"/>
          </ac:spMkLst>
        </pc:spChg>
        <pc:spChg chg="add mod">
          <ac:chgData name="Maria Casas" userId="0ecb6980-0437-4664-b227-829ff5d263f8" providerId="ADAL" clId="{EEAA18DF-F10C-4222-9B53-2E62527F98F5}" dt="2023-04-27T08:30:08.664" v="27657" actId="1076"/>
          <ac:spMkLst>
            <pc:docMk/>
            <pc:sldMk cId="3247657581" sldId="887"/>
            <ac:spMk id="16" creationId="{20E4F011-BCCD-EDBF-3156-FA6EAC8283A2}"/>
          </ac:spMkLst>
        </pc:spChg>
        <pc:spChg chg="add mod">
          <ac:chgData name="Maria Casas" userId="0ecb6980-0437-4664-b227-829ff5d263f8" providerId="ADAL" clId="{EEAA18DF-F10C-4222-9B53-2E62527F98F5}" dt="2023-04-27T08:30:22.991" v="27680" actId="20577"/>
          <ac:spMkLst>
            <pc:docMk/>
            <pc:sldMk cId="3247657581" sldId="887"/>
            <ac:spMk id="17" creationId="{40734810-FC65-9ADE-2821-70FE8B5F9200}"/>
          </ac:spMkLst>
        </pc:spChg>
        <pc:spChg chg="add mod">
          <ac:chgData name="Maria Casas" userId="0ecb6980-0437-4664-b227-829ff5d263f8" providerId="ADAL" clId="{EEAA18DF-F10C-4222-9B53-2E62527F98F5}" dt="2023-04-27T08:30:43.531" v="27705" actId="20577"/>
          <ac:spMkLst>
            <pc:docMk/>
            <pc:sldMk cId="3247657581" sldId="887"/>
            <ac:spMk id="18" creationId="{23993FE9-7AD1-ECEB-35B7-D914924CF1ED}"/>
          </ac:spMkLst>
        </pc:spChg>
        <pc:spChg chg="add mod">
          <ac:chgData name="Maria Casas" userId="0ecb6980-0437-4664-b227-829ff5d263f8" providerId="ADAL" clId="{EEAA18DF-F10C-4222-9B53-2E62527F98F5}" dt="2023-04-27T08:30:57.281" v="27728" actId="14100"/>
          <ac:spMkLst>
            <pc:docMk/>
            <pc:sldMk cId="3247657581" sldId="887"/>
            <ac:spMk id="19" creationId="{BEBC8CE1-B2AA-A8F3-8FB7-4D2B4A193E4A}"/>
          </ac:spMkLst>
        </pc:spChg>
        <pc:spChg chg="del ord">
          <ac:chgData name="Maria Casas" userId="0ecb6980-0437-4664-b227-829ff5d263f8" providerId="ADAL" clId="{EEAA18DF-F10C-4222-9B53-2E62527F98F5}" dt="2023-04-27T08:14:43.303" v="26667" actId="478"/>
          <ac:spMkLst>
            <pc:docMk/>
            <pc:sldMk cId="3247657581" sldId="887"/>
            <ac:spMk id="2375" creationId="{7012CC11-E68F-F9A3-3FAF-157FB6E95122}"/>
          </ac:spMkLst>
        </pc:spChg>
        <pc:spChg chg="del">
          <ac:chgData name="Maria Casas" userId="0ecb6980-0437-4664-b227-829ff5d263f8" providerId="ADAL" clId="{EEAA18DF-F10C-4222-9B53-2E62527F98F5}" dt="2023-04-27T08:14:44.429" v="26668" actId="478"/>
          <ac:spMkLst>
            <pc:docMk/>
            <pc:sldMk cId="3247657581" sldId="887"/>
            <ac:spMk id="2418" creationId="{F35DB6A8-DFA5-0D0C-C5A2-E8FDAA466D94}"/>
          </ac:spMkLst>
        </pc:spChg>
        <pc:spChg chg="del ord">
          <ac:chgData name="Maria Casas" userId="0ecb6980-0437-4664-b227-829ff5d263f8" providerId="ADAL" clId="{EEAA18DF-F10C-4222-9B53-2E62527F98F5}" dt="2023-04-27T08:14:41.875" v="26666" actId="478"/>
          <ac:spMkLst>
            <pc:docMk/>
            <pc:sldMk cId="3247657581" sldId="887"/>
            <ac:spMk id="2419" creationId="{8594EC1F-10DA-FE8F-D4B3-544946A83544}"/>
          </ac:spMkLst>
        </pc:spChg>
        <pc:spChg chg="del">
          <ac:chgData name="Maria Casas" userId="0ecb6980-0437-4664-b227-829ff5d263f8" providerId="ADAL" clId="{EEAA18DF-F10C-4222-9B53-2E62527F98F5}" dt="2023-04-27T08:14:41.241" v="26665" actId="478"/>
          <ac:spMkLst>
            <pc:docMk/>
            <pc:sldMk cId="3247657581" sldId="887"/>
            <ac:spMk id="2420" creationId="{F5D4D045-2C1A-92FB-1029-7871A193CBBE}"/>
          </ac:spMkLst>
        </pc:spChg>
        <pc:spChg chg="del">
          <ac:chgData name="Maria Casas" userId="0ecb6980-0437-4664-b227-829ff5d263f8" providerId="ADAL" clId="{EEAA18DF-F10C-4222-9B53-2E62527F98F5}" dt="2023-04-27T08:14:40.195" v="26664" actId="478"/>
          <ac:spMkLst>
            <pc:docMk/>
            <pc:sldMk cId="3247657581" sldId="887"/>
            <ac:spMk id="2421" creationId="{10A93345-2B7E-3B7E-0756-1F013FD1B83F}"/>
          </ac:spMkLst>
        </pc:spChg>
        <pc:spChg chg="del">
          <ac:chgData name="Maria Casas" userId="0ecb6980-0437-4664-b227-829ff5d263f8" providerId="ADAL" clId="{EEAA18DF-F10C-4222-9B53-2E62527F98F5}" dt="2023-04-27T08:14:46.236" v="26669" actId="478"/>
          <ac:spMkLst>
            <pc:docMk/>
            <pc:sldMk cId="3247657581" sldId="887"/>
            <ac:spMk id="2422" creationId="{46FB745B-3397-D94C-AFC4-061413AE4F83}"/>
          </ac:spMkLst>
        </pc:spChg>
        <pc:spChg chg="del">
          <ac:chgData name="Maria Casas" userId="0ecb6980-0437-4664-b227-829ff5d263f8" providerId="ADAL" clId="{EEAA18DF-F10C-4222-9B53-2E62527F98F5}" dt="2023-04-27T08:14:47.619" v="26670" actId="478"/>
          <ac:spMkLst>
            <pc:docMk/>
            <pc:sldMk cId="3247657581" sldId="887"/>
            <ac:spMk id="2423" creationId="{89166667-746C-3EFC-919D-2099381EDA62}"/>
          </ac:spMkLst>
        </pc:spChg>
        <pc:spChg chg="mod">
          <ac:chgData name="Maria Casas" userId="0ecb6980-0437-4664-b227-829ff5d263f8" providerId="ADAL" clId="{EEAA18DF-F10C-4222-9B53-2E62527F98F5}" dt="2023-04-27T08:34:05.288" v="27763" actId="1076"/>
          <ac:spMkLst>
            <pc:docMk/>
            <pc:sldMk cId="3247657581" sldId="887"/>
            <ac:spMk id="2424" creationId="{2428FF23-F547-836F-4B26-E2E703540C44}"/>
          </ac:spMkLst>
        </pc:spChg>
        <pc:spChg chg="mod">
          <ac:chgData name="Maria Casas" userId="0ecb6980-0437-4664-b227-829ff5d263f8" providerId="ADAL" clId="{EEAA18DF-F10C-4222-9B53-2E62527F98F5}" dt="2023-04-27T08:37:59.260" v="27947" actId="20577"/>
          <ac:spMkLst>
            <pc:docMk/>
            <pc:sldMk cId="3247657581" sldId="887"/>
            <ac:spMk id="2479" creationId="{255F023F-3EB6-345B-965F-7F3CE4447A78}"/>
          </ac:spMkLst>
        </pc:spChg>
        <pc:spChg chg="mod">
          <ac:chgData name="Maria Casas" userId="0ecb6980-0437-4664-b227-829ff5d263f8" providerId="ADAL" clId="{EEAA18DF-F10C-4222-9B53-2E62527F98F5}" dt="2023-04-27T08:35:05.901" v="27788" actId="20577"/>
          <ac:spMkLst>
            <pc:docMk/>
            <pc:sldMk cId="3247657581" sldId="887"/>
            <ac:spMk id="2517" creationId="{F1CA9D1E-10B7-CE67-8149-F78492D277C4}"/>
          </ac:spMkLst>
        </pc:spChg>
        <pc:graphicFrameChg chg="mod modGraphic">
          <ac:chgData name="Maria Casas" userId="0ecb6980-0437-4664-b227-829ff5d263f8" providerId="ADAL" clId="{EEAA18DF-F10C-4222-9B53-2E62527F98F5}" dt="2023-04-27T08:31:22.044" v="27734"/>
          <ac:graphicFrameMkLst>
            <pc:docMk/>
            <pc:sldMk cId="3247657581" sldId="887"/>
            <ac:graphicFrameMk id="2" creationId="{37444B87-1CB1-731F-E553-4884AB0ABB4C}"/>
          </ac:graphicFrameMkLst>
        </pc:graphicFrameChg>
        <pc:picChg chg="add mod">
          <ac:chgData name="Maria Casas" userId="0ecb6980-0437-4664-b227-829ff5d263f8" providerId="ADAL" clId="{EEAA18DF-F10C-4222-9B53-2E62527F98F5}" dt="2023-04-27T08:39:31.035" v="27950" actId="1076"/>
          <ac:picMkLst>
            <pc:docMk/>
            <pc:sldMk cId="3247657581" sldId="887"/>
            <ac:picMk id="6" creationId="{E8035E8F-2182-4B27-CE2A-11AC6D3D41B1}"/>
          </ac:picMkLst>
        </pc:picChg>
        <pc:cxnChg chg="del">
          <ac:chgData name="Maria Casas" userId="0ecb6980-0437-4664-b227-829ff5d263f8" providerId="ADAL" clId="{EEAA18DF-F10C-4222-9B53-2E62527F98F5}" dt="2023-04-13T11:51:17.105" v="16945" actId="478"/>
          <ac:cxnSpMkLst>
            <pc:docMk/>
            <pc:sldMk cId="3247657581" sldId="887"/>
            <ac:cxnSpMk id="2518" creationId="{A9E8DBBD-C644-4FB0-6312-A44B34F5D1B8}"/>
          </ac:cxnSpMkLst>
        </pc:cxnChg>
        <pc:cxnChg chg="del">
          <ac:chgData name="Maria Casas" userId="0ecb6980-0437-4664-b227-829ff5d263f8" providerId="ADAL" clId="{EEAA18DF-F10C-4222-9B53-2E62527F98F5}" dt="2023-04-13T11:51:19.473" v="16946" actId="478"/>
          <ac:cxnSpMkLst>
            <pc:docMk/>
            <pc:sldMk cId="3247657581" sldId="887"/>
            <ac:cxnSpMk id="2519" creationId="{6AE102BC-BFF1-8FF6-A2FD-8744A8ACEF82}"/>
          </ac:cxnSpMkLst>
        </pc:cxnChg>
      </pc:sldChg>
      <pc:sldChg chg="addSp modSp mod modAnim">
        <pc:chgData name="Maria Casas" userId="0ecb6980-0437-4664-b227-829ff5d263f8" providerId="ADAL" clId="{EEAA18DF-F10C-4222-9B53-2E62527F98F5}" dt="2023-04-20T04:17:38.003" v="21155" actId="207"/>
        <pc:sldMkLst>
          <pc:docMk/>
          <pc:sldMk cId="186241070" sldId="889"/>
        </pc:sldMkLst>
        <pc:spChg chg="add mod">
          <ac:chgData name="Maria Casas" userId="0ecb6980-0437-4664-b227-829ff5d263f8" providerId="ADAL" clId="{EEAA18DF-F10C-4222-9B53-2E62527F98F5}" dt="2023-04-15T19:33:51.685" v="18109" actId="14100"/>
          <ac:spMkLst>
            <pc:docMk/>
            <pc:sldMk cId="186241070" sldId="889"/>
            <ac:spMk id="5" creationId="{A6BC1D00-F68D-41B7-C176-AF282452E11F}"/>
          </ac:spMkLst>
        </pc:spChg>
        <pc:spChg chg="add mod">
          <ac:chgData name="Maria Casas" userId="0ecb6980-0437-4664-b227-829ff5d263f8" providerId="ADAL" clId="{EEAA18DF-F10C-4222-9B53-2E62527F98F5}" dt="2023-04-20T04:17:38.003" v="21155" actId="207"/>
          <ac:spMkLst>
            <pc:docMk/>
            <pc:sldMk cId="186241070" sldId="889"/>
            <ac:spMk id="7" creationId="{5F12EA6F-457A-99C5-A56D-2E94109F0E71}"/>
          </ac:spMkLst>
        </pc:spChg>
        <pc:spChg chg="add mod">
          <ac:chgData name="Maria Casas" userId="0ecb6980-0437-4664-b227-829ff5d263f8" providerId="ADAL" clId="{EEAA18DF-F10C-4222-9B53-2E62527F98F5}" dt="2023-04-13T13:27:40.672" v="17840" actId="20577"/>
          <ac:spMkLst>
            <pc:docMk/>
            <pc:sldMk cId="186241070" sldId="889"/>
            <ac:spMk id="7" creationId="{89119C25-73D1-52AE-3690-73E808FBBB2B}"/>
          </ac:spMkLst>
        </pc:spChg>
        <pc:spChg chg="mod">
          <ac:chgData name="Maria Casas" userId="0ecb6980-0437-4664-b227-829ff5d263f8" providerId="ADAL" clId="{EEAA18DF-F10C-4222-9B53-2E62527F98F5}" dt="2023-04-13T13:25:49.090" v="17732"/>
          <ac:spMkLst>
            <pc:docMk/>
            <pc:sldMk cId="186241070" sldId="889"/>
            <ac:spMk id="18" creationId="{15A6D3BB-D3B4-5D17-BF0D-2ADC94175745}"/>
          </ac:spMkLst>
        </pc:spChg>
        <pc:spChg chg="mod">
          <ac:chgData name="Maria Casas" userId="0ecb6980-0437-4664-b227-829ff5d263f8" providerId="ADAL" clId="{EEAA18DF-F10C-4222-9B53-2E62527F98F5}" dt="2023-04-19T03:22:21.104" v="20783" actId="20577"/>
          <ac:spMkLst>
            <pc:docMk/>
            <pc:sldMk cId="186241070" sldId="889"/>
            <ac:spMk id="21" creationId="{3BD89543-B027-3A27-AE43-9E7B3CF18291}"/>
          </ac:spMkLst>
        </pc:spChg>
        <pc:spChg chg="mod">
          <ac:chgData name="Maria Casas" userId="0ecb6980-0437-4664-b227-829ff5d263f8" providerId="ADAL" clId="{EEAA18DF-F10C-4222-9B53-2E62527F98F5}" dt="2023-04-13T13:26:04.766" v="17740" actId="20577"/>
          <ac:spMkLst>
            <pc:docMk/>
            <pc:sldMk cId="186241070" sldId="889"/>
            <ac:spMk id="22" creationId="{36731720-72F3-B7E3-5CF8-52B26EEB627B}"/>
          </ac:spMkLst>
        </pc:spChg>
        <pc:grpChg chg="add mod">
          <ac:chgData name="Maria Casas" userId="0ecb6980-0437-4664-b227-829ff5d263f8" providerId="ADAL" clId="{EEAA18DF-F10C-4222-9B53-2E62527F98F5}" dt="2023-04-13T13:27:45.776" v="17841" actId="1076"/>
          <ac:grpSpMkLst>
            <pc:docMk/>
            <pc:sldMk cId="186241070" sldId="889"/>
            <ac:grpSpMk id="10" creationId="{C2D95C59-6109-290A-1C00-50230AB34954}"/>
          </ac:grpSpMkLst>
        </pc:grpChg>
        <pc:cxnChg chg="mod">
          <ac:chgData name="Maria Casas" userId="0ecb6980-0437-4664-b227-829ff5d263f8" providerId="ADAL" clId="{EEAA18DF-F10C-4222-9B53-2E62527F98F5}" dt="2023-04-13T13:25:49.090" v="17732"/>
          <ac:cxnSpMkLst>
            <pc:docMk/>
            <pc:sldMk cId="186241070" sldId="889"/>
            <ac:cxnSpMk id="19" creationId="{CB8C2F24-093A-AF22-6CE9-4E6F475A93EA}"/>
          </ac:cxnSpMkLst>
        </pc:cxnChg>
        <pc:cxnChg chg="mod">
          <ac:chgData name="Maria Casas" userId="0ecb6980-0437-4664-b227-829ff5d263f8" providerId="ADAL" clId="{EEAA18DF-F10C-4222-9B53-2E62527F98F5}" dt="2023-04-13T13:25:49.090" v="17732"/>
          <ac:cxnSpMkLst>
            <pc:docMk/>
            <pc:sldMk cId="186241070" sldId="889"/>
            <ac:cxnSpMk id="20" creationId="{A439F1F1-37B0-3455-5B3C-29C86E476EDB}"/>
          </ac:cxnSpMkLst>
        </pc:cxnChg>
      </pc:sldChg>
      <pc:sldChg chg="addSp delSp modSp mod ord delAnim modAnim">
        <pc:chgData name="Maria Casas" userId="0ecb6980-0437-4664-b227-829ff5d263f8" providerId="ADAL" clId="{EEAA18DF-F10C-4222-9B53-2E62527F98F5}" dt="2023-04-27T03:01:02.871" v="26334"/>
        <pc:sldMkLst>
          <pc:docMk/>
          <pc:sldMk cId="432500372" sldId="890"/>
        </pc:sldMkLst>
        <pc:spChg chg="add mod">
          <ac:chgData name="Maria Casas" userId="0ecb6980-0437-4664-b227-829ff5d263f8" providerId="ADAL" clId="{EEAA18DF-F10C-4222-9B53-2E62527F98F5}" dt="2023-04-13T22:29:09.106" v="17858" actId="1076"/>
          <ac:spMkLst>
            <pc:docMk/>
            <pc:sldMk cId="432500372" sldId="890"/>
            <ac:spMk id="3" creationId="{9FA29251-C16E-9E61-09C5-B4456AF76968}"/>
          </ac:spMkLst>
        </pc:spChg>
        <pc:spChg chg="add del mod">
          <ac:chgData name="Maria Casas" userId="0ecb6980-0437-4664-b227-829ff5d263f8" providerId="ADAL" clId="{EEAA18DF-F10C-4222-9B53-2E62527F98F5}" dt="2023-04-19T03:08:38.631" v="20782" actId="478"/>
          <ac:spMkLst>
            <pc:docMk/>
            <pc:sldMk cId="432500372" sldId="890"/>
            <ac:spMk id="10" creationId="{4C257ECB-350A-4007-58A5-9327294597F6}"/>
          </ac:spMkLst>
        </pc:spChg>
        <pc:spChg chg="add mod">
          <ac:chgData name="Maria Casas" userId="0ecb6980-0437-4664-b227-829ff5d263f8" providerId="ADAL" clId="{EEAA18DF-F10C-4222-9B53-2E62527F98F5}" dt="2023-04-20T04:17:43.238" v="21156" actId="207"/>
          <ac:spMkLst>
            <pc:docMk/>
            <pc:sldMk cId="432500372" sldId="890"/>
            <ac:spMk id="18" creationId="{1FE54333-CC8D-0AF3-4675-90E0F7B8F1E2}"/>
          </ac:spMkLst>
        </pc:spChg>
        <pc:spChg chg="mod">
          <ac:chgData name="Maria Casas" userId="0ecb6980-0437-4664-b227-829ff5d263f8" providerId="ADAL" clId="{EEAA18DF-F10C-4222-9B53-2E62527F98F5}" dt="2023-04-15T19:34:47.316" v="18113" actId="13926"/>
          <ac:spMkLst>
            <pc:docMk/>
            <pc:sldMk cId="432500372" sldId="890"/>
            <ac:spMk id="30" creationId="{F03450CD-1122-6922-8F59-B1CAF4135410}"/>
          </ac:spMkLst>
        </pc:spChg>
        <pc:spChg chg="add del mod">
          <ac:chgData name="Maria Casas" userId="0ecb6980-0437-4664-b227-829ff5d263f8" providerId="ADAL" clId="{EEAA18DF-F10C-4222-9B53-2E62527F98F5}" dt="2023-04-13T22:27:27.506" v="17848" actId="478"/>
          <ac:spMkLst>
            <pc:docMk/>
            <pc:sldMk cId="432500372" sldId="890"/>
            <ac:spMk id="32" creationId="{79951401-99E0-261F-9A9E-F878986AC11C}"/>
          </ac:spMkLst>
        </pc:spChg>
        <pc:grpChg chg="del">
          <ac:chgData name="Maria Casas" userId="0ecb6980-0437-4664-b227-829ff5d263f8" providerId="ADAL" clId="{EEAA18DF-F10C-4222-9B53-2E62527F98F5}" dt="2023-04-13T22:28:34.947" v="17851" actId="478"/>
          <ac:grpSpMkLst>
            <pc:docMk/>
            <pc:sldMk cId="432500372" sldId="890"/>
            <ac:grpSpMk id="29" creationId="{7FB51F9A-4042-B1C3-4239-ECA33914A54F}"/>
          </ac:grpSpMkLst>
        </pc:grpChg>
        <pc:cxnChg chg="add del mod">
          <ac:chgData name="Maria Casas" userId="0ecb6980-0437-4664-b227-829ff5d263f8" providerId="ADAL" clId="{EEAA18DF-F10C-4222-9B53-2E62527F98F5}" dt="2023-04-13T13:21:06.983" v="17247" actId="21"/>
          <ac:cxnSpMkLst>
            <pc:docMk/>
            <pc:sldMk cId="432500372" sldId="890"/>
            <ac:cxnSpMk id="10" creationId="{6FD69C4D-3B37-7AC3-0E61-3079F65B8DEE}"/>
          </ac:cxnSpMkLst>
        </pc:cxnChg>
        <pc:cxnChg chg="add del mod">
          <ac:chgData name="Maria Casas" userId="0ecb6980-0437-4664-b227-829ff5d263f8" providerId="ADAL" clId="{EEAA18DF-F10C-4222-9B53-2E62527F98F5}" dt="2023-04-13T22:27:29.104" v="17849" actId="478"/>
          <ac:cxnSpMkLst>
            <pc:docMk/>
            <pc:sldMk cId="432500372" sldId="890"/>
            <ac:cxnSpMk id="33" creationId="{392857BA-DCDD-FE49-D3C8-590A2A840174}"/>
          </ac:cxnSpMkLst>
        </pc:cxnChg>
        <pc:cxnChg chg="mod">
          <ac:chgData name="Maria Casas" userId="0ecb6980-0437-4664-b227-829ff5d263f8" providerId="ADAL" clId="{EEAA18DF-F10C-4222-9B53-2E62527F98F5}" dt="2023-04-13T22:27:56.424" v="17850" actId="1582"/>
          <ac:cxnSpMkLst>
            <pc:docMk/>
            <pc:sldMk cId="432500372" sldId="890"/>
            <ac:cxnSpMk id="35" creationId="{28FB1102-8059-7AAF-C309-12E6DFF265F6}"/>
          </ac:cxnSpMkLst>
        </pc:cxnChg>
      </pc:sldChg>
      <pc:sldChg chg="modSp add mod">
        <pc:chgData name="Maria Casas" userId="0ecb6980-0437-4664-b227-829ff5d263f8" providerId="ADAL" clId="{EEAA18DF-F10C-4222-9B53-2E62527F98F5}" dt="2023-03-16T17:35:44.722" v="13689" actId="12100"/>
        <pc:sldMkLst>
          <pc:docMk/>
          <pc:sldMk cId="178621348" sldId="891"/>
        </pc:sldMkLst>
        <pc:graphicFrameChg chg="mod modGraphic">
          <ac:chgData name="Maria Casas" userId="0ecb6980-0437-4664-b227-829ff5d263f8" providerId="ADAL" clId="{EEAA18DF-F10C-4222-9B53-2E62527F98F5}" dt="2023-03-16T17:35:44.722" v="13689" actId="12100"/>
          <ac:graphicFrameMkLst>
            <pc:docMk/>
            <pc:sldMk cId="178621348" sldId="891"/>
            <ac:graphicFrameMk id="2" creationId="{CA5108C7-BC54-C49A-090D-B9EDBE476E8A}"/>
          </ac:graphicFrameMkLst>
        </pc:graphicFrameChg>
        <pc:picChg chg="mod">
          <ac:chgData name="Maria Casas" userId="0ecb6980-0437-4664-b227-829ff5d263f8" providerId="ADAL" clId="{EEAA18DF-F10C-4222-9B53-2E62527F98F5}" dt="2023-03-16T17:24:37.807" v="13592" actId="1076"/>
          <ac:picMkLst>
            <pc:docMk/>
            <pc:sldMk cId="178621348" sldId="891"/>
            <ac:picMk id="5" creationId="{E0F9A655-9DC2-5F56-4FF4-5FAEB015BC4A}"/>
          </ac:picMkLst>
        </pc:picChg>
        <pc:picChg chg="mod">
          <ac:chgData name="Maria Casas" userId="0ecb6980-0437-4664-b227-829ff5d263f8" providerId="ADAL" clId="{EEAA18DF-F10C-4222-9B53-2E62527F98F5}" dt="2023-03-16T17:24:50.959" v="13595" actId="1076"/>
          <ac:picMkLst>
            <pc:docMk/>
            <pc:sldMk cId="178621348" sldId="891"/>
            <ac:picMk id="1026" creationId="{B583F681-511B-002C-9921-C4513C119856}"/>
          </ac:picMkLst>
        </pc:picChg>
        <pc:picChg chg="mod">
          <ac:chgData name="Maria Casas" userId="0ecb6980-0437-4664-b227-829ff5d263f8" providerId="ADAL" clId="{EEAA18DF-F10C-4222-9B53-2E62527F98F5}" dt="2023-03-16T16:24:13.670" v="13469" actId="14100"/>
          <ac:picMkLst>
            <pc:docMk/>
            <pc:sldMk cId="178621348" sldId="891"/>
            <ac:picMk id="1047684" creationId="{E345BE11-8D52-683B-5C77-1792DF400DB6}"/>
          </ac:picMkLst>
        </pc:picChg>
        <pc:picChg chg="mod">
          <ac:chgData name="Maria Casas" userId="0ecb6980-0437-4664-b227-829ff5d263f8" providerId="ADAL" clId="{EEAA18DF-F10C-4222-9B53-2E62527F98F5}" dt="2023-03-16T17:24:47.268" v="13594" actId="1076"/>
          <ac:picMkLst>
            <pc:docMk/>
            <pc:sldMk cId="178621348" sldId="891"/>
            <ac:picMk id="1047693" creationId="{48B79BC7-D038-6DCE-5A20-00DA50D66FB1}"/>
          </ac:picMkLst>
        </pc:picChg>
      </pc:sldChg>
      <pc:sldChg chg="add del">
        <pc:chgData name="Maria Casas" userId="0ecb6980-0437-4664-b227-829ff5d263f8" providerId="ADAL" clId="{EEAA18DF-F10C-4222-9B53-2E62527F98F5}" dt="2023-03-29T08:17:57.985" v="16673" actId="47"/>
        <pc:sldMkLst>
          <pc:docMk/>
          <pc:sldMk cId="3964608463" sldId="892"/>
        </pc:sldMkLst>
      </pc:sldChg>
      <pc:sldChg chg="new del">
        <pc:chgData name="Maria Casas" userId="0ecb6980-0437-4664-b227-829ff5d263f8" providerId="ADAL" clId="{EEAA18DF-F10C-4222-9B53-2E62527F98F5}" dt="2023-03-16T16:23:14.379" v="13457" actId="680"/>
        <pc:sldMkLst>
          <pc:docMk/>
          <pc:sldMk cId="4033269244" sldId="892"/>
        </pc:sldMkLst>
      </pc:sldChg>
      <pc:sldChg chg="addSp delSp modSp add del mod delAnim modAnim">
        <pc:chgData name="Maria Casas" userId="0ecb6980-0437-4664-b227-829ff5d263f8" providerId="ADAL" clId="{EEAA18DF-F10C-4222-9B53-2E62527F98F5}" dt="2023-03-29T08:17:04.130" v="16624" actId="2696"/>
        <pc:sldMkLst>
          <pc:docMk/>
          <pc:sldMk cId="2388569824" sldId="893"/>
        </pc:sldMkLst>
        <pc:spChg chg="mod">
          <ac:chgData name="Maria Casas" userId="0ecb6980-0437-4664-b227-829ff5d263f8" providerId="ADAL" clId="{EEAA18DF-F10C-4222-9B53-2E62527F98F5}" dt="2023-03-29T08:17:00.802" v="16623" actId="20577"/>
          <ac:spMkLst>
            <pc:docMk/>
            <pc:sldMk cId="2388569824" sldId="893"/>
            <ac:spMk id="3" creationId="{4C1FB2DC-8580-C7CD-0D35-00D56756F3DA}"/>
          </ac:spMkLst>
        </pc:spChg>
        <pc:spChg chg="del mod">
          <ac:chgData name="Maria Casas" userId="0ecb6980-0437-4664-b227-829ff5d263f8" providerId="ADAL" clId="{EEAA18DF-F10C-4222-9B53-2E62527F98F5}" dt="2023-03-16T19:14:23.838" v="13777" actId="478"/>
          <ac:spMkLst>
            <pc:docMk/>
            <pc:sldMk cId="2388569824" sldId="893"/>
            <ac:spMk id="4" creationId="{E93E4EA9-2F84-C5F2-57FA-80186A58175B}"/>
          </ac:spMkLst>
        </pc:spChg>
        <pc:spChg chg="del mod">
          <ac:chgData name="Maria Casas" userId="0ecb6980-0437-4664-b227-829ff5d263f8" providerId="ADAL" clId="{EEAA18DF-F10C-4222-9B53-2E62527F98F5}" dt="2023-03-29T08:11:02.476" v="16508" actId="478"/>
          <ac:spMkLst>
            <pc:docMk/>
            <pc:sldMk cId="2388569824" sldId="893"/>
            <ac:spMk id="5" creationId="{B656D352-20F5-EB87-6610-9C8D120F1A9E}"/>
          </ac:spMkLst>
        </pc:spChg>
        <pc:spChg chg="add del mod">
          <ac:chgData name="Maria Casas" userId="0ecb6980-0437-4664-b227-829ff5d263f8" providerId="ADAL" clId="{EEAA18DF-F10C-4222-9B53-2E62527F98F5}" dt="2023-03-29T08:11:02.115" v="16507" actId="478"/>
          <ac:spMkLst>
            <pc:docMk/>
            <pc:sldMk cId="2388569824" sldId="893"/>
            <ac:spMk id="11" creationId="{F6E35EC9-F371-4812-52A5-0D9910A0F91F}"/>
          </ac:spMkLst>
        </pc:spChg>
        <pc:spChg chg="add del mod">
          <ac:chgData name="Maria Casas" userId="0ecb6980-0437-4664-b227-829ff5d263f8" providerId="ADAL" clId="{EEAA18DF-F10C-4222-9B53-2E62527F98F5}" dt="2023-03-29T08:11:01.487" v="16506" actId="478"/>
          <ac:spMkLst>
            <pc:docMk/>
            <pc:sldMk cId="2388569824" sldId="893"/>
            <ac:spMk id="12" creationId="{C399E5F8-7B6E-7A71-976B-FC37A25308D4}"/>
          </ac:spMkLst>
        </pc:spChg>
        <pc:graphicFrameChg chg="add del mod">
          <ac:chgData name="Maria Casas" userId="0ecb6980-0437-4664-b227-829ff5d263f8" providerId="ADAL" clId="{EEAA18DF-F10C-4222-9B53-2E62527F98F5}" dt="2023-03-16T19:13:36.891" v="13765"/>
          <ac:graphicFrameMkLst>
            <pc:docMk/>
            <pc:sldMk cId="2388569824" sldId="893"/>
            <ac:graphicFrameMk id="6" creationId="{C1ECD59E-A39D-F20B-EFA9-4DB8772AB36B}"/>
          </ac:graphicFrameMkLst>
        </pc:graphicFrameChg>
        <pc:picChg chg="del">
          <ac:chgData name="Maria Casas" userId="0ecb6980-0437-4664-b227-829ff5d263f8" providerId="ADAL" clId="{EEAA18DF-F10C-4222-9B53-2E62527F98F5}" dt="2023-03-16T19:13:43.793" v="13767" actId="478"/>
          <ac:picMkLst>
            <pc:docMk/>
            <pc:sldMk cId="2388569824" sldId="893"/>
            <ac:picMk id="7" creationId="{5E9E1A7A-0539-685E-CDB9-94E702218013}"/>
          </ac:picMkLst>
        </pc:picChg>
        <pc:picChg chg="add del mod">
          <ac:chgData name="Maria Casas" userId="0ecb6980-0437-4664-b227-829ff5d263f8" providerId="ADAL" clId="{EEAA18DF-F10C-4222-9B53-2E62527F98F5}" dt="2023-03-16T19:13:36.891" v="13765"/>
          <ac:picMkLst>
            <pc:docMk/>
            <pc:sldMk cId="2388569824" sldId="893"/>
            <ac:picMk id="8" creationId="{5551A136-AB5F-48F7-A356-6B391E215B6D}"/>
          </ac:picMkLst>
        </pc:picChg>
        <pc:picChg chg="add del mod">
          <ac:chgData name="Maria Casas" userId="0ecb6980-0437-4664-b227-829ff5d263f8" providerId="ADAL" clId="{EEAA18DF-F10C-4222-9B53-2E62527F98F5}" dt="2023-03-16T19:13:36.891" v="13765"/>
          <ac:picMkLst>
            <pc:docMk/>
            <pc:sldMk cId="2388569824" sldId="893"/>
            <ac:picMk id="9" creationId="{0D2F4B09-E89B-4D79-AF96-1F11FBBD4C6A}"/>
          </ac:picMkLst>
        </pc:picChg>
        <pc:picChg chg="add mod ord">
          <ac:chgData name="Maria Casas" userId="0ecb6980-0437-4664-b227-829ff5d263f8" providerId="ADAL" clId="{EEAA18DF-F10C-4222-9B53-2E62527F98F5}" dt="2023-03-16T19:13:54.096" v="13772" actId="171"/>
          <ac:picMkLst>
            <pc:docMk/>
            <pc:sldMk cId="2388569824" sldId="893"/>
            <ac:picMk id="10" creationId="{F4F50F4C-AC19-8421-5A3D-D670326FB351}"/>
          </ac:picMkLst>
        </pc:picChg>
        <pc:picChg chg="add mod">
          <ac:chgData name="Maria Casas" userId="0ecb6980-0437-4664-b227-829ff5d263f8" providerId="ADAL" clId="{EEAA18DF-F10C-4222-9B53-2E62527F98F5}" dt="2023-03-16T19:24:49.060" v="13799"/>
          <ac:picMkLst>
            <pc:docMk/>
            <pc:sldMk cId="2388569824" sldId="893"/>
            <ac:picMk id="8196" creationId="{99DA0899-10F1-32B0-BDA8-3C3F8C7F9342}"/>
          </ac:picMkLst>
        </pc:picChg>
      </pc:sldChg>
      <pc:sldChg chg="addSp delSp modSp add del mod">
        <pc:chgData name="Maria Casas" userId="0ecb6980-0437-4664-b227-829ff5d263f8" providerId="ADAL" clId="{EEAA18DF-F10C-4222-9B53-2E62527F98F5}" dt="2023-04-13T23:18:28.515" v="17911" actId="47"/>
        <pc:sldMkLst>
          <pc:docMk/>
          <pc:sldMk cId="2549302089" sldId="893"/>
        </pc:sldMkLst>
        <pc:picChg chg="add del mod">
          <ac:chgData name="Maria Casas" userId="0ecb6980-0437-4664-b227-829ff5d263f8" providerId="ADAL" clId="{EEAA18DF-F10C-4222-9B53-2E62527F98F5}" dt="2023-03-29T08:30:15" v="16683" actId="478"/>
          <ac:picMkLst>
            <pc:docMk/>
            <pc:sldMk cId="2549302089" sldId="893"/>
            <ac:picMk id="4" creationId="{80183212-155F-7425-14AF-890C45FA42A9}"/>
          </ac:picMkLst>
        </pc:picChg>
        <pc:picChg chg="add mod ord">
          <ac:chgData name="Maria Casas" userId="0ecb6980-0437-4664-b227-829ff5d263f8" providerId="ADAL" clId="{EEAA18DF-F10C-4222-9B53-2E62527F98F5}" dt="2023-03-29T08:30:30.103" v="16689" actId="171"/>
          <ac:picMkLst>
            <pc:docMk/>
            <pc:sldMk cId="2549302089" sldId="893"/>
            <ac:picMk id="5" creationId="{75D0A1D1-A758-9C0B-DE60-4067825E6EDD}"/>
          </ac:picMkLst>
        </pc:picChg>
        <pc:picChg chg="del">
          <ac:chgData name="Maria Casas" userId="0ecb6980-0437-4664-b227-829ff5d263f8" providerId="ADAL" clId="{EEAA18DF-F10C-4222-9B53-2E62527F98F5}" dt="2023-03-29T08:28:42.566" v="16680" actId="478"/>
          <ac:picMkLst>
            <pc:docMk/>
            <pc:sldMk cId="2549302089" sldId="893"/>
            <ac:picMk id="10" creationId="{F4F50F4C-AC19-8421-5A3D-D670326FB351}"/>
          </ac:picMkLst>
        </pc:picChg>
        <pc:picChg chg="del">
          <ac:chgData name="Maria Casas" userId="0ecb6980-0437-4664-b227-829ff5d263f8" providerId="ADAL" clId="{EEAA18DF-F10C-4222-9B53-2E62527F98F5}" dt="2023-03-29T08:30:31.556" v="16690" actId="478"/>
          <ac:picMkLst>
            <pc:docMk/>
            <pc:sldMk cId="2549302089" sldId="893"/>
            <ac:picMk id="8196" creationId="{99DA0899-10F1-32B0-BDA8-3C3F8C7F9342}"/>
          </ac:picMkLst>
        </pc:picChg>
      </pc:sldChg>
      <pc:sldChg chg="modSp del mod modNotesTx">
        <pc:chgData name="Maria Casas" userId="0ecb6980-0437-4664-b227-829ff5d263f8" providerId="ADAL" clId="{EEAA18DF-F10C-4222-9B53-2E62527F98F5}" dt="2023-03-29T08:10:31.384" v="16485" actId="47"/>
        <pc:sldMkLst>
          <pc:docMk/>
          <pc:sldMk cId="1308915208" sldId="894"/>
        </pc:sldMkLst>
        <pc:spChg chg="mod">
          <ac:chgData name="Maria Casas" userId="0ecb6980-0437-4664-b227-829ff5d263f8" providerId="ADAL" clId="{EEAA18DF-F10C-4222-9B53-2E62527F98F5}" dt="2023-03-16T20:57:54.799" v="15125" actId="1076"/>
          <ac:spMkLst>
            <pc:docMk/>
            <pc:sldMk cId="1308915208" sldId="894"/>
            <ac:spMk id="8" creationId="{C331D500-7B18-8506-056F-11D63C9327F1}"/>
          </ac:spMkLst>
        </pc:spChg>
        <pc:spChg chg="mod">
          <ac:chgData name="Maria Casas" userId="0ecb6980-0437-4664-b227-829ff5d263f8" providerId="ADAL" clId="{EEAA18DF-F10C-4222-9B53-2E62527F98F5}" dt="2023-03-16T20:58:03.624" v="15130" actId="1076"/>
          <ac:spMkLst>
            <pc:docMk/>
            <pc:sldMk cId="1308915208" sldId="894"/>
            <ac:spMk id="9" creationId="{F28374E4-D5F5-5ADB-6EE0-82CFA5C46606}"/>
          </ac:spMkLst>
        </pc:spChg>
        <pc:graphicFrameChg chg="mod">
          <ac:chgData name="Maria Casas" userId="0ecb6980-0437-4664-b227-829ff5d263f8" providerId="ADAL" clId="{EEAA18DF-F10C-4222-9B53-2E62527F98F5}" dt="2023-03-16T20:57:54.799" v="15125" actId="1076"/>
          <ac:graphicFrameMkLst>
            <pc:docMk/>
            <pc:sldMk cId="1308915208" sldId="894"/>
            <ac:graphicFrameMk id="4" creationId="{6AF3CF15-763A-BB70-685D-A1BE7894797C}"/>
          </ac:graphicFrameMkLst>
        </pc:graphicFrameChg>
        <pc:picChg chg="mod">
          <ac:chgData name="Maria Casas" userId="0ecb6980-0437-4664-b227-829ff5d263f8" providerId="ADAL" clId="{EEAA18DF-F10C-4222-9B53-2E62527F98F5}" dt="2023-03-16T20:57:58.051" v="15127" actId="1076"/>
          <ac:picMkLst>
            <pc:docMk/>
            <pc:sldMk cId="1308915208" sldId="894"/>
            <ac:picMk id="6" creationId="{3498CE42-3DE6-F038-BD10-02BCAB410ADD}"/>
          </ac:picMkLst>
        </pc:picChg>
      </pc:sldChg>
      <pc:sldChg chg="add ord">
        <pc:chgData name="Maria Casas" userId="0ecb6980-0437-4664-b227-829ff5d263f8" providerId="ADAL" clId="{EEAA18DF-F10C-4222-9B53-2E62527F98F5}" dt="2023-03-29T07:02:34.850" v="16278"/>
        <pc:sldMkLst>
          <pc:docMk/>
          <pc:sldMk cId="2800792417" sldId="895"/>
        </pc:sldMkLst>
      </pc:sldChg>
      <pc:sldChg chg="add">
        <pc:chgData name="Maria Casas" userId="0ecb6980-0437-4664-b227-829ff5d263f8" providerId="ADAL" clId="{EEAA18DF-F10C-4222-9B53-2E62527F98F5}" dt="2023-03-29T06:34:22.290" v="15694"/>
        <pc:sldMkLst>
          <pc:docMk/>
          <pc:sldMk cId="3427278934" sldId="896"/>
        </pc:sldMkLst>
      </pc:sldChg>
      <pc:sldChg chg="modSp add del mod ord">
        <pc:chgData name="Maria Casas" userId="0ecb6980-0437-4664-b227-829ff5d263f8" providerId="ADAL" clId="{EEAA18DF-F10C-4222-9B53-2E62527F98F5}" dt="2023-03-29T09:09:43.951" v="16746" actId="47"/>
        <pc:sldMkLst>
          <pc:docMk/>
          <pc:sldMk cId="3962802815" sldId="897"/>
        </pc:sldMkLst>
        <pc:spChg chg="mod">
          <ac:chgData name="Maria Casas" userId="0ecb6980-0437-4664-b227-829ff5d263f8" providerId="ADAL" clId="{EEAA18DF-F10C-4222-9B53-2E62527F98F5}" dt="2023-03-29T09:09:25.757" v="16745" actId="6549"/>
          <ac:spMkLst>
            <pc:docMk/>
            <pc:sldMk cId="3962802815" sldId="897"/>
            <ac:spMk id="3" creationId="{02F39276-94E9-B95C-2D88-3C5298A62E1D}"/>
          </ac:spMkLst>
        </pc:spChg>
      </pc:sldChg>
      <pc:sldChg chg="addSp delSp modSp add mod delAnim">
        <pc:chgData name="Maria Casas" userId="0ecb6980-0437-4664-b227-829ff5d263f8" providerId="ADAL" clId="{EEAA18DF-F10C-4222-9B53-2E62527F98F5}" dt="2023-03-29T07:42:00.106" v="16348" actId="5793"/>
        <pc:sldMkLst>
          <pc:docMk/>
          <pc:sldMk cId="3795325695" sldId="898"/>
        </pc:sldMkLst>
        <pc:spChg chg="add mod">
          <ac:chgData name="Maria Casas" userId="0ecb6980-0437-4664-b227-829ff5d263f8" providerId="ADAL" clId="{EEAA18DF-F10C-4222-9B53-2E62527F98F5}" dt="2023-03-29T06:54:46.147" v="16051" actId="20577"/>
          <ac:spMkLst>
            <pc:docMk/>
            <pc:sldMk cId="3795325695" sldId="898"/>
            <ac:spMk id="2" creationId="{065CBD24-9627-9E5A-635A-46A69CBCE11F}"/>
          </ac:spMkLst>
        </pc:spChg>
        <pc:spChg chg="add mod">
          <ac:chgData name="Maria Casas" userId="0ecb6980-0437-4664-b227-829ff5d263f8" providerId="ADAL" clId="{EEAA18DF-F10C-4222-9B53-2E62527F98F5}" dt="2023-03-29T07:02:59.709" v="16311" actId="1076"/>
          <ac:spMkLst>
            <pc:docMk/>
            <pc:sldMk cId="3795325695" sldId="898"/>
            <ac:spMk id="4" creationId="{90F8C90F-1A67-9F41-DDF1-B7AD441AC857}"/>
          </ac:spMkLst>
        </pc:spChg>
        <pc:spChg chg="mod">
          <ac:chgData name="Maria Casas" userId="0ecb6980-0437-4664-b227-829ff5d263f8" providerId="ADAL" clId="{EEAA18DF-F10C-4222-9B53-2E62527F98F5}" dt="2023-03-29T07:42:00.106" v="16348" actId="5793"/>
          <ac:spMkLst>
            <pc:docMk/>
            <pc:sldMk cId="3795325695" sldId="898"/>
            <ac:spMk id="11" creationId="{651CA814-2BC0-CC58-10F6-4AABDAD667F3}"/>
          </ac:spMkLst>
        </pc:spChg>
        <pc:spChg chg="mod">
          <ac:chgData name="Maria Casas" userId="0ecb6980-0437-4664-b227-829ff5d263f8" providerId="ADAL" clId="{EEAA18DF-F10C-4222-9B53-2E62527F98F5}" dt="2023-03-29T06:54:44.081" v="16050" actId="20577"/>
          <ac:spMkLst>
            <pc:docMk/>
            <pc:sldMk cId="3795325695" sldId="898"/>
            <ac:spMk id="34" creationId="{2B612A5D-C097-4F97-7852-5162C63CC703}"/>
          </ac:spMkLst>
        </pc:spChg>
        <pc:spChg chg="mod">
          <ac:chgData name="Maria Casas" userId="0ecb6980-0437-4664-b227-829ff5d263f8" providerId="ADAL" clId="{EEAA18DF-F10C-4222-9B53-2E62527F98F5}" dt="2023-03-29T06:52:32.238" v="15940" actId="20577"/>
          <ac:spMkLst>
            <pc:docMk/>
            <pc:sldMk cId="3795325695" sldId="898"/>
            <ac:spMk id="35" creationId="{745D5FCB-1556-0DA7-85F4-17635A51CB27}"/>
          </ac:spMkLst>
        </pc:spChg>
        <pc:spChg chg="mod">
          <ac:chgData name="Maria Casas" userId="0ecb6980-0437-4664-b227-829ff5d263f8" providerId="ADAL" clId="{EEAA18DF-F10C-4222-9B53-2E62527F98F5}" dt="2023-03-29T06:54:38.271" v="16049" actId="20577"/>
          <ac:spMkLst>
            <pc:docMk/>
            <pc:sldMk cId="3795325695" sldId="898"/>
            <ac:spMk id="45" creationId="{A106EA0D-FA38-DAD0-E82D-9526E77FDEC0}"/>
          </ac:spMkLst>
        </pc:spChg>
        <pc:grpChg chg="del">
          <ac:chgData name="Maria Casas" userId="0ecb6980-0437-4664-b227-829ff5d263f8" providerId="ADAL" clId="{EEAA18DF-F10C-4222-9B53-2E62527F98F5}" dt="2023-03-29T06:56:07.749" v="16052" actId="478"/>
          <ac:grpSpMkLst>
            <pc:docMk/>
            <pc:sldMk cId="3795325695" sldId="898"/>
            <ac:grpSpMk id="13" creationId="{F3048D66-46BA-E91A-3862-A578E3E7A165}"/>
          </ac:grpSpMkLst>
        </pc:grpChg>
        <pc:cxnChg chg="mod">
          <ac:chgData name="Maria Casas" userId="0ecb6980-0437-4664-b227-829ff5d263f8" providerId="ADAL" clId="{EEAA18DF-F10C-4222-9B53-2E62527F98F5}" dt="2023-03-29T06:56:56.471" v="16057" actId="1076"/>
          <ac:cxnSpMkLst>
            <pc:docMk/>
            <pc:sldMk cId="3795325695" sldId="898"/>
            <ac:cxnSpMk id="10" creationId="{A98CF7CD-8236-6DB3-F926-F6E615C56F02}"/>
          </ac:cxnSpMkLst>
        </pc:cxnChg>
      </pc:sldChg>
      <pc:sldChg chg="new del">
        <pc:chgData name="Maria Casas" userId="0ecb6980-0437-4664-b227-829ff5d263f8" providerId="ADAL" clId="{EEAA18DF-F10C-4222-9B53-2E62527F98F5}" dt="2023-03-29T07:03:33.370" v="16315" actId="680"/>
        <pc:sldMkLst>
          <pc:docMk/>
          <pc:sldMk cId="1215896124" sldId="899"/>
        </pc:sldMkLst>
      </pc:sldChg>
      <pc:sldChg chg="new del">
        <pc:chgData name="Maria Casas" userId="0ecb6980-0437-4664-b227-829ff5d263f8" providerId="ADAL" clId="{EEAA18DF-F10C-4222-9B53-2E62527F98F5}" dt="2023-03-29T07:06:34.334" v="16325" actId="47"/>
        <pc:sldMkLst>
          <pc:docMk/>
          <pc:sldMk cId="1330830106" sldId="899"/>
        </pc:sldMkLst>
      </pc:sldChg>
      <pc:sldChg chg="addSp delSp modSp add del mod ord delAnim modAnim">
        <pc:chgData name="Maria Casas" userId="0ecb6980-0437-4664-b227-829ff5d263f8" providerId="ADAL" clId="{EEAA18DF-F10C-4222-9B53-2E62527F98F5}" dt="2023-04-20T20:24:32.887" v="21793" actId="47"/>
        <pc:sldMkLst>
          <pc:docMk/>
          <pc:sldMk cId="4062213959" sldId="900"/>
        </pc:sldMkLst>
        <pc:spChg chg="mod">
          <ac:chgData name="Maria Casas" userId="0ecb6980-0437-4664-b227-829ff5d263f8" providerId="ADAL" clId="{EEAA18DF-F10C-4222-9B53-2E62527F98F5}" dt="2023-04-20T19:35:55.012" v="21304" actId="20577"/>
          <ac:spMkLst>
            <pc:docMk/>
            <pc:sldMk cId="4062213959" sldId="900"/>
            <ac:spMk id="3" creationId="{2B6D6880-D71D-3351-6959-1D1ABDEE95ED}"/>
          </ac:spMkLst>
        </pc:spChg>
        <pc:spChg chg="add del mod">
          <ac:chgData name="Maria Casas" userId="0ecb6980-0437-4664-b227-829ff5d263f8" providerId="ADAL" clId="{EEAA18DF-F10C-4222-9B53-2E62527F98F5}" dt="2023-04-18T17:42:22.055" v="20772" actId="478"/>
          <ac:spMkLst>
            <pc:docMk/>
            <pc:sldMk cId="4062213959" sldId="900"/>
            <ac:spMk id="7" creationId="{BE9316E3-9EF3-9B85-A237-2DA562DE4060}"/>
          </ac:spMkLst>
        </pc:spChg>
        <pc:spChg chg="del mod">
          <ac:chgData name="Maria Casas" userId="0ecb6980-0437-4664-b227-829ff5d263f8" providerId="ADAL" clId="{EEAA18DF-F10C-4222-9B53-2E62527F98F5}" dt="2023-04-18T17:13:43.036" v="20494" actId="478"/>
          <ac:spMkLst>
            <pc:docMk/>
            <pc:sldMk cId="4062213959" sldId="900"/>
            <ac:spMk id="8" creationId="{C331D500-7B18-8506-056F-11D63C9327F1}"/>
          </ac:spMkLst>
        </pc:spChg>
        <pc:spChg chg="add del mod">
          <ac:chgData name="Maria Casas" userId="0ecb6980-0437-4664-b227-829ff5d263f8" providerId="ADAL" clId="{EEAA18DF-F10C-4222-9B53-2E62527F98F5}" dt="2023-04-19T03:52:05.098" v="20826" actId="478"/>
          <ac:spMkLst>
            <pc:docMk/>
            <pc:sldMk cId="4062213959" sldId="900"/>
            <ac:spMk id="9" creationId="{3301C607-E2EC-5778-C6C8-7932EC88B8BD}"/>
          </ac:spMkLst>
        </pc:spChg>
        <pc:spChg chg="del mod">
          <ac:chgData name="Maria Casas" userId="0ecb6980-0437-4664-b227-829ff5d263f8" providerId="ADAL" clId="{EEAA18DF-F10C-4222-9B53-2E62527F98F5}" dt="2023-03-29T08:07:55.698" v="16482" actId="478"/>
          <ac:spMkLst>
            <pc:docMk/>
            <pc:sldMk cId="4062213959" sldId="900"/>
            <ac:spMk id="9" creationId="{F28374E4-D5F5-5ADB-6EE0-82CFA5C46606}"/>
          </ac:spMkLst>
        </pc:spChg>
        <pc:spChg chg="add del mod">
          <ac:chgData name="Maria Casas" userId="0ecb6980-0437-4664-b227-829ff5d263f8" providerId="ADAL" clId="{EEAA18DF-F10C-4222-9B53-2E62527F98F5}" dt="2023-04-19T03:57:14.784" v="20883" actId="478"/>
          <ac:spMkLst>
            <pc:docMk/>
            <pc:sldMk cId="4062213959" sldId="900"/>
            <ac:spMk id="10" creationId="{27BDA3B4-FF3A-DF2C-B03B-4FBE3B860531}"/>
          </ac:spMkLst>
        </pc:spChg>
        <pc:spChg chg="add del mod">
          <ac:chgData name="Maria Casas" userId="0ecb6980-0437-4664-b227-829ff5d263f8" providerId="ADAL" clId="{EEAA18DF-F10C-4222-9B53-2E62527F98F5}" dt="2023-03-29T08:40:43.586" v="16744"/>
          <ac:spMkLst>
            <pc:docMk/>
            <pc:sldMk cId="4062213959" sldId="900"/>
            <ac:spMk id="11" creationId="{BC25567A-DBBF-1E68-C3AD-B6C1707EB33E}"/>
          </ac:spMkLst>
        </pc:spChg>
        <pc:spChg chg="add mod">
          <ac:chgData name="Maria Casas" userId="0ecb6980-0437-4664-b227-829ff5d263f8" providerId="ADAL" clId="{EEAA18DF-F10C-4222-9B53-2E62527F98F5}" dt="2023-04-20T19:31:12.609" v="21294" actId="1076"/>
          <ac:spMkLst>
            <pc:docMk/>
            <pc:sldMk cId="4062213959" sldId="900"/>
            <ac:spMk id="12" creationId="{166C7C3F-E517-D219-D78D-0DE5B6A645F4}"/>
          </ac:spMkLst>
        </pc:spChg>
        <pc:spChg chg="add del mod">
          <ac:chgData name="Maria Casas" userId="0ecb6980-0437-4664-b227-829ff5d263f8" providerId="ADAL" clId="{EEAA18DF-F10C-4222-9B53-2E62527F98F5}" dt="2023-04-19T03:57:16.639" v="20884" actId="478"/>
          <ac:spMkLst>
            <pc:docMk/>
            <pc:sldMk cId="4062213959" sldId="900"/>
            <ac:spMk id="13" creationId="{FD7CFDF8-CB78-4F8C-5054-9D686658A91C}"/>
          </ac:spMkLst>
        </pc:spChg>
        <pc:graphicFrameChg chg="del mod modGraphic">
          <ac:chgData name="Maria Casas" userId="0ecb6980-0437-4664-b227-829ff5d263f8" providerId="ADAL" clId="{EEAA18DF-F10C-4222-9B53-2E62527F98F5}" dt="2023-04-18T17:42:24.731" v="20773" actId="478"/>
          <ac:graphicFrameMkLst>
            <pc:docMk/>
            <pc:sldMk cId="4062213959" sldId="900"/>
            <ac:graphicFrameMk id="4" creationId="{6AF3CF15-763A-BB70-685D-A1BE7894797C}"/>
          </ac:graphicFrameMkLst>
        </pc:graphicFrameChg>
        <pc:graphicFrameChg chg="add del mod modGraphic">
          <ac:chgData name="Maria Casas" userId="0ecb6980-0437-4664-b227-829ff5d263f8" providerId="ADAL" clId="{EEAA18DF-F10C-4222-9B53-2E62527F98F5}" dt="2023-04-19T03:57:12.867" v="20882" actId="478"/>
          <ac:graphicFrameMkLst>
            <pc:docMk/>
            <pc:sldMk cId="4062213959" sldId="900"/>
            <ac:graphicFrameMk id="5" creationId="{C7EE52AA-DFB0-D55B-C22D-14C458BBEEBA}"/>
          </ac:graphicFrameMkLst>
        </pc:graphicFrameChg>
        <pc:picChg chg="del">
          <ac:chgData name="Maria Casas" userId="0ecb6980-0437-4664-b227-829ff5d263f8" providerId="ADAL" clId="{EEAA18DF-F10C-4222-9B53-2E62527F98F5}" dt="2023-03-29T08:14:22.280" v="16598" actId="478"/>
          <ac:picMkLst>
            <pc:docMk/>
            <pc:sldMk cId="4062213959" sldId="900"/>
            <ac:picMk id="6" creationId="{3498CE42-3DE6-F038-BD10-02BCAB410ADD}"/>
          </ac:picMkLst>
        </pc:picChg>
        <pc:picChg chg="add mod">
          <ac:chgData name="Maria Casas" userId="0ecb6980-0437-4664-b227-829ff5d263f8" providerId="ADAL" clId="{EEAA18DF-F10C-4222-9B53-2E62527F98F5}" dt="2023-04-20T19:36:37.061" v="21305" actId="1076"/>
          <ac:picMkLst>
            <pc:docMk/>
            <pc:sldMk cId="4062213959" sldId="900"/>
            <ac:picMk id="1026" creationId="{46F98BCE-88B3-7A0C-7779-ED3B7A39AECD}"/>
          </ac:picMkLst>
        </pc:picChg>
      </pc:sldChg>
      <pc:sldChg chg="new del">
        <pc:chgData name="Maria Casas" userId="0ecb6980-0437-4664-b227-829ff5d263f8" providerId="ADAL" clId="{EEAA18DF-F10C-4222-9B53-2E62527F98F5}" dt="2023-03-29T07:06:59.543" v="16328" actId="47"/>
        <pc:sldMkLst>
          <pc:docMk/>
          <pc:sldMk cId="213183820" sldId="901"/>
        </pc:sldMkLst>
      </pc:sldChg>
      <pc:sldChg chg="addSp delSp modSp add mod ord delAnim modAnim modNotesTx">
        <pc:chgData name="Maria Casas" userId="0ecb6980-0437-4664-b227-829ff5d263f8" providerId="ADAL" clId="{EEAA18DF-F10C-4222-9B53-2E62527F98F5}" dt="2023-04-20T04:17:52.729" v="21157" actId="207"/>
        <pc:sldMkLst>
          <pc:docMk/>
          <pc:sldMk cId="1756214911" sldId="902"/>
        </pc:sldMkLst>
        <pc:spChg chg="mod">
          <ac:chgData name="Maria Casas" userId="0ecb6980-0437-4664-b227-829ff5d263f8" providerId="ADAL" clId="{EEAA18DF-F10C-4222-9B53-2E62527F98F5}" dt="2023-03-29T07:07:03.809" v="16339" actId="20577"/>
          <ac:spMkLst>
            <pc:docMk/>
            <pc:sldMk cId="1756214911" sldId="902"/>
            <ac:spMk id="3" creationId="{E15C350B-F492-4699-C1FE-FA1F1AFE1063}"/>
          </ac:spMkLst>
        </pc:spChg>
        <pc:spChg chg="del">
          <ac:chgData name="Maria Casas" userId="0ecb6980-0437-4664-b227-829ff5d263f8" providerId="ADAL" clId="{EEAA18DF-F10C-4222-9B53-2E62527F98F5}" dt="2023-03-29T07:07:07.902" v="16340" actId="478"/>
          <ac:spMkLst>
            <pc:docMk/>
            <pc:sldMk cId="1756214911" sldId="902"/>
            <ac:spMk id="4" creationId="{A04184AD-4CD8-E561-3592-FD0C4AE597D6}"/>
          </ac:spMkLst>
        </pc:spChg>
        <pc:spChg chg="del">
          <ac:chgData name="Maria Casas" userId="0ecb6980-0437-4664-b227-829ff5d263f8" providerId="ADAL" clId="{EEAA18DF-F10C-4222-9B53-2E62527F98F5}" dt="2023-03-29T07:07:07.902" v="16340" actId="478"/>
          <ac:spMkLst>
            <pc:docMk/>
            <pc:sldMk cId="1756214911" sldId="902"/>
            <ac:spMk id="5" creationId="{7923AC22-AFBD-1EF1-B1C7-AFC631E22248}"/>
          </ac:spMkLst>
        </pc:spChg>
        <pc:spChg chg="add mod">
          <ac:chgData name="Maria Casas" userId="0ecb6980-0437-4664-b227-829ff5d263f8" providerId="ADAL" clId="{EEAA18DF-F10C-4222-9B53-2E62527F98F5}" dt="2023-04-18T17:13:53.531" v="20501" actId="20577"/>
          <ac:spMkLst>
            <pc:docMk/>
            <pc:sldMk cId="1756214911" sldId="902"/>
            <ac:spMk id="5" creationId="{C4477103-26DD-77C8-A0F1-6949570181A4}"/>
          </ac:spMkLst>
        </pc:spChg>
        <pc:spChg chg="add mod">
          <ac:chgData name="Maria Casas" userId="0ecb6980-0437-4664-b227-829ff5d263f8" providerId="ADAL" clId="{EEAA18DF-F10C-4222-9B53-2E62527F98F5}" dt="2023-04-20T04:17:52.729" v="21157" actId="207"/>
          <ac:spMkLst>
            <pc:docMk/>
            <pc:sldMk cId="1756214911" sldId="902"/>
            <ac:spMk id="6" creationId="{D3D57F97-F333-49A6-33BC-09E2018AD203}"/>
          </ac:spMkLst>
        </pc:spChg>
        <pc:spChg chg="del">
          <ac:chgData name="Maria Casas" userId="0ecb6980-0437-4664-b227-829ff5d263f8" providerId="ADAL" clId="{EEAA18DF-F10C-4222-9B53-2E62527F98F5}" dt="2023-03-29T07:07:07.902" v="16340" actId="478"/>
          <ac:spMkLst>
            <pc:docMk/>
            <pc:sldMk cId="1756214911" sldId="902"/>
            <ac:spMk id="6" creationId="{E700FF49-68B8-CE1C-3997-904EC06A16BD}"/>
          </ac:spMkLst>
        </pc:spChg>
        <pc:spChg chg="del">
          <ac:chgData name="Maria Casas" userId="0ecb6980-0437-4664-b227-829ff5d263f8" providerId="ADAL" clId="{EEAA18DF-F10C-4222-9B53-2E62527F98F5}" dt="2023-03-29T07:07:07.902" v="16340" actId="478"/>
          <ac:spMkLst>
            <pc:docMk/>
            <pc:sldMk cId="1756214911" sldId="902"/>
            <ac:spMk id="7" creationId="{5DF55AE1-4D76-96AF-DFF2-2FD66C594BB6}"/>
          </ac:spMkLst>
        </pc:spChg>
        <pc:spChg chg="add del mod">
          <ac:chgData name="Maria Casas" userId="0ecb6980-0437-4664-b227-829ff5d263f8" providerId="ADAL" clId="{EEAA18DF-F10C-4222-9B53-2E62527F98F5}" dt="2023-03-29T09:26:46.270" v="16761" actId="478"/>
          <ac:spMkLst>
            <pc:docMk/>
            <pc:sldMk cId="1756214911" sldId="902"/>
            <ac:spMk id="12" creationId="{B99D7974-BCD0-251A-44EA-00186515E2C4}"/>
          </ac:spMkLst>
        </pc:spChg>
        <pc:spChg chg="add mod">
          <ac:chgData name="Maria Casas" userId="0ecb6980-0437-4664-b227-829ff5d263f8" providerId="ADAL" clId="{EEAA18DF-F10C-4222-9B53-2E62527F98F5}" dt="2023-04-13T23:36:20.776" v="18007" actId="14100"/>
          <ac:spMkLst>
            <pc:docMk/>
            <pc:sldMk cId="1756214911" sldId="902"/>
            <ac:spMk id="13" creationId="{3C513196-DE9C-E44B-E3BC-D23FAF2AF77C}"/>
          </ac:spMkLst>
        </pc:spChg>
        <pc:spChg chg="add mod">
          <ac:chgData name="Maria Casas" userId="0ecb6980-0437-4664-b227-829ff5d263f8" providerId="ADAL" clId="{EEAA18DF-F10C-4222-9B53-2E62527F98F5}" dt="2023-04-13T23:36:24.529" v="18008" actId="14100"/>
          <ac:spMkLst>
            <pc:docMk/>
            <pc:sldMk cId="1756214911" sldId="902"/>
            <ac:spMk id="14" creationId="{6AB8A0C6-798F-3932-AB3D-67AEA2B82D92}"/>
          </ac:spMkLst>
        </pc:spChg>
        <pc:grpChg chg="del">
          <ac:chgData name="Maria Casas" userId="0ecb6980-0437-4664-b227-829ff5d263f8" providerId="ADAL" clId="{EEAA18DF-F10C-4222-9B53-2E62527F98F5}" dt="2023-03-29T07:07:07.902" v="16340" actId="478"/>
          <ac:grpSpMkLst>
            <pc:docMk/>
            <pc:sldMk cId="1756214911" sldId="902"/>
            <ac:grpSpMk id="54" creationId="{C54B1D2F-970F-CE72-3E75-B74D4B9D2B95}"/>
          </ac:grpSpMkLst>
        </pc:grpChg>
        <pc:grpChg chg="del">
          <ac:chgData name="Maria Casas" userId="0ecb6980-0437-4664-b227-829ff5d263f8" providerId="ADAL" clId="{EEAA18DF-F10C-4222-9B53-2E62527F98F5}" dt="2023-03-29T07:07:07.902" v="16340" actId="478"/>
          <ac:grpSpMkLst>
            <pc:docMk/>
            <pc:sldMk cId="1756214911" sldId="902"/>
            <ac:grpSpMk id="56" creationId="{46EA7823-45FF-9B4D-8288-D09A3D736423}"/>
          </ac:grpSpMkLst>
        </pc:grpChg>
        <pc:grpChg chg="del">
          <ac:chgData name="Maria Casas" userId="0ecb6980-0437-4664-b227-829ff5d263f8" providerId="ADAL" clId="{EEAA18DF-F10C-4222-9B53-2E62527F98F5}" dt="2023-03-29T07:07:07.902" v="16340" actId="478"/>
          <ac:grpSpMkLst>
            <pc:docMk/>
            <pc:sldMk cId="1756214911" sldId="902"/>
            <ac:grpSpMk id="60" creationId="{D7A7017B-EAF4-8296-311C-1D01915532E8}"/>
          </ac:grpSpMkLst>
        </pc:grpChg>
        <pc:grpChg chg="del">
          <ac:chgData name="Maria Casas" userId="0ecb6980-0437-4664-b227-829ff5d263f8" providerId="ADAL" clId="{EEAA18DF-F10C-4222-9B53-2E62527F98F5}" dt="2023-03-29T07:07:07.902" v="16340" actId="478"/>
          <ac:grpSpMkLst>
            <pc:docMk/>
            <pc:sldMk cId="1756214911" sldId="902"/>
            <ac:grpSpMk id="61" creationId="{90E84384-90D7-1B63-62AA-C6E7F7B8D4EE}"/>
          </ac:grpSpMkLst>
        </pc:grpChg>
        <pc:grpChg chg="del">
          <ac:chgData name="Maria Casas" userId="0ecb6980-0437-4664-b227-829ff5d263f8" providerId="ADAL" clId="{EEAA18DF-F10C-4222-9B53-2E62527F98F5}" dt="2023-03-29T07:07:07.902" v="16340" actId="478"/>
          <ac:grpSpMkLst>
            <pc:docMk/>
            <pc:sldMk cId="1756214911" sldId="902"/>
            <ac:grpSpMk id="67" creationId="{4636AC61-BBC8-5CF6-54DE-37F8ADDB20F5}"/>
          </ac:grpSpMkLst>
        </pc:grpChg>
        <pc:grpChg chg="del">
          <ac:chgData name="Maria Casas" userId="0ecb6980-0437-4664-b227-829ff5d263f8" providerId="ADAL" clId="{EEAA18DF-F10C-4222-9B53-2E62527F98F5}" dt="2023-03-29T07:07:07.902" v="16340" actId="478"/>
          <ac:grpSpMkLst>
            <pc:docMk/>
            <pc:sldMk cId="1756214911" sldId="902"/>
            <ac:grpSpMk id="68" creationId="{714C18BA-770D-A258-D8B9-CCCD4E424CED}"/>
          </ac:grpSpMkLst>
        </pc:grpChg>
        <pc:grpChg chg="del">
          <ac:chgData name="Maria Casas" userId="0ecb6980-0437-4664-b227-829ff5d263f8" providerId="ADAL" clId="{EEAA18DF-F10C-4222-9B53-2E62527F98F5}" dt="2023-03-29T07:07:07.902" v="16340" actId="478"/>
          <ac:grpSpMkLst>
            <pc:docMk/>
            <pc:sldMk cId="1756214911" sldId="902"/>
            <ac:grpSpMk id="70" creationId="{1F2BBB38-E56E-02FB-BCBE-0D020013767B}"/>
          </ac:grpSpMkLst>
        </pc:grpChg>
        <pc:grpChg chg="del">
          <ac:chgData name="Maria Casas" userId="0ecb6980-0437-4664-b227-829ff5d263f8" providerId="ADAL" clId="{EEAA18DF-F10C-4222-9B53-2E62527F98F5}" dt="2023-03-29T07:07:07.902" v="16340" actId="478"/>
          <ac:grpSpMkLst>
            <pc:docMk/>
            <pc:sldMk cId="1756214911" sldId="902"/>
            <ac:grpSpMk id="71" creationId="{F5CC8A1A-B122-91B7-2DFB-8532DD0BDD87}"/>
          </ac:grpSpMkLst>
        </pc:grpChg>
        <pc:picChg chg="add mod">
          <ac:chgData name="Maria Casas" userId="0ecb6980-0437-4664-b227-829ff5d263f8" providerId="ADAL" clId="{EEAA18DF-F10C-4222-9B53-2E62527F98F5}" dt="2023-03-29T09:26:51.704" v="16764" actId="1076"/>
          <ac:picMkLst>
            <pc:docMk/>
            <pc:sldMk cId="1756214911" sldId="902"/>
            <ac:picMk id="8" creationId="{6239FF40-8498-117E-8E21-06F9D22436B4}"/>
          </ac:picMkLst>
        </pc:picChg>
      </pc:sldChg>
      <pc:sldChg chg="add del">
        <pc:chgData name="Maria Casas" userId="0ecb6980-0437-4664-b227-829ff5d263f8" providerId="ADAL" clId="{EEAA18DF-F10C-4222-9B53-2E62527F98F5}" dt="2023-03-29T07:07:10.997" v="16342"/>
        <pc:sldMkLst>
          <pc:docMk/>
          <pc:sldMk cId="1956330543" sldId="903"/>
        </pc:sldMkLst>
      </pc:sldChg>
      <pc:sldChg chg="addSp modSp mod modAnim">
        <pc:chgData name="Maria Casas" userId="0ecb6980-0437-4664-b227-829ff5d263f8" providerId="ADAL" clId="{EEAA18DF-F10C-4222-9B53-2E62527F98F5}" dt="2023-04-13T23:45:59.335" v="18102"/>
        <pc:sldMkLst>
          <pc:docMk/>
          <pc:sldMk cId="1726156783" sldId="922"/>
        </pc:sldMkLst>
        <pc:spChg chg="add mod">
          <ac:chgData name="Maria Casas" userId="0ecb6980-0437-4664-b227-829ff5d263f8" providerId="ADAL" clId="{EEAA18DF-F10C-4222-9B53-2E62527F98F5}" dt="2023-04-13T13:24:40.533" v="17653" actId="313"/>
          <ac:spMkLst>
            <pc:docMk/>
            <pc:sldMk cId="1726156783" sldId="922"/>
            <ac:spMk id="3" creationId="{29651E4F-A6FA-924C-0DB2-1DA655D05B19}"/>
          </ac:spMkLst>
        </pc:spChg>
        <pc:spChg chg="mod">
          <ac:chgData name="Maria Casas" userId="0ecb6980-0437-4664-b227-829ff5d263f8" providerId="ADAL" clId="{EEAA18DF-F10C-4222-9B53-2E62527F98F5}" dt="2023-04-13T22:27:15.424" v="17847" actId="20577"/>
          <ac:spMkLst>
            <pc:docMk/>
            <pc:sldMk cId="1726156783" sldId="922"/>
            <ac:spMk id="6" creationId="{25E64A9A-5C77-DED5-514F-41A5A389AFA5}"/>
          </ac:spMkLst>
        </pc:spChg>
      </pc:sldChg>
      <pc:sldChg chg="modSp mod modNotesTx">
        <pc:chgData name="Maria Casas" userId="0ecb6980-0437-4664-b227-829ff5d263f8" providerId="ADAL" clId="{EEAA18DF-F10C-4222-9B53-2E62527F98F5}" dt="2023-04-18T17:11:14.395" v="20492" actId="12"/>
        <pc:sldMkLst>
          <pc:docMk/>
          <pc:sldMk cId="476699853" sldId="923"/>
        </pc:sldMkLst>
        <pc:spChg chg="mod">
          <ac:chgData name="Maria Casas" userId="0ecb6980-0437-4664-b227-829ff5d263f8" providerId="ADAL" clId="{EEAA18DF-F10C-4222-9B53-2E62527F98F5}" dt="2023-04-18T17:11:14.395" v="20492" actId="12"/>
          <ac:spMkLst>
            <pc:docMk/>
            <pc:sldMk cId="476699853" sldId="923"/>
            <ac:spMk id="2" creationId="{4B25A915-F5D6-4D30-43D2-08DCC7D4346C}"/>
          </ac:spMkLst>
        </pc:spChg>
        <pc:spChg chg="mod">
          <ac:chgData name="Maria Casas" userId="0ecb6980-0437-4664-b227-829ff5d263f8" providerId="ADAL" clId="{EEAA18DF-F10C-4222-9B53-2E62527F98F5}" dt="2023-04-18T17:11:00.748" v="20486" actId="12"/>
          <ac:spMkLst>
            <pc:docMk/>
            <pc:sldMk cId="476699853" sldId="923"/>
            <ac:spMk id="14" creationId="{5BE77995-0D8C-38E6-B9D1-8E31EEEDA679}"/>
          </ac:spMkLst>
        </pc:spChg>
        <pc:spChg chg="mod">
          <ac:chgData name="Maria Casas" userId="0ecb6980-0437-4664-b227-829ff5d263f8" providerId="ADAL" clId="{EEAA18DF-F10C-4222-9B53-2E62527F98F5}" dt="2023-04-18T17:11:03.120" v="20487" actId="12"/>
          <ac:spMkLst>
            <pc:docMk/>
            <pc:sldMk cId="476699853" sldId="923"/>
            <ac:spMk id="15" creationId="{08E9CB71-5DCC-414D-EA3D-1B91016B2A8A}"/>
          </ac:spMkLst>
        </pc:spChg>
        <pc:spChg chg="mod">
          <ac:chgData name="Maria Casas" userId="0ecb6980-0437-4664-b227-829ff5d263f8" providerId="ADAL" clId="{EEAA18DF-F10C-4222-9B53-2E62527F98F5}" dt="2023-04-18T17:11:04.898" v="20488" actId="12"/>
          <ac:spMkLst>
            <pc:docMk/>
            <pc:sldMk cId="476699853" sldId="923"/>
            <ac:spMk id="16" creationId="{C88ED8EE-0F0C-0ED2-83D4-C2AF5ABE0A23}"/>
          </ac:spMkLst>
        </pc:spChg>
        <pc:spChg chg="mod">
          <ac:chgData name="Maria Casas" userId="0ecb6980-0437-4664-b227-829ff5d263f8" providerId="ADAL" clId="{EEAA18DF-F10C-4222-9B53-2E62527F98F5}" dt="2023-04-18T17:11:06.678" v="20489" actId="12"/>
          <ac:spMkLst>
            <pc:docMk/>
            <pc:sldMk cId="476699853" sldId="923"/>
            <ac:spMk id="17" creationId="{0042EB8A-11B6-E75F-ACC1-A16B93D71711}"/>
          </ac:spMkLst>
        </pc:spChg>
        <pc:spChg chg="mod">
          <ac:chgData name="Maria Casas" userId="0ecb6980-0437-4664-b227-829ff5d263f8" providerId="ADAL" clId="{EEAA18DF-F10C-4222-9B53-2E62527F98F5}" dt="2023-04-18T17:11:09.016" v="20490" actId="12"/>
          <ac:spMkLst>
            <pc:docMk/>
            <pc:sldMk cId="476699853" sldId="923"/>
            <ac:spMk id="18" creationId="{89A966C3-B2AB-2433-2CF2-D381A8852BBB}"/>
          </ac:spMkLst>
        </pc:spChg>
        <pc:spChg chg="mod">
          <ac:chgData name="Maria Casas" userId="0ecb6980-0437-4664-b227-829ff5d263f8" providerId="ADAL" clId="{EEAA18DF-F10C-4222-9B53-2E62527F98F5}" dt="2023-04-18T17:11:11.533" v="20491" actId="12"/>
          <ac:spMkLst>
            <pc:docMk/>
            <pc:sldMk cId="476699853" sldId="923"/>
            <ac:spMk id="19" creationId="{EED39B44-D4D6-0DE8-A03C-E2899C44750B}"/>
          </ac:spMkLst>
        </pc:spChg>
        <pc:cxnChg chg="mod">
          <ac:chgData name="Maria Casas" userId="0ecb6980-0437-4664-b227-829ff5d263f8" providerId="ADAL" clId="{EEAA18DF-F10C-4222-9B53-2E62527F98F5}" dt="2023-04-18T16:56:00.717" v="20340" actId="6549"/>
          <ac:cxnSpMkLst>
            <pc:docMk/>
            <pc:sldMk cId="476699853" sldId="923"/>
            <ac:cxnSpMk id="32" creationId="{2D6498C7-25AA-9773-1A3C-BD4291D23D8A}"/>
          </ac:cxnSpMkLst>
        </pc:cxnChg>
      </pc:sldChg>
      <pc:sldChg chg="addSp delSp modSp new mod ord">
        <pc:chgData name="Maria Casas" userId="0ecb6980-0437-4664-b227-829ff5d263f8" providerId="ADAL" clId="{EEAA18DF-F10C-4222-9B53-2E62527F98F5}" dt="2023-04-20T19:51:36.622" v="21544"/>
        <pc:sldMkLst>
          <pc:docMk/>
          <pc:sldMk cId="3016367592" sldId="926"/>
        </pc:sldMkLst>
        <pc:spChg chg="del mod">
          <ac:chgData name="Maria Casas" userId="0ecb6980-0437-4664-b227-829ff5d263f8" providerId="ADAL" clId="{EEAA18DF-F10C-4222-9B53-2E62527F98F5}" dt="2023-04-13T22:32:51.141" v="17872" actId="478"/>
          <ac:spMkLst>
            <pc:docMk/>
            <pc:sldMk cId="3016367592" sldId="926"/>
            <ac:spMk id="2" creationId="{DFF14F34-F856-8085-1294-931DB24FFEFD}"/>
          </ac:spMkLst>
        </pc:spChg>
        <pc:spChg chg="mod">
          <ac:chgData name="Maria Casas" userId="0ecb6980-0437-4664-b227-829ff5d263f8" providerId="ADAL" clId="{EEAA18DF-F10C-4222-9B53-2E62527F98F5}" dt="2023-03-29T08:05:25.603" v="16360"/>
          <ac:spMkLst>
            <pc:docMk/>
            <pc:sldMk cId="3016367592" sldId="926"/>
            <ac:spMk id="4" creationId="{4EFCC0CC-ACE1-DEDE-E68B-D355BDB1A025}"/>
          </ac:spMkLst>
        </pc:spChg>
        <pc:spChg chg="add del mod">
          <ac:chgData name="Maria Casas" userId="0ecb6980-0437-4664-b227-829ff5d263f8" providerId="ADAL" clId="{EEAA18DF-F10C-4222-9B53-2E62527F98F5}" dt="2023-04-13T22:33:03.581" v="17874" actId="478"/>
          <ac:spMkLst>
            <pc:docMk/>
            <pc:sldMk cId="3016367592" sldId="926"/>
            <ac:spMk id="7" creationId="{A2F25E88-D531-7B35-FBFF-DF419C79198A}"/>
          </ac:spMkLst>
        </pc:spChg>
        <pc:picChg chg="add mod ord">
          <ac:chgData name="Maria Casas" userId="0ecb6980-0437-4664-b227-829ff5d263f8" providerId="ADAL" clId="{EEAA18DF-F10C-4222-9B53-2E62527F98F5}" dt="2023-04-13T22:33:07.265" v="17875" actId="1076"/>
          <ac:picMkLst>
            <pc:docMk/>
            <pc:sldMk cId="3016367592" sldId="926"/>
            <ac:picMk id="5" creationId="{6D58B031-C2A8-7D32-E73B-5049809E7DDD}"/>
          </ac:picMkLst>
        </pc:picChg>
      </pc:sldChg>
      <pc:sldChg chg="add">
        <pc:chgData name="Maria Casas" userId="0ecb6980-0437-4664-b227-829ff5d263f8" providerId="ADAL" clId="{EEAA18DF-F10C-4222-9B53-2E62527F98F5}" dt="2023-03-29T08:14:15.346" v="16597"/>
        <pc:sldMkLst>
          <pc:docMk/>
          <pc:sldMk cId="2150505134" sldId="927"/>
        </pc:sldMkLst>
      </pc:sldChg>
      <pc:sldChg chg="addSp delSp modSp new del mod modAnim">
        <pc:chgData name="Maria Casas" userId="0ecb6980-0437-4664-b227-829ff5d263f8" providerId="ADAL" clId="{EEAA18DF-F10C-4222-9B53-2E62527F98F5}" dt="2023-03-29T08:14:10.460" v="16596" actId="2696"/>
        <pc:sldMkLst>
          <pc:docMk/>
          <pc:sldMk cId="2436782164" sldId="927"/>
        </pc:sldMkLst>
        <pc:spChg chg="del">
          <ac:chgData name="Maria Casas" userId="0ecb6980-0437-4664-b227-829ff5d263f8" providerId="ADAL" clId="{EEAA18DF-F10C-4222-9B53-2E62527F98F5}" dt="2023-03-29T08:13:00.761" v="16510" actId="478"/>
          <ac:spMkLst>
            <pc:docMk/>
            <pc:sldMk cId="2436782164" sldId="927"/>
            <ac:spMk id="2" creationId="{D07AE2FC-1B03-8F75-DD5E-EC14BAA14BA8}"/>
          </ac:spMkLst>
        </pc:spChg>
        <pc:spChg chg="mod">
          <ac:chgData name="Maria Casas" userId="0ecb6980-0437-4664-b227-829ff5d263f8" providerId="ADAL" clId="{EEAA18DF-F10C-4222-9B53-2E62527F98F5}" dt="2023-03-29T08:14:02.802" v="16594" actId="20577"/>
          <ac:spMkLst>
            <pc:docMk/>
            <pc:sldMk cId="2436782164" sldId="927"/>
            <ac:spMk id="4" creationId="{1FDB50C9-C5F4-7E93-9E32-3F68F0895A67}"/>
          </ac:spMkLst>
        </pc:spChg>
        <pc:picChg chg="add mod">
          <ac:chgData name="Maria Casas" userId="0ecb6980-0437-4664-b227-829ff5d263f8" providerId="ADAL" clId="{EEAA18DF-F10C-4222-9B53-2E62527F98F5}" dt="2023-03-29T08:13:03.516" v="16512" actId="1076"/>
          <ac:picMkLst>
            <pc:docMk/>
            <pc:sldMk cId="2436782164" sldId="927"/>
            <ac:picMk id="5" creationId="{95271BDE-86CA-0A64-EA21-BA2919C8ACC0}"/>
          </ac:picMkLst>
        </pc:picChg>
      </pc:sldChg>
      <pc:sldChg chg="delSp modSp add del mod delAnim">
        <pc:chgData name="Maria Casas" userId="0ecb6980-0437-4664-b227-829ff5d263f8" providerId="ADAL" clId="{EEAA18DF-F10C-4222-9B53-2E62527F98F5}" dt="2023-03-29T08:14:10.460" v="16596" actId="2696"/>
        <pc:sldMkLst>
          <pc:docMk/>
          <pc:sldMk cId="635787283" sldId="928"/>
        </pc:sldMkLst>
        <pc:spChg chg="mod">
          <ac:chgData name="Maria Casas" userId="0ecb6980-0437-4664-b227-829ff5d263f8" providerId="ADAL" clId="{EEAA18DF-F10C-4222-9B53-2E62527F98F5}" dt="2023-03-29T08:14:07.535" v="16595" actId="14100"/>
          <ac:spMkLst>
            <pc:docMk/>
            <pc:sldMk cId="635787283" sldId="928"/>
            <ac:spMk id="3" creationId="{2B6D6880-D71D-3351-6959-1D1ABDEE95ED}"/>
          </ac:spMkLst>
        </pc:spChg>
        <pc:spChg chg="del">
          <ac:chgData name="Maria Casas" userId="0ecb6980-0437-4664-b227-829ff5d263f8" providerId="ADAL" clId="{EEAA18DF-F10C-4222-9B53-2E62527F98F5}" dt="2023-03-29T08:13:22.181" v="16541" actId="478"/>
          <ac:spMkLst>
            <pc:docMk/>
            <pc:sldMk cId="635787283" sldId="928"/>
            <ac:spMk id="7" creationId="{BE9316E3-9EF3-9B85-A237-2DA562DE4060}"/>
          </ac:spMkLst>
        </pc:spChg>
        <pc:spChg chg="mod">
          <ac:chgData name="Maria Casas" userId="0ecb6980-0437-4664-b227-829ff5d263f8" providerId="ADAL" clId="{EEAA18DF-F10C-4222-9B53-2E62527F98F5}" dt="2023-03-29T08:13:32.677" v="16545" actId="1076"/>
          <ac:spMkLst>
            <pc:docMk/>
            <pc:sldMk cId="635787283" sldId="928"/>
            <ac:spMk id="8" creationId="{C331D500-7B18-8506-056F-11D63C9327F1}"/>
          </ac:spMkLst>
        </pc:spChg>
        <pc:spChg chg="del">
          <ac:chgData name="Maria Casas" userId="0ecb6980-0437-4664-b227-829ff5d263f8" providerId="ADAL" clId="{EEAA18DF-F10C-4222-9B53-2E62527F98F5}" dt="2023-03-29T08:13:23.426" v="16542" actId="478"/>
          <ac:spMkLst>
            <pc:docMk/>
            <pc:sldMk cId="635787283" sldId="928"/>
            <ac:spMk id="10" creationId="{27BDA3B4-FF3A-DF2C-B03B-4FBE3B860531}"/>
          </ac:spMkLst>
        </pc:spChg>
        <pc:graphicFrameChg chg="del">
          <ac:chgData name="Maria Casas" userId="0ecb6980-0437-4664-b227-829ff5d263f8" providerId="ADAL" clId="{EEAA18DF-F10C-4222-9B53-2E62527F98F5}" dt="2023-03-29T08:13:28.743" v="16544" actId="478"/>
          <ac:graphicFrameMkLst>
            <pc:docMk/>
            <pc:sldMk cId="635787283" sldId="928"/>
            <ac:graphicFrameMk id="5" creationId="{C7EE52AA-DFB0-D55B-C22D-14C458BBEEBA}"/>
          </ac:graphicFrameMkLst>
        </pc:graphicFrameChg>
        <pc:picChg chg="del">
          <ac:chgData name="Maria Casas" userId="0ecb6980-0437-4664-b227-829ff5d263f8" providerId="ADAL" clId="{EEAA18DF-F10C-4222-9B53-2E62527F98F5}" dt="2023-03-29T08:13:09.657" v="16514" actId="478"/>
          <ac:picMkLst>
            <pc:docMk/>
            <pc:sldMk cId="635787283" sldId="928"/>
            <ac:picMk id="6" creationId="{3498CE42-3DE6-F038-BD10-02BCAB410ADD}"/>
          </ac:picMkLst>
        </pc:picChg>
      </pc:sldChg>
      <pc:sldChg chg="add">
        <pc:chgData name="Maria Casas" userId="0ecb6980-0437-4664-b227-829ff5d263f8" providerId="ADAL" clId="{EEAA18DF-F10C-4222-9B53-2E62527F98F5}" dt="2023-03-29T08:14:15.346" v="16597"/>
        <pc:sldMkLst>
          <pc:docMk/>
          <pc:sldMk cId="2148969756" sldId="928"/>
        </pc:sldMkLst>
      </pc:sldChg>
      <pc:sldChg chg="modSp mod">
        <pc:chgData name="Maria Casas" userId="0ecb6980-0437-4664-b227-829ff5d263f8" providerId="ADAL" clId="{EEAA18DF-F10C-4222-9B53-2E62527F98F5}" dt="2023-04-18T17:10:55.561" v="20485" actId="12"/>
        <pc:sldMkLst>
          <pc:docMk/>
          <pc:sldMk cId="1168079460" sldId="929"/>
        </pc:sldMkLst>
        <pc:spChg chg="mod">
          <ac:chgData name="Maria Casas" userId="0ecb6980-0437-4664-b227-829ff5d263f8" providerId="ADAL" clId="{EEAA18DF-F10C-4222-9B53-2E62527F98F5}" dt="2023-04-18T17:10:52.321" v="20484" actId="12"/>
          <ac:spMkLst>
            <pc:docMk/>
            <pc:sldMk cId="1168079460" sldId="929"/>
            <ac:spMk id="2" creationId="{72CB503D-3835-20ED-0136-2AEC7CB3483C}"/>
          </ac:spMkLst>
        </pc:spChg>
        <pc:spChg chg="mod">
          <ac:chgData name="Maria Casas" userId="0ecb6980-0437-4664-b227-829ff5d263f8" providerId="ADAL" clId="{EEAA18DF-F10C-4222-9B53-2E62527F98F5}" dt="2023-04-18T17:10:46.941" v="20481" actId="12"/>
          <ac:spMkLst>
            <pc:docMk/>
            <pc:sldMk cId="1168079460" sldId="929"/>
            <ac:spMk id="7" creationId="{1C805409-758E-F154-E4A5-26B89CF63E3D}"/>
          </ac:spMkLst>
        </pc:spChg>
        <pc:spChg chg="mod">
          <ac:chgData name="Maria Casas" userId="0ecb6980-0437-4664-b227-829ff5d263f8" providerId="ADAL" clId="{EEAA18DF-F10C-4222-9B53-2E62527F98F5}" dt="2023-04-18T17:10:48.581" v="20482" actId="12"/>
          <ac:spMkLst>
            <pc:docMk/>
            <pc:sldMk cId="1168079460" sldId="929"/>
            <ac:spMk id="9" creationId="{053C45A5-150E-1AE6-7A2E-DE4BB7A39935}"/>
          </ac:spMkLst>
        </pc:spChg>
        <pc:spChg chg="mod">
          <ac:chgData name="Maria Casas" userId="0ecb6980-0437-4664-b227-829ff5d263f8" providerId="ADAL" clId="{EEAA18DF-F10C-4222-9B53-2E62527F98F5}" dt="2023-04-18T17:10:50.568" v="20483" actId="12"/>
          <ac:spMkLst>
            <pc:docMk/>
            <pc:sldMk cId="1168079460" sldId="929"/>
            <ac:spMk id="12" creationId="{03BCF5C8-0B4C-F1B5-AD84-CC1D5CA6C368}"/>
          </ac:spMkLst>
        </pc:spChg>
        <pc:spChg chg="mod">
          <ac:chgData name="Maria Casas" userId="0ecb6980-0437-4664-b227-829ff5d263f8" providerId="ADAL" clId="{EEAA18DF-F10C-4222-9B53-2E62527F98F5}" dt="2023-04-18T17:10:55.561" v="20485" actId="12"/>
          <ac:spMkLst>
            <pc:docMk/>
            <pc:sldMk cId="1168079460" sldId="929"/>
            <ac:spMk id="13" creationId="{78A56DBF-F5ED-09EB-E174-70787BC44292}"/>
          </ac:spMkLst>
        </pc:spChg>
        <pc:spChg chg="mod">
          <ac:chgData name="Maria Casas" userId="0ecb6980-0437-4664-b227-829ff5d263f8" providerId="ADAL" clId="{EEAA18DF-F10C-4222-9B53-2E62527F98F5}" dt="2023-04-18T17:10:45.225" v="20480" actId="12"/>
          <ac:spMkLst>
            <pc:docMk/>
            <pc:sldMk cId="1168079460" sldId="929"/>
            <ac:spMk id="14" creationId="{5BE77995-0D8C-38E6-B9D1-8E31EEEDA679}"/>
          </ac:spMkLst>
        </pc:spChg>
      </pc:sldChg>
      <pc:sldChg chg="addSp delSp modSp mod">
        <pc:chgData name="Maria Casas" userId="0ecb6980-0437-4664-b227-829ff5d263f8" providerId="ADAL" clId="{EEAA18DF-F10C-4222-9B53-2E62527F98F5}" dt="2023-04-18T17:10:06.951" v="20467" actId="478"/>
        <pc:sldMkLst>
          <pc:docMk/>
          <pc:sldMk cId="821464825" sldId="930"/>
        </pc:sldMkLst>
        <pc:spChg chg="add del mod">
          <ac:chgData name="Maria Casas" userId="0ecb6980-0437-4664-b227-829ff5d263f8" providerId="ADAL" clId="{EEAA18DF-F10C-4222-9B53-2E62527F98F5}" dt="2023-04-18T17:10:06.951" v="20467" actId="478"/>
          <ac:spMkLst>
            <pc:docMk/>
            <pc:sldMk cId="821464825" sldId="930"/>
            <ac:spMk id="2" creationId="{D86987C5-F345-044B-A470-3C93AD01C3A1}"/>
          </ac:spMkLst>
        </pc:spChg>
        <pc:spChg chg="add mod">
          <ac:chgData name="Maria Casas" userId="0ecb6980-0437-4664-b227-829ff5d263f8" providerId="ADAL" clId="{EEAA18DF-F10C-4222-9B53-2E62527F98F5}" dt="2023-04-18T17:09:50.649" v="20464" actId="14100"/>
          <ac:spMkLst>
            <pc:docMk/>
            <pc:sldMk cId="821464825" sldId="930"/>
            <ac:spMk id="4" creationId="{0440F57A-CEB2-78A3-3283-AB0A1C1E04C4}"/>
          </ac:spMkLst>
        </pc:spChg>
        <pc:spChg chg="mod">
          <ac:chgData name="Maria Casas" userId="0ecb6980-0437-4664-b227-829ff5d263f8" providerId="ADAL" clId="{EEAA18DF-F10C-4222-9B53-2E62527F98F5}" dt="2023-04-18T17:10:00.597" v="20466" actId="120"/>
          <ac:spMkLst>
            <pc:docMk/>
            <pc:sldMk cId="821464825" sldId="930"/>
            <ac:spMk id="14" creationId="{5BE77995-0D8C-38E6-B9D1-8E31EEEDA679}"/>
          </ac:spMkLst>
        </pc:spChg>
        <pc:spChg chg="mod">
          <ac:chgData name="Maria Casas" userId="0ecb6980-0437-4664-b227-829ff5d263f8" providerId="ADAL" clId="{EEAA18DF-F10C-4222-9B53-2E62527F98F5}" dt="2023-04-18T17:10:00.597" v="20466" actId="120"/>
          <ac:spMkLst>
            <pc:docMk/>
            <pc:sldMk cId="821464825" sldId="930"/>
            <ac:spMk id="15" creationId="{08E9CB71-5DCC-414D-EA3D-1B91016B2A8A}"/>
          </ac:spMkLst>
        </pc:spChg>
        <pc:spChg chg="mod">
          <ac:chgData name="Maria Casas" userId="0ecb6980-0437-4664-b227-829ff5d263f8" providerId="ADAL" clId="{EEAA18DF-F10C-4222-9B53-2E62527F98F5}" dt="2023-04-18T17:10:00.597" v="20466" actId="120"/>
          <ac:spMkLst>
            <pc:docMk/>
            <pc:sldMk cId="821464825" sldId="930"/>
            <ac:spMk id="16" creationId="{C88ED8EE-0F0C-0ED2-83D4-C2AF5ABE0A23}"/>
          </ac:spMkLst>
        </pc:spChg>
        <pc:spChg chg="mod">
          <ac:chgData name="Maria Casas" userId="0ecb6980-0437-4664-b227-829ff5d263f8" providerId="ADAL" clId="{EEAA18DF-F10C-4222-9B53-2E62527F98F5}" dt="2023-04-18T17:10:00.597" v="20466" actId="120"/>
          <ac:spMkLst>
            <pc:docMk/>
            <pc:sldMk cId="821464825" sldId="930"/>
            <ac:spMk id="17" creationId="{0042EB8A-11B6-E75F-ACC1-A16B93D71711}"/>
          </ac:spMkLst>
        </pc:spChg>
        <pc:spChg chg="mod">
          <ac:chgData name="Maria Casas" userId="0ecb6980-0437-4664-b227-829ff5d263f8" providerId="ADAL" clId="{EEAA18DF-F10C-4222-9B53-2E62527F98F5}" dt="2023-04-18T17:10:00.597" v="20466" actId="120"/>
          <ac:spMkLst>
            <pc:docMk/>
            <pc:sldMk cId="821464825" sldId="930"/>
            <ac:spMk id="18" creationId="{89A966C3-B2AB-2433-2CF2-D381A8852BBB}"/>
          </ac:spMkLst>
        </pc:spChg>
        <pc:spChg chg="mod">
          <ac:chgData name="Maria Casas" userId="0ecb6980-0437-4664-b227-829ff5d263f8" providerId="ADAL" clId="{EEAA18DF-F10C-4222-9B53-2E62527F98F5}" dt="2023-04-18T17:10:00.597" v="20466" actId="120"/>
          <ac:spMkLst>
            <pc:docMk/>
            <pc:sldMk cId="821464825" sldId="930"/>
            <ac:spMk id="19" creationId="{EED39B44-D4D6-0DE8-A03C-E2899C44750B}"/>
          </ac:spMkLst>
        </pc:spChg>
        <pc:grpChg chg="mod">
          <ac:chgData name="Maria Casas" userId="0ecb6980-0437-4664-b227-829ff5d263f8" providerId="ADAL" clId="{EEAA18DF-F10C-4222-9B53-2E62527F98F5}" dt="2023-04-18T17:09:26.464" v="20461" actId="14100"/>
          <ac:grpSpMkLst>
            <pc:docMk/>
            <pc:sldMk cId="821464825" sldId="930"/>
            <ac:grpSpMk id="20" creationId="{E984F443-D188-ED35-3A56-863FDEF80403}"/>
          </ac:grpSpMkLst>
        </pc:grpChg>
        <pc:cxnChg chg="mod">
          <ac:chgData name="Maria Casas" userId="0ecb6980-0437-4664-b227-829ff5d263f8" providerId="ADAL" clId="{EEAA18DF-F10C-4222-9B53-2E62527F98F5}" dt="2023-04-18T17:09:26.464" v="20461" actId="14100"/>
          <ac:cxnSpMkLst>
            <pc:docMk/>
            <pc:sldMk cId="821464825" sldId="930"/>
            <ac:cxnSpMk id="5" creationId="{119DBB9C-1F7A-FD06-AA27-AF332D9DF5DD}"/>
          </ac:cxnSpMkLst>
        </pc:cxnChg>
        <pc:cxnChg chg="mod">
          <ac:chgData name="Maria Casas" userId="0ecb6980-0437-4664-b227-829ff5d263f8" providerId="ADAL" clId="{EEAA18DF-F10C-4222-9B53-2E62527F98F5}" dt="2023-04-18T17:09:26.464" v="20461" actId="14100"/>
          <ac:cxnSpMkLst>
            <pc:docMk/>
            <pc:sldMk cId="821464825" sldId="930"/>
            <ac:cxnSpMk id="32" creationId="{2D6498C7-25AA-9773-1A3C-BD4291D23D8A}"/>
          </ac:cxnSpMkLst>
        </pc:cxnChg>
      </pc:sldChg>
      <pc:sldChg chg="addSp delSp modSp mod">
        <pc:chgData name="Maria Casas" userId="0ecb6980-0437-4664-b227-829ff5d263f8" providerId="ADAL" clId="{EEAA18DF-F10C-4222-9B53-2E62527F98F5}" dt="2023-04-13T13:23:26.530" v="17479" actId="21"/>
        <pc:sldMkLst>
          <pc:docMk/>
          <pc:sldMk cId="1925786571" sldId="931"/>
        </pc:sldMkLst>
        <pc:spChg chg="add del mod">
          <ac:chgData name="Maria Casas" userId="0ecb6980-0437-4664-b227-829ff5d263f8" providerId="ADAL" clId="{EEAA18DF-F10C-4222-9B53-2E62527F98F5}" dt="2023-04-13T13:23:26.530" v="17479" actId="21"/>
          <ac:spMkLst>
            <pc:docMk/>
            <pc:sldMk cId="1925786571" sldId="931"/>
            <ac:spMk id="2" creationId="{9FF4D6A9-FA18-199B-26C8-430FD7409295}"/>
          </ac:spMkLst>
        </pc:spChg>
      </pc:sldChg>
      <pc:sldChg chg="modSp mod modAnim">
        <pc:chgData name="Maria Casas" userId="0ecb6980-0437-4664-b227-829ff5d263f8" providerId="ADAL" clId="{EEAA18DF-F10C-4222-9B53-2E62527F98F5}" dt="2023-04-18T16:47:16.435" v="20321"/>
        <pc:sldMkLst>
          <pc:docMk/>
          <pc:sldMk cId="666988451" sldId="932"/>
        </pc:sldMkLst>
        <pc:spChg chg="mod">
          <ac:chgData name="Maria Casas" userId="0ecb6980-0437-4664-b227-829ff5d263f8" providerId="ADAL" clId="{EEAA18DF-F10C-4222-9B53-2E62527F98F5}" dt="2023-04-18T16:47:08.830" v="20320" actId="14100"/>
          <ac:spMkLst>
            <pc:docMk/>
            <pc:sldMk cId="666988451" sldId="932"/>
            <ac:spMk id="1047555" creationId="{00000000-0000-0000-0000-000000000000}"/>
          </ac:spMkLst>
        </pc:spChg>
      </pc:sldChg>
      <pc:sldChg chg="delSp modSp add mod ord delAnim">
        <pc:chgData name="Maria Casas" userId="0ecb6980-0437-4664-b227-829ff5d263f8" providerId="ADAL" clId="{EEAA18DF-F10C-4222-9B53-2E62527F98F5}" dt="2023-03-30T22:45:19.594" v="16932"/>
        <pc:sldMkLst>
          <pc:docMk/>
          <pc:sldMk cId="1768061745" sldId="933"/>
        </pc:sldMkLst>
        <pc:spChg chg="mod">
          <ac:chgData name="Maria Casas" userId="0ecb6980-0437-4664-b227-829ff5d263f8" providerId="ADAL" clId="{EEAA18DF-F10C-4222-9B53-2E62527F98F5}" dt="2023-03-29T09:52:41.948" v="16870" actId="20577"/>
          <ac:spMkLst>
            <pc:docMk/>
            <pc:sldMk cId="1768061745" sldId="933"/>
            <ac:spMk id="3" creationId="{30122082-6696-1735-1853-24EAE40DA654}"/>
          </ac:spMkLst>
        </pc:spChg>
        <pc:spChg chg="mod">
          <ac:chgData name="Maria Casas" userId="0ecb6980-0437-4664-b227-829ff5d263f8" providerId="ADAL" clId="{EEAA18DF-F10C-4222-9B53-2E62527F98F5}" dt="2023-03-30T22:22:02.759" v="16926" actId="20577"/>
          <ac:spMkLst>
            <pc:docMk/>
            <pc:sldMk cId="1768061745" sldId="933"/>
            <ac:spMk id="59" creationId="{CCE4A665-038D-4C72-8369-B6F858F47501}"/>
          </ac:spMkLst>
        </pc:spChg>
        <pc:grpChg chg="del">
          <ac:chgData name="Maria Casas" userId="0ecb6980-0437-4664-b227-829ff5d263f8" providerId="ADAL" clId="{EEAA18DF-F10C-4222-9B53-2E62527F98F5}" dt="2023-03-29T09:52:48.235" v="16872" actId="478"/>
          <ac:grpSpMkLst>
            <pc:docMk/>
            <pc:sldMk cId="1768061745" sldId="933"/>
            <ac:grpSpMk id="294" creationId="{F7EA3DB7-B98C-C7BB-F31C-D1B67F1DD90E}"/>
          </ac:grpSpMkLst>
        </pc:grpChg>
        <pc:grpChg chg="del">
          <ac:chgData name="Maria Casas" userId="0ecb6980-0437-4664-b227-829ff5d263f8" providerId="ADAL" clId="{EEAA18DF-F10C-4222-9B53-2E62527F98F5}" dt="2023-03-29T09:52:46.270" v="16871" actId="478"/>
          <ac:grpSpMkLst>
            <pc:docMk/>
            <pc:sldMk cId="1768061745" sldId="933"/>
            <ac:grpSpMk id="311" creationId="{8B1B1072-299A-3BCA-512A-AF67FABC2242}"/>
          </ac:grpSpMkLst>
        </pc:grpChg>
        <pc:grpChg chg="del">
          <ac:chgData name="Maria Casas" userId="0ecb6980-0437-4664-b227-829ff5d263f8" providerId="ADAL" clId="{EEAA18DF-F10C-4222-9B53-2E62527F98F5}" dt="2023-03-29T09:52:46.270" v="16871" actId="478"/>
          <ac:grpSpMkLst>
            <pc:docMk/>
            <pc:sldMk cId="1768061745" sldId="933"/>
            <ac:grpSpMk id="312" creationId="{24AB4304-EFE3-046F-3839-62AD22C6F658}"/>
          </ac:grpSpMkLst>
        </pc:grpChg>
        <pc:grpChg chg="del">
          <ac:chgData name="Maria Casas" userId="0ecb6980-0437-4664-b227-829ff5d263f8" providerId="ADAL" clId="{EEAA18DF-F10C-4222-9B53-2E62527F98F5}" dt="2023-03-29T09:52:46.270" v="16871" actId="478"/>
          <ac:grpSpMkLst>
            <pc:docMk/>
            <pc:sldMk cId="1768061745" sldId="933"/>
            <ac:grpSpMk id="313" creationId="{5D9D60C7-9DCB-DD0E-57AC-E2D540A78BC3}"/>
          </ac:grpSpMkLst>
        </pc:grpChg>
        <pc:grpChg chg="del">
          <ac:chgData name="Maria Casas" userId="0ecb6980-0437-4664-b227-829ff5d263f8" providerId="ADAL" clId="{EEAA18DF-F10C-4222-9B53-2E62527F98F5}" dt="2023-03-29T09:52:46.270" v="16871" actId="478"/>
          <ac:grpSpMkLst>
            <pc:docMk/>
            <pc:sldMk cId="1768061745" sldId="933"/>
            <ac:grpSpMk id="314" creationId="{5765AB51-4877-E00F-0FBE-CF52538B8BD1}"/>
          </ac:grpSpMkLst>
        </pc:grpChg>
        <pc:grpChg chg="del">
          <ac:chgData name="Maria Casas" userId="0ecb6980-0437-4664-b227-829ff5d263f8" providerId="ADAL" clId="{EEAA18DF-F10C-4222-9B53-2E62527F98F5}" dt="2023-03-29T09:52:46.270" v="16871" actId="478"/>
          <ac:grpSpMkLst>
            <pc:docMk/>
            <pc:sldMk cId="1768061745" sldId="933"/>
            <ac:grpSpMk id="315" creationId="{25343266-A48C-7E18-137F-404C266F2D4B}"/>
          </ac:grpSpMkLst>
        </pc:grpChg>
        <pc:grpChg chg="del">
          <ac:chgData name="Maria Casas" userId="0ecb6980-0437-4664-b227-829ff5d263f8" providerId="ADAL" clId="{EEAA18DF-F10C-4222-9B53-2E62527F98F5}" dt="2023-03-29T09:52:46.270" v="16871" actId="478"/>
          <ac:grpSpMkLst>
            <pc:docMk/>
            <pc:sldMk cId="1768061745" sldId="933"/>
            <ac:grpSpMk id="316" creationId="{D72161A0-85ED-F0D5-EFC6-053879A27028}"/>
          </ac:grpSpMkLst>
        </pc:grpChg>
        <pc:grpChg chg="del">
          <ac:chgData name="Maria Casas" userId="0ecb6980-0437-4664-b227-829ff5d263f8" providerId="ADAL" clId="{EEAA18DF-F10C-4222-9B53-2E62527F98F5}" dt="2023-03-29T09:52:46.270" v="16871" actId="478"/>
          <ac:grpSpMkLst>
            <pc:docMk/>
            <pc:sldMk cId="1768061745" sldId="933"/>
            <ac:grpSpMk id="317" creationId="{0C71B45F-AE64-DD9C-952A-67F10A732801}"/>
          </ac:grpSpMkLst>
        </pc:grpChg>
        <pc:grpChg chg="del">
          <ac:chgData name="Maria Casas" userId="0ecb6980-0437-4664-b227-829ff5d263f8" providerId="ADAL" clId="{EEAA18DF-F10C-4222-9B53-2E62527F98F5}" dt="2023-03-29T09:52:46.270" v="16871" actId="478"/>
          <ac:grpSpMkLst>
            <pc:docMk/>
            <pc:sldMk cId="1768061745" sldId="933"/>
            <ac:grpSpMk id="318" creationId="{77756FAD-A9BE-345F-5BDD-11B9F42E86A7}"/>
          </ac:grpSpMkLst>
        </pc:grpChg>
        <pc:grpChg chg="del">
          <ac:chgData name="Maria Casas" userId="0ecb6980-0437-4664-b227-829ff5d263f8" providerId="ADAL" clId="{EEAA18DF-F10C-4222-9B53-2E62527F98F5}" dt="2023-03-29T09:52:46.270" v="16871" actId="478"/>
          <ac:grpSpMkLst>
            <pc:docMk/>
            <pc:sldMk cId="1768061745" sldId="933"/>
            <ac:grpSpMk id="319" creationId="{2F2C6A65-9686-E508-3321-5BDB5594D578}"/>
          </ac:grpSpMkLst>
        </pc:grpChg>
        <pc:grpChg chg="del">
          <ac:chgData name="Maria Casas" userId="0ecb6980-0437-4664-b227-829ff5d263f8" providerId="ADAL" clId="{EEAA18DF-F10C-4222-9B53-2E62527F98F5}" dt="2023-03-29T09:52:46.270" v="16871" actId="478"/>
          <ac:grpSpMkLst>
            <pc:docMk/>
            <pc:sldMk cId="1768061745" sldId="933"/>
            <ac:grpSpMk id="320" creationId="{A932884D-5B1E-FFFF-CD9E-66AB11BFCA36}"/>
          </ac:grpSpMkLst>
        </pc:grpChg>
        <pc:grpChg chg="del">
          <ac:chgData name="Maria Casas" userId="0ecb6980-0437-4664-b227-829ff5d263f8" providerId="ADAL" clId="{EEAA18DF-F10C-4222-9B53-2E62527F98F5}" dt="2023-03-29T09:52:46.270" v="16871" actId="478"/>
          <ac:grpSpMkLst>
            <pc:docMk/>
            <pc:sldMk cId="1768061745" sldId="933"/>
            <ac:grpSpMk id="321" creationId="{FCD223CE-9FA9-A14B-39F6-D35EA7DB1679}"/>
          </ac:grpSpMkLst>
        </pc:grpChg>
        <pc:grpChg chg="del">
          <ac:chgData name="Maria Casas" userId="0ecb6980-0437-4664-b227-829ff5d263f8" providerId="ADAL" clId="{EEAA18DF-F10C-4222-9B53-2E62527F98F5}" dt="2023-03-29T09:52:46.270" v="16871" actId="478"/>
          <ac:grpSpMkLst>
            <pc:docMk/>
            <pc:sldMk cId="1768061745" sldId="933"/>
            <ac:grpSpMk id="322" creationId="{F75FC760-1C44-94CD-42C6-6F1100A41E94}"/>
          </ac:grpSpMkLst>
        </pc:grpChg>
        <pc:grpChg chg="del">
          <ac:chgData name="Maria Casas" userId="0ecb6980-0437-4664-b227-829ff5d263f8" providerId="ADAL" clId="{EEAA18DF-F10C-4222-9B53-2E62527F98F5}" dt="2023-03-29T09:52:46.270" v="16871" actId="478"/>
          <ac:grpSpMkLst>
            <pc:docMk/>
            <pc:sldMk cId="1768061745" sldId="933"/>
            <ac:grpSpMk id="323" creationId="{1676F07B-ABE0-DFB9-8EE8-369CD5EA61E9}"/>
          </ac:grpSpMkLst>
        </pc:grpChg>
        <pc:grpChg chg="del">
          <ac:chgData name="Maria Casas" userId="0ecb6980-0437-4664-b227-829ff5d263f8" providerId="ADAL" clId="{EEAA18DF-F10C-4222-9B53-2E62527F98F5}" dt="2023-03-29T09:52:46.270" v="16871" actId="478"/>
          <ac:grpSpMkLst>
            <pc:docMk/>
            <pc:sldMk cId="1768061745" sldId="933"/>
            <ac:grpSpMk id="324" creationId="{90F7A1A5-1A97-70F3-49F4-2762BFBB2C9E}"/>
          </ac:grpSpMkLst>
        </pc:grpChg>
        <pc:grpChg chg="del">
          <ac:chgData name="Maria Casas" userId="0ecb6980-0437-4664-b227-829ff5d263f8" providerId="ADAL" clId="{EEAA18DF-F10C-4222-9B53-2E62527F98F5}" dt="2023-03-29T09:52:46.270" v="16871" actId="478"/>
          <ac:grpSpMkLst>
            <pc:docMk/>
            <pc:sldMk cId="1768061745" sldId="933"/>
            <ac:grpSpMk id="325" creationId="{53EFAB00-9967-8123-5831-640566FEBA9E}"/>
          </ac:grpSpMkLst>
        </pc:grpChg>
        <pc:grpChg chg="del">
          <ac:chgData name="Maria Casas" userId="0ecb6980-0437-4664-b227-829ff5d263f8" providerId="ADAL" clId="{EEAA18DF-F10C-4222-9B53-2E62527F98F5}" dt="2023-03-29T09:52:46.270" v="16871" actId="478"/>
          <ac:grpSpMkLst>
            <pc:docMk/>
            <pc:sldMk cId="1768061745" sldId="933"/>
            <ac:grpSpMk id="326" creationId="{72958A16-7DFE-3D1E-58E4-8700BC407125}"/>
          </ac:grpSpMkLst>
        </pc:grpChg>
        <pc:cxnChg chg="mod">
          <ac:chgData name="Maria Casas" userId="0ecb6980-0437-4664-b227-829ff5d263f8" providerId="ADAL" clId="{EEAA18DF-F10C-4222-9B53-2E62527F98F5}" dt="2023-03-29T09:52:46.270" v="16871" actId="478"/>
          <ac:cxnSpMkLst>
            <pc:docMk/>
            <pc:sldMk cId="1768061745" sldId="933"/>
            <ac:cxnSpMk id="44" creationId="{24761BF3-44CD-204D-0D9F-19F22DF228CA}"/>
          </ac:cxnSpMkLst>
        </pc:cxnChg>
        <pc:cxnChg chg="mod">
          <ac:chgData name="Maria Casas" userId="0ecb6980-0437-4664-b227-829ff5d263f8" providerId="ADAL" clId="{EEAA18DF-F10C-4222-9B53-2E62527F98F5}" dt="2023-03-29T09:52:46.270" v="16871" actId="478"/>
          <ac:cxnSpMkLst>
            <pc:docMk/>
            <pc:sldMk cId="1768061745" sldId="933"/>
            <ac:cxnSpMk id="46" creationId="{DB51FD47-1A1F-FEE7-8CFF-5C41A0317084}"/>
          </ac:cxnSpMkLst>
        </pc:cxnChg>
        <pc:cxnChg chg="mod">
          <ac:chgData name="Maria Casas" userId="0ecb6980-0437-4664-b227-829ff5d263f8" providerId="ADAL" clId="{EEAA18DF-F10C-4222-9B53-2E62527F98F5}" dt="2023-03-29T09:52:46.270" v="16871" actId="478"/>
          <ac:cxnSpMkLst>
            <pc:docMk/>
            <pc:sldMk cId="1768061745" sldId="933"/>
            <ac:cxnSpMk id="47" creationId="{B54B3F7D-0F10-6383-F744-80FD4516147D}"/>
          </ac:cxnSpMkLst>
        </pc:cxnChg>
        <pc:cxnChg chg="mod">
          <ac:chgData name="Maria Casas" userId="0ecb6980-0437-4664-b227-829ff5d263f8" providerId="ADAL" clId="{EEAA18DF-F10C-4222-9B53-2E62527F98F5}" dt="2023-03-29T09:52:46.270" v="16871" actId="478"/>
          <ac:cxnSpMkLst>
            <pc:docMk/>
            <pc:sldMk cId="1768061745" sldId="933"/>
            <ac:cxnSpMk id="50" creationId="{F04EFA8C-49CA-0AEE-1761-17D6707A73BE}"/>
          </ac:cxnSpMkLst>
        </pc:cxnChg>
        <pc:cxnChg chg="mod">
          <ac:chgData name="Maria Casas" userId="0ecb6980-0437-4664-b227-829ff5d263f8" providerId="ADAL" clId="{EEAA18DF-F10C-4222-9B53-2E62527F98F5}" dt="2023-03-29T09:52:46.270" v="16871" actId="478"/>
          <ac:cxnSpMkLst>
            <pc:docMk/>
            <pc:sldMk cId="1768061745" sldId="933"/>
            <ac:cxnSpMk id="53" creationId="{8340EBCF-7DED-E7A9-CC9D-D92D27E10057}"/>
          </ac:cxnSpMkLst>
        </pc:cxnChg>
        <pc:cxnChg chg="mod">
          <ac:chgData name="Maria Casas" userId="0ecb6980-0437-4664-b227-829ff5d263f8" providerId="ADAL" clId="{EEAA18DF-F10C-4222-9B53-2E62527F98F5}" dt="2023-03-29T09:52:46.270" v="16871" actId="478"/>
          <ac:cxnSpMkLst>
            <pc:docMk/>
            <pc:sldMk cId="1768061745" sldId="933"/>
            <ac:cxnSpMk id="57" creationId="{A9BC712B-9B03-9EAC-6973-04A2A48591FC}"/>
          </ac:cxnSpMkLst>
        </pc:cxnChg>
        <pc:cxnChg chg="mod">
          <ac:chgData name="Maria Casas" userId="0ecb6980-0437-4664-b227-829ff5d263f8" providerId="ADAL" clId="{EEAA18DF-F10C-4222-9B53-2E62527F98F5}" dt="2023-03-29T09:52:46.270" v="16871" actId="478"/>
          <ac:cxnSpMkLst>
            <pc:docMk/>
            <pc:sldMk cId="1768061745" sldId="933"/>
            <ac:cxnSpMk id="60" creationId="{85044364-7B78-996D-FD46-DFBE03881F2D}"/>
          </ac:cxnSpMkLst>
        </pc:cxnChg>
        <pc:cxnChg chg="mod">
          <ac:chgData name="Maria Casas" userId="0ecb6980-0437-4664-b227-829ff5d263f8" providerId="ADAL" clId="{EEAA18DF-F10C-4222-9B53-2E62527F98F5}" dt="2023-03-29T09:52:46.270" v="16871" actId="478"/>
          <ac:cxnSpMkLst>
            <pc:docMk/>
            <pc:sldMk cId="1768061745" sldId="933"/>
            <ac:cxnSpMk id="61" creationId="{4FE9CC9A-EB31-B431-8FF8-D6500CA63672}"/>
          </ac:cxnSpMkLst>
        </pc:cxnChg>
        <pc:cxnChg chg="mod">
          <ac:chgData name="Maria Casas" userId="0ecb6980-0437-4664-b227-829ff5d263f8" providerId="ADAL" clId="{EEAA18DF-F10C-4222-9B53-2E62527F98F5}" dt="2023-03-29T09:52:46.270" v="16871" actId="478"/>
          <ac:cxnSpMkLst>
            <pc:docMk/>
            <pc:sldMk cId="1768061745" sldId="933"/>
            <ac:cxnSpMk id="172" creationId="{C1C378BE-8DF5-495F-49EE-9CE76B9E188D}"/>
          </ac:cxnSpMkLst>
        </pc:cxnChg>
        <pc:cxnChg chg="mod">
          <ac:chgData name="Maria Casas" userId="0ecb6980-0437-4664-b227-829ff5d263f8" providerId="ADAL" clId="{EEAA18DF-F10C-4222-9B53-2E62527F98F5}" dt="2023-03-29T09:52:46.270" v="16871" actId="478"/>
          <ac:cxnSpMkLst>
            <pc:docMk/>
            <pc:sldMk cId="1768061745" sldId="933"/>
            <ac:cxnSpMk id="173" creationId="{70C1A53E-FDAA-D93E-7846-1B94FFD2E939}"/>
          </ac:cxnSpMkLst>
        </pc:cxnChg>
        <pc:cxnChg chg="mod">
          <ac:chgData name="Maria Casas" userId="0ecb6980-0437-4664-b227-829ff5d263f8" providerId="ADAL" clId="{EEAA18DF-F10C-4222-9B53-2E62527F98F5}" dt="2023-03-29T09:52:46.270" v="16871" actId="478"/>
          <ac:cxnSpMkLst>
            <pc:docMk/>
            <pc:sldMk cId="1768061745" sldId="933"/>
            <ac:cxnSpMk id="182" creationId="{082A4DEB-2E2B-1CF2-3B05-13A168502EBC}"/>
          </ac:cxnSpMkLst>
        </pc:cxnChg>
        <pc:cxnChg chg="mod">
          <ac:chgData name="Maria Casas" userId="0ecb6980-0437-4664-b227-829ff5d263f8" providerId="ADAL" clId="{EEAA18DF-F10C-4222-9B53-2E62527F98F5}" dt="2023-03-29T09:52:46.270" v="16871" actId="478"/>
          <ac:cxnSpMkLst>
            <pc:docMk/>
            <pc:sldMk cId="1768061745" sldId="933"/>
            <ac:cxnSpMk id="183" creationId="{FFC04326-EB59-A2F6-3B32-5CA6E5FE0A43}"/>
          </ac:cxnSpMkLst>
        </pc:cxnChg>
        <pc:cxnChg chg="mod">
          <ac:chgData name="Maria Casas" userId="0ecb6980-0437-4664-b227-829ff5d263f8" providerId="ADAL" clId="{EEAA18DF-F10C-4222-9B53-2E62527F98F5}" dt="2023-03-29T09:52:46.270" v="16871" actId="478"/>
          <ac:cxnSpMkLst>
            <pc:docMk/>
            <pc:sldMk cId="1768061745" sldId="933"/>
            <ac:cxnSpMk id="184" creationId="{77DAC5D3-6429-10E9-5F32-27C672A58F4F}"/>
          </ac:cxnSpMkLst>
        </pc:cxnChg>
        <pc:cxnChg chg="mod">
          <ac:chgData name="Maria Casas" userId="0ecb6980-0437-4664-b227-829ff5d263f8" providerId="ADAL" clId="{EEAA18DF-F10C-4222-9B53-2E62527F98F5}" dt="2023-03-29T09:52:46.270" v="16871" actId="478"/>
          <ac:cxnSpMkLst>
            <pc:docMk/>
            <pc:sldMk cId="1768061745" sldId="933"/>
            <ac:cxnSpMk id="185" creationId="{E4463A98-93BF-8DBD-C6BB-0997A34E163A}"/>
          </ac:cxnSpMkLst>
        </pc:cxnChg>
        <pc:cxnChg chg="mod">
          <ac:chgData name="Maria Casas" userId="0ecb6980-0437-4664-b227-829ff5d263f8" providerId="ADAL" clId="{EEAA18DF-F10C-4222-9B53-2E62527F98F5}" dt="2023-03-29T09:52:46.270" v="16871" actId="478"/>
          <ac:cxnSpMkLst>
            <pc:docMk/>
            <pc:sldMk cId="1768061745" sldId="933"/>
            <ac:cxnSpMk id="186" creationId="{6A6B76A2-CB20-9A9D-32CD-167076243930}"/>
          </ac:cxnSpMkLst>
        </pc:cxnChg>
        <pc:cxnChg chg="mod">
          <ac:chgData name="Maria Casas" userId="0ecb6980-0437-4664-b227-829ff5d263f8" providerId="ADAL" clId="{EEAA18DF-F10C-4222-9B53-2E62527F98F5}" dt="2023-03-29T09:52:46.270" v="16871" actId="478"/>
          <ac:cxnSpMkLst>
            <pc:docMk/>
            <pc:sldMk cId="1768061745" sldId="933"/>
            <ac:cxnSpMk id="187" creationId="{3F6808C7-AE34-B642-85B7-1174C4D0362D}"/>
          </ac:cxnSpMkLst>
        </pc:cxnChg>
        <pc:cxnChg chg="del mod">
          <ac:chgData name="Maria Casas" userId="0ecb6980-0437-4664-b227-829ff5d263f8" providerId="ADAL" clId="{EEAA18DF-F10C-4222-9B53-2E62527F98F5}" dt="2023-03-29T09:52:46.270" v="16871" actId="478"/>
          <ac:cxnSpMkLst>
            <pc:docMk/>
            <pc:sldMk cId="1768061745" sldId="933"/>
            <ac:cxnSpMk id="226" creationId="{2C593DB6-837A-8184-F32D-AA4C8B471029}"/>
          </ac:cxnSpMkLst>
        </pc:cxnChg>
        <pc:cxnChg chg="del mod">
          <ac:chgData name="Maria Casas" userId="0ecb6980-0437-4664-b227-829ff5d263f8" providerId="ADAL" clId="{EEAA18DF-F10C-4222-9B53-2E62527F98F5}" dt="2023-03-29T09:52:46.270" v="16871" actId="478"/>
          <ac:cxnSpMkLst>
            <pc:docMk/>
            <pc:sldMk cId="1768061745" sldId="933"/>
            <ac:cxnSpMk id="227" creationId="{CC088EBC-2233-5D23-FCC1-42AB34AAD6A7}"/>
          </ac:cxnSpMkLst>
        </pc:cxnChg>
        <pc:cxnChg chg="del mod">
          <ac:chgData name="Maria Casas" userId="0ecb6980-0437-4664-b227-829ff5d263f8" providerId="ADAL" clId="{EEAA18DF-F10C-4222-9B53-2E62527F98F5}" dt="2023-03-29T09:52:46.270" v="16871" actId="478"/>
          <ac:cxnSpMkLst>
            <pc:docMk/>
            <pc:sldMk cId="1768061745" sldId="933"/>
            <ac:cxnSpMk id="236" creationId="{3F04797C-4A37-41AE-DFD2-C188F653F3C0}"/>
          </ac:cxnSpMkLst>
        </pc:cxnChg>
      </pc:sldChg>
      <pc:sldChg chg="addSp delSp modSp del mod ord modAnim modNotesTx">
        <pc:chgData name="Maria Casas" userId="0ecb6980-0437-4664-b227-829ff5d263f8" providerId="ADAL" clId="{EEAA18DF-F10C-4222-9B53-2E62527F98F5}" dt="2023-04-26T05:50:20.290" v="25433" actId="47"/>
        <pc:sldMkLst>
          <pc:docMk/>
          <pc:sldMk cId="3580158580" sldId="935"/>
        </pc:sldMkLst>
        <pc:spChg chg="mod">
          <ac:chgData name="Maria Casas" userId="0ecb6980-0437-4664-b227-829ff5d263f8" providerId="ADAL" clId="{EEAA18DF-F10C-4222-9B53-2E62527F98F5}" dt="2023-04-20T04:51:18.554" v="21287" actId="1076"/>
          <ac:spMkLst>
            <pc:docMk/>
            <pc:sldMk cId="3580158580" sldId="935"/>
            <ac:spMk id="7" creationId="{B264506B-6F9D-659C-2E72-F1BD5D0D05F5}"/>
          </ac:spMkLst>
        </pc:spChg>
        <pc:spChg chg="mod">
          <ac:chgData name="Maria Casas" userId="0ecb6980-0437-4664-b227-829ff5d263f8" providerId="ADAL" clId="{EEAA18DF-F10C-4222-9B53-2E62527F98F5}" dt="2023-03-30T22:24:15.447" v="16928" actId="1076"/>
          <ac:spMkLst>
            <pc:docMk/>
            <pc:sldMk cId="3580158580" sldId="935"/>
            <ac:spMk id="8" creationId="{51939655-1817-4BFE-981F-08FF4E949E4E}"/>
          </ac:spMkLst>
        </pc:spChg>
        <pc:spChg chg="add mod">
          <ac:chgData name="Maria Casas" userId="0ecb6980-0437-4664-b227-829ff5d263f8" providerId="ADAL" clId="{EEAA18DF-F10C-4222-9B53-2E62527F98F5}" dt="2023-04-26T02:57:25.470" v="23768" actId="1076"/>
          <ac:spMkLst>
            <pc:docMk/>
            <pc:sldMk cId="3580158580" sldId="935"/>
            <ac:spMk id="11" creationId="{4E8FEDD6-C692-3879-E664-5D03DC93C942}"/>
          </ac:spMkLst>
        </pc:spChg>
        <pc:spChg chg="del">
          <ac:chgData name="Maria Casas" userId="0ecb6980-0437-4664-b227-829ff5d263f8" providerId="ADAL" clId="{EEAA18DF-F10C-4222-9B53-2E62527F98F5}" dt="2023-04-18T17:13:39.203" v="20493" actId="478"/>
          <ac:spMkLst>
            <pc:docMk/>
            <pc:sldMk cId="3580158580" sldId="935"/>
            <ac:spMk id="19" creationId="{983307E2-1062-C4CF-F968-A0B2143AEAA4}"/>
          </ac:spMkLst>
        </pc:spChg>
      </pc:sldChg>
      <pc:sldChg chg="modSp mod">
        <pc:chgData name="Maria Casas" userId="0ecb6980-0437-4664-b227-829ff5d263f8" providerId="ADAL" clId="{EEAA18DF-F10C-4222-9B53-2E62527F98F5}" dt="2023-04-18T17:10:24.548" v="20473" actId="12"/>
        <pc:sldMkLst>
          <pc:docMk/>
          <pc:sldMk cId="235296392" sldId="941"/>
        </pc:sldMkLst>
        <pc:spChg chg="mod">
          <ac:chgData name="Maria Casas" userId="0ecb6980-0437-4664-b227-829ff5d263f8" providerId="ADAL" clId="{EEAA18DF-F10C-4222-9B53-2E62527F98F5}" dt="2023-04-18T17:10:21.015" v="20472" actId="12"/>
          <ac:spMkLst>
            <pc:docMk/>
            <pc:sldMk cId="235296392" sldId="941"/>
            <ac:spMk id="2" creationId="{72CB503D-3835-20ED-0136-2AEC7CB3483C}"/>
          </ac:spMkLst>
        </pc:spChg>
        <pc:spChg chg="mod">
          <ac:chgData name="Maria Casas" userId="0ecb6980-0437-4664-b227-829ff5d263f8" providerId="ADAL" clId="{EEAA18DF-F10C-4222-9B53-2E62527F98F5}" dt="2023-04-18T17:10:14.578" v="20469" actId="12"/>
          <ac:spMkLst>
            <pc:docMk/>
            <pc:sldMk cId="235296392" sldId="941"/>
            <ac:spMk id="7" creationId="{1C805409-758E-F154-E4A5-26B89CF63E3D}"/>
          </ac:spMkLst>
        </pc:spChg>
        <pc:spChg chg="mod">
          <ac:chgData name="Maria Casas" userId="0ecb6980-0437-4664-b227-829ff5d263f8" providerId="ADAL" clId="{EEAA18DF-F10C-4222-9B53-2E62527F98F5}" dt="2023-04-18T17:10:16.371" v="20470" actId="12"/>
          <ac:spMkLst>
            <pc:docMk/>
            <pc:sldMk cId="235296392" sldId="941"/>
            <ac:spMk id="9" creationId="{053C45A5-150E-1AE6-7A2E-DE4BB7A39935}"/>
          </ac:spMkLst>
        </pc:spChg>
        <pc:spChg chg="mod">
          <ac:chgData name="Maria Casas" userId="0ecb6980-0437-4664-b227-829ff5d263f8" providerId="ADAL" clId="{EEAA18DF-F10C-4222-9B53-2E62527F98F5}" dt="2023-04-18T17:10:18.283" v="20471" actId="12"/>
          <ac:spMkLst>
            <pc:docMk/>
            <pc:sldMk cId="235296392" sldId="941"/>
            <ac:spMk id="12" creationId="{03BCF5C8-0B4C-F1B5-AD84-CC1D5CA6C368}"/>
          </ac:spMkLst>
        </pc:spChg>
        <pc:spChg chg="mod">
          <ac:chgData name="Maria Casas" userId="0ecb6980-0437-4664-b227-829ff5d263f8" providerId="ADAL" clId="{EEAA18DF-F10C-4222-9B53-2E62527F98F5}" dt="2023-04-18T17:10:24.548" v="20473" actId="12"/>
          <ac:spMkLst>
            <pc:docMk/>
            <pc:sldMk cId="235296392" sldId="941"/>
            <ac:spMk id="13" creationId="{78A56DBF-F5ED-09EB-E174-70787BC44292}"/>
          </ac:spMkLst>
        </pc:spChg>
        <pc:spChg chg="mod">
          <ac:chgData name="Maria Casas" userId="0ecb6980-0437-4664-b227-829ff5d263f8" providerId="ADAL" clId="{EEAA18DF-F10C-4222-9B53-2E62527F98F5}" dt="2023-04-18T17:10:12.849" v="20468" actId="12"/>
          <ac:spMkLst>
            <pc:docMk/>
            <pc:sldMk cId="235296392" sldId="941"/>
            <ac:spMk id="14" creationId="{5BE77995-0D8C-38E6-B9D1-8E31EEEDA679}"/>
          </ac:spMkLst>
        </pc:spChg>
      </pc:sldChg>
      <pc:sldChg chg="modSp mod">
        <pc:chgData name="Maria Casas" userId="0ecb6980-0437-4664-b227-829ff5d263f8" providerId="ADAL" clId="{EEAA18DF-F10C-4222-9B53-2E62527F98F5}" dt="2023-04-18T17:10:40.676" v="20479" actId="12"/>
        <pc:sldMkLst>
          <pc:docMk/>
          <pc:sldMk cId="681982795" sldId="942"/>
        </pc:sldMkLst>
        <pc:spChg chg="mod">
          <ac:chgData name="Maria Casas" userId="0ecb6980-0437-4664-b227-829ff5d263f8" providerId="ADAL" clId="{EEAA18DF-F10C-4222-9B53-2E62527F98F5}" dt="2023-04-18T17:10:38.837" v="20478" actId="12"/>
          <ac:spMkLst>
            <pc:docMk/>
            <pc:sldMk cId="681982795" sldId="942"/>
            <ac:spMk id="2" creationId="{72CB503D-3835-20ED-0136-2AEC7CB3483C}"/>
          </ac:spMkLst>
        </pc:spChg>
        <pc:spChg chg="mod">
          <ac:chgData name="Maria Casas" userId="0ecb6980-0437-4664-b227-829ff5d263f8" providerId="ADAL" clId="{EEAA18DF-F10C-4222-9B53-2E62527F98F5}" dt="2023-04-18T17:10:31.802" v="20475" actId="12"/>
          <ac:spMkLst>
            <pc:docMk/>
            <pc:sldMk cId="681982795" sldId="942"/>
            <ac:spMk id="7" creationId="{1C805409-758E-F154-E4A5-26B89CF63E3D}"/>
          </ac:spMkLst>
        </pc:spChg>
        <pc:spChg chg="mod">
          <ac:chgData name="Maria Casas" userId="0ecb6980-0437-4664-b227-829ff5d263f8" providerId="ADAL" clId="{EEAA18DF-F10C-4222-9B53-2E62527F98F5}" dt="2023-04-18T17:10:34.571" v="20476" actId="12"/>
          <ac:spMkLst>
            <pc:docMk/>
            <pc:sldMk cId="681982795" sldId="942"/>
            <ac:spMk id="9" creationId="{053C45A5-150E-1AE6-7A2E-DE4BB7A39935}"/>
          </ac:spMkLst>
        </pc:spChg>
        <pc:spChg chg="mod">
          <ac:chgData name="Maria Casas" userId="0ecb6980-0437-4664-b227-829ff5d263f8" providerId="ADAL" clId="{EEAA18DF-F10C-4222-9B53-2E62527F98F5}" dt="2023-04-18T17:10:36.843" v="20477" actId="12"/>
          <ac:spMkLst>
            <pc:docMk/>
            <pc:sldMk cId="681982795" sldId="942"/>
            <ac:spMk id="12" creationId="{03BCF5C8-0B4C-F1B5-AD84-CC1D5CA6C368}"/>
          </ac:spMkLst>
        </pc:spChg>
        <pc:spChg chg="mod">
          <ac:chgData name="Maria Casas" userId="0ecb6980-0437-4664-b227-829ff5d263f8" providerId="ADAL" clId="{EEAA18DF-F10C-4222-9B53-2E62527F98F5}" dt="2023-04-18T17:10:40.676" v="20479" actId="12"/>
          <ac:spMkLst>
            <pc:docMk/>
            <pc:sldMk cId="681982795" sldId="942"/>
            <ac:spMk id="13" creationId="{78A56DBF-F5ED-09EB-E174-70787BC44292}"/>
          </ac:spMkLst>
        </pc:spChg>
        <pc:spChg chg="mod">
          <ac:chgData name="Maria Casas" userId="0ecb6980-0437-4664-b227-829ff5d263f8" providerId="ADAL" clId="{EEAA18DF-F10C-4222-9B53-2E62527F98F5}" dt="2023-04-18T17:10:30.159" v="20474" actId="12"/>
          <ac:spMkLst>
            <pc:docMk/>
            <pc:sldMk cId="681982795" sldId="942"/>
            <ac:spMk id="14" creationId="{5BE77995-0D8C-38E6-B9D1-8E31EEEDA679}"/>
          </ac:spMkLst>
        </pc:spChg>
      </pc:sldChg>
      <pc:sldChg chg="ord">
        <pc:chgData name="Maria Casas" userId="0ecb6980-0437-4664-b227-829ff5d263f8" providerId="ADAL" clId="{EEAA18DF-F10C-4222-9B53-2E62527F98F5}" dt="2023-03-30T22:45:19.594" v="16932"/>
        <pc:sldMkLst>
          <pc:docMk/>
          <pc:sldMk cId="1073384849" sldId="943"/>
        </pc:sldMkLst>
      </pc:sldChg>
      <pc:sldChg chg="modSp add mod ord modAnim">
        <pc:chgData name="Maria Casas" userId="0ecb6980-0437-4664-b227-829ff5d263f8" providerId="ADAL" clId="{EEAA18DF-F10C-4222-9B53-2E62527F98F5}" dt="2023-04-18T17:06:30.412" v="20436" actId="20577"/>
        <pc:sldMkLst>
          <pc:docMk/>
          <pc:sldMk cId="2278415163" sldId="944"/>
        </pc:sldMkLst>
        <pc:spChg chg="mod">
          <ac:chgData name="Maria Casas" userId="0ecb6980-0437-4664-b227-829ff5d263f8" providerId="ADAL" clId="{EEAA18DF-F10C-4222-9B53-2E62527F98F5}" dt="2023-04-15T19:50:56.720" v="18448" actId="20577"/>
          <ac:spMkLst>
            <pc:docMk/>
            <pc:sldMk cId="2278415163" sldId="944"/>
            <ac:spMk id="52" creationId="{40057420-FA83-B06C-894F-29155A2B6849}"/>
          </ac:spMkLst>
        </pc:spChg>
        <pc:spChg chg="mod">
          <ac:chgData name="Maria Casas" userId="0ecb6980-0437-4664-b227-829ff5d263f8" providerId="ADAL" clId="{EEAA18DF-F10C-4222-9B53-2E62527F98F5}" dt="2023-04-18T17:06:30.412" v="20436" actId="20577"/>
          <ac:spMkLst>
            <pc:docMk/>
            <pc:sldMk cId="2278415163" sldId="944"/>
            <ac:spMk id="54" creationId="{D5313E94-CF3F-1B42-B7BD-E3FCBDD174C7}"/>
          </ac:spMkLst>
        </pc:spChg>
      </pc:sldChg>
      <pc:sldChg chg="new del">
        <pc:chgData name="Maria Casas" userId="0ecb6980-0437-4664-b227-829ff5d263f8" providerId="ADAL" clId="{EEAA18DF-F10C-4222-9B53-2E62527F98F5}" dt="2023-04-15T19:36:25.870" v="18119" actId="47"/>
        <pc:sldMkLst>
          <pc:docMk/>
          <pc:sldMk cId="3232203189" sldId="945"/>
        </pc:sldMkLst>
      </pc:sldChg>
      <pc:sldChg chg="add del">
        <pc:chgData name="Maria Casas" userId="0ecb6980-0437-4664-b227-829ff5d263f8" providerId="ADAL" clId="{EEAA18DF-F10C-4222-9B53-2E62527F98F5}" dt="2023-04-15T19:36:38.273" v="18122" actId="47"/>
        <pc:sldMkLst>
          <pc:docMk/>
          <pc:sldMk cId="3897621955" sldId="945"/>
        </pc:sldMkLst>
      </pc:sldChg>
      <pc:sldChg chg="addSp delSp modSp add del ord">
        <pc:chgData name="Maria Casas" userId="0ecb6980-0437-4664-b227-829ff5d263f8" providerId="ADAL" clId="{EEAA18DF-F10C-4222-9B53-2E62527F98F5}" dt="2023-04-18T17:22:35.858" v="20625" actId="47"/>
        <pc:sldMkLst>
          <pc:docMk/>
          <pc:sldMk cId="1863230921" sldId="946"/>
        </pc:sldMkLst>
        <pc:picChg chg="add del mod">
          <ac:chgData name="Maria Casas" userId="0ecb6980-0437-4664-b227-829ff5d263f8" providerId="ADAL" clId="{EEAA18DF-F10C-4222-9B53-2E62527F98F5}" dt="2023-04-18T17:22:33.487" v="20624" actId="21"/>
          <ac:picMkLst>
            <pc:docMk/>
            <pc:sldMk cId="1863230921" sldId="946"/>
            <ac:picMk id="1026" creationId="{05518115-47DC-8909-B7DA-0FBF802B354C}"/>
          </ac:picMkLst>
        </pc:picChg>
      </pc:sldChg>
      <pc:sldChg chg="addSp delSp modSp add del mod ord">
        <pc:chgData name="Maria Casas" userId="0ecb6980-0437-4664-b227-829ff5d263f8" providerId="ADAL" clId="{EEAA18DF-F10C-4222-9B53-2E62527F98F5}" dt="2023-04-18T17:22:45.658" v="20626" actId="47"/>
        <pc:sldMkLst>
          <pc:docMk/>
          <pc:sldMk cId="1532397075" sldId="947"/>
        </pc:sldMkLst>
        <pc:spChg chg="mod">
          <ac:chgData name="Maria Casas" userId="0ecb6980-0437-4664-b227-829ff5d263f8" providerId="ADAL" clId="{EEAA18DF-F10C-4222-9B53-2E62527F98F5}" dt="2023-04-15T19:44:26.389" v="18278" actId="6549"/>
          <ac:spMkLst>
            <pc:docMk/>
            <pc:sldMk cId="1532397075" sldId="947"/>
            <ac:spMk id="3" creationId="{2B6D6880-D71D-3351-6959-1D1ABDEE95ED}"/>
          </ac:spMkLst>
        </pc:spChg>
        <pc:spChg chg="add mod">
          <ac:chgData name="Maria Casas" userId="0ecb6980-0437-4664-b227-829ff5d263f8" providerId="ADAL" clId="{EEAA18DF-F10C-4222-9B53-2E62527F98F5}" dt="2023-04-15T19:44:06.528" v="18251" actId="478"/>
          <ac:spMkLst>
            <pc:docMk/>
            <pc:sldMk cId="1532397075" sldId="947"/>
            <ac:spMk id="9" creationId="{CBA01FBC-FEB7-3C85-2F1E-934A07D52FF0}"/>
          </ac:spMkLst>
        </pc:spChg>
        <pc:graphicFrameChg chg="del">
          <ac:chgData name="Maria Casas" userId="0ecb6980-0437-4664-b227-829ff5d263f8" providerId="ADAL" clId="{EEAA18DF-F10C-4222-9B53-2E62527F98F5}" dt="2023-04-15T19:44:06.528" v="18251" actId="478"/>
          <ac:graphicFrameMkLst>
            <pc:docMk/>
            <pc:sldMk cId="1532397075" sldId="947"/>
            <ac:graphicFrameMk id="4" creationId="{6AF3CF15-763A-BB70-685D-A1BE7894797C}"/>
          </ac:graphicFrameMkLst>
        </pc:graphicFrameChg>
      </pc:sldChg>
      <pc:sldChg chg="addSp delSp modSp add mod ord addAnim delAnim modAnim">
        <pc:chgData name="Maria Casas" userId="0ecb6980-0437-4664-b227-829ff5d263f8" providerId="ADAL" clId="{EEAA18DF-F10C-4222-9B53-2E62527F98F5}" dt="2023-04-27T08:40:24.413" v="27958" actId="20577"/>
        <pc:sldMkLst>
          <pc:docMk/>
          <pc:sldMk cId="3522902642" sldId="948"/>
        </pc:sldMkLst>
        <pc:spChg chg="add mod">
          <ac:chgData name="Maria Casas" userId="0ecb6980-0437-4664-b227-829ff5d263f8" providerId="ADAL" clId="{EEAA18DF-F10C-4222-9B53-2E62527F98F5}" dt="2023-04-27T01:35:32.424" v="25901" actId="208"/>
          <ac:spMkLst>
            <pc:docMk/>
            <pc:sldMk cId="3522902642" sldId="948"/>
            <ac:spMk id="5" creationId="{4CE6BF9B-A52E-E378-B7D0-0A2A2381C6CA}"/>
          </ac:spMkLst>
        </pc:spChg>
        <pc:spChg chg="del mod">
          <ac:chgData name="Maria Casas" userId="0ecb6980-0437-4664-b227-829ff5d263f8" providerId="ADAL" clId="{EEAA18DF-F10C-4222-9B53-2E62527F98F5}" dt="2023-04-18T06:12:57.548" v="19109" actId="478"/>
          <ac:spMkLst>
            <pc:docMk/>
            <pc:sldMk cId="3522902642" sldId="948"/>
            <ac:spMk id="5" creationId="{C4477103-26DD-77C8-A0F1-6949570181A4}"/>
          </ac:spMkLst>
        </pc:spChg>
        <pc:spChg chg="del mod">
          <ac:chgData name="Maria Casas" userId="0ecb6980-0437-4664-b227-829ff5d263f8" providerId="ADAL" clId="{EEAA18DF-F10C-4222-9B53-2E62527F98F5}" dt="2023-04-17T23:43:30.737" v="18680" actId="478"/>
          <ac:spMkLst>
            <pc:docMk/>
            <pc:sldMk cId="3522902642" sldId="948"/>
            <ac:spMk id="13" creationId="{3C513196-DE9C-E44B-E3BC-D23FAF2AF77C}"/>
          </ac:spMkLst>
        </pc:spChg>
        <pc:spChg chg="del mod">
          <ac:chgData name="Maria Casas" userId="0ecb6980-0437-4664-b227-829ff5d263f8" providerId="ADAL" clId="{EEAA18DF-F10C-4222-9B53-2E62527F98F5}" dt="2023-04-17T23:55:30.742" v="18742" actId="478"/>
          <ac:spMkLst>
            <pc:docMk/>
            <pc:sldMk cId="3522902642" sldId="948"/>
            <ac:spMk id="14" creationId="{6AB8A0C6-798F-3932-AB3D-67AEA2B82D92}"/>
          </ac:spMkLst>
        </pc:spChg>
        <pc:graphicFrameChg chg="add mod ord modGraphic">
          <ac:chgData name="Maria Casas" userId="0ecb6980-0437-4664-b227-829ff5d263f8" providerId="ADAL" clId="{EEAA18DF-F10C-4222-9B53-2E62527F98F5}" dt="2023-04-27T08:40:24.413" v="27958" actId="20577"/>
          <ac:graphicFrameMkLst>
            <pc:docMk/>
            <pc:sldMk cId="3522902642" sldId="948"/>
            <ac:graphicFrameMk id="11" creationId="{005C353D-8539-3FDF-9008-CDA1C273C3B4}"/>
          </ac:graphicFrameMkLst>
        </pc:graphicFrameChg>
        <pc:picChg chg="add del mod">
          <ac:chgData name="Maria Casas" userId="0ecb6980-0437-4664-b227-829ff5d263f8" providerId="ADAL" clId="{EEAA18DF-F10C-4222-9B53-2E62527F98F5}" dt="2023-04-20T19:43:08.320" v="21360" actId="1076"/>
          <ac:picMkLst>
            <pc:docMk/>
            <pc:sldMk cId="3522902642" sldId="948"/>
            <ac:picMk id="4" creationId="{565D39C8-BD62-BA42-A2F9-87B4DE7AE26F}"/>
          </ac:picMkLst>
        </pc:picChg>
        <pc:picChg chg="add del mod">
          <ac:chgData name="Maria Casas" userId="0ecb6980-0437-4664-b227-829ff5d263f8" providerId="ADAL" clId="{EEAA18DF-F10C-4222-9B53-2E62527F98F5}" dt="2023-04-20T19:41:45.176" v="21347" actId="478"/>
          <ac:picMkLst>
            <pc:docMk/>
            <pc:sldMk cId="3522902642" sldId="948"/>
            <ac:picMk id="7" creationId="{0D9F9974-F478-5CAF-DAA7-D61A598A1C40}"/>
          </ac:picMkLst>
        </pc:picChg>
        <pc:picChg chg="mod">
          <ac:chgData name="Maria Casas" userId="0ecb6980-0437-4664-b227-829ff5d263f8" providerId="ADAL" clId="{EEAA18DF-F10C-4222-9B53-2E62527F98F5}" dt="2023-04-20T19:43:08.320" v="21360" actId="1076"/>
          <ac:picMkLst>
            <pc:docMk/>
            <pc:sldMk cId="3522902642" sldId="948"/>
            <ac:picMk id="8" creationId="{6239FF40-8498-117E-8E21-06F9D22436B4}"/>
          </ac:picMkLst>
        </pc:picChg>
        <pc:picChg chg="add mod">
          <ac:chgData name="Maria Casas" userId="0ecb6980-0437-4664-b227-829ff5d263f8" providerId="ADAL" clId="{EEAA18DF-F10C-4222-9B53-2E62527F98F5}" dt="2023-04-20T19:43:08.320" v="21360" actId="1076"/>
          <ac:picMkLst>
            <pc:docMk/>
            <pc:sldMk cId="3522902642" sldId="948"/>
            <ac:picMk id="10" creationId="{8EA8D733-B5A3-AC40-7461-1BFA1FC05F38}"/>
          </ac:picMkLst>
        </pc:picChg>
        <pc:picChg chg="add del mod">
          <ac:chgData name="Maria Casas" userId="0ecb6980-0437-4664-b227-829ff5d263f8" providerId="ADAL" clId="{EEAA18DF-F10C-4222-9B53-2E62527F98F5}" dt="2023-04-17T23:28:49.795" v="18555" actId="478"/>
          <ac:picMkLst>
            <pc:docMk/>
            <pc:sldMk cId="3522902642" sldId="948"/>
            <ac:picMk id="1026" creationId="{3A2484A2-8E0F-E7EC-343B-8ACF4571EEFB}"/>
          </ac:picMkLst>
        </pc:picChg>
        <pc:picChg chg="add mod">
          <ac:chgData name="Maria Casas" userId="0ecb6980-0437-4664-b227-829ff5d263f8" providerId="ADAL" clId="{EEAA18DF-F10C-4222-9B53-2E62527F98F5}" dt="2023-04-20T19:43:08.320" v="21360" actId="1076"/>
          <ac:picMkLst>
            <pc:docMk/>
            <pc:sldMk cId="3522902642" sldId="948"/>
            <ac:picMk id="1028" creationId="{6BA341BC-4A17-030D-700B-318CD9FF9ACA}"/>
          </ac:picMkLst>
        </pc:picChg>
      </pc:sldChg>
      <pc:sldChg chg="addSp delSp modSp add mod ord addAnim delAnim modAnim">
        <pc:chgData name="Maria Casas" userId="0ecb6980-0437-4664-b227-829ff5d263f8" providerId="ADAL" clId="{EEAA18DF-F10C-4222-9B53-2E62527F98F5}" dt="2023-04-20T20:24:14.573" v="21792"/>
        <pc:sldMkLst>
          <pc:docMk/>
          <pc:sldMk cId="3991499391" sldId="949"/>
        </pc:sldMkLst>
        <pc:spChg chg="mod">
          <ac:chgData name="Maria Casas" userId="0ecb6980-0437-4664-b227-829ff5d263f8" providerId="ADAL" clId="{EEAA18DF-F10C-4222-9B53-2E62527F98F5}" dt="2023-04-18T06:19:27.953" v="19161" actId="21"/>
          <ac:spMkLst>
            <pc:docMk/>
            <pc:sldMk cId="3991499391" sldId="949"/>
            <ac:spMk id="3" creationId="{2B6D6880-D71D-3351-6959-1D1ABDEE95ED}"/>
          </ac:spMkLst>
        </pc:spChg>
        <pc:spChg chg="add mod">
          <ac:chgData name="Maria Casas" userId="0ecb6980-0437-4664-b227-829ff5d263f8" providerId="ADAL" clId="{EEAA18DF-F10C-4222-9B53-2E62527F98F5}" dt="2023-04-18T07:50:32.628" v="20317" actId="20577"/>
          <ac:spMkLst>
            <pc:docMk/>
            <pc:sldMk cId="3991499391" sldId="949"/>
            <ac:spMk id="4" creationId="{E0C2BB1E-62C3-81E9-E7F9-9EBB3FCB7021}"/>
          </ac:spMkLst>
        </pc:spChg>
        <pc:spChg chg="add mod">
          <ac:chgData name="Maria Casas" userId="0ecb6980-0437-4664-b227-829ff5d263f8" providerId="ADAL" clId="{EEAA18DF-F10C-4222-9B53-2E62527F98F5}" dt="2023-04-18T07:45:21.074" v="20221" actId="1076"/>
          <ac:spMkLst>
            <pc:docMk/>
            <pc:sldMk cId="3991499391" sldId="949"/>
            <ac:spMk id="5" creationId="{5F8E72EB-3210-0790-D6C3-06068BBCE87D}"/>
          </ac:spMkLst>
        </pc:spChg>
        <pc:spChg chg="add mod">
          <ac:chgData name="Maria Casas" userId="0ecb6980-0437-4664-b227-829ff5d263f8" providerId="ADAL" clId="{EEAA18DF-F10C-4222-9B53-2E62527F98F5}" dt="2023-04-18T07:45:21.074" v="20221" actId="1076"/>
          <ac:spMkLst>
            <pc:docMk/>
            <pc:sldMk cId="3991499391" sldId="949"/>
            <ac:spMk id="6" creationId="{93ACE641-8C73-B699-C9EB-F7D9A23E66EB}"/>
          </ac:spMkLst>
        </pc:spChg>
        <pc:spChg chg="del mod">
          <ac:chgData name="Maria Casas" userId="0ecb6980-0437-4664-b227-829ff5d263f8" providerId="ADAL" clId="{EEAA18DF-F10C-4222-9B53-2E62527F98F5}" dt="2023-04-18T06:32:18.255" v="19169" actId="478"/>
          <ac:spMkLst>
            <pc:docMk/>
            <pc:sldMk cId="3991499391" sldId="949"/>
            <ac:spMk id="7" creationId="{BE9316E3-9EF3-9B85-A237-2DA562DE4060}"/>
          </ac:spMkLst>
        </pc:spChg>
        <pc:spChg chg="add mod ord">
          <ac:chgData name="Maria Casas" userId="0ecb6980-0437-4664-b227-829ff5d263f8" providerId="ADAL" clId="{EEAA18DF-F10C-4222-9B53-2E62527F98F5}" dt="2023-04-18T07:45:21.074" v="20221" actId="1076"/>
          <ac:spMkLst>
            <pc:docMk/>
            <pc:sldMk cId="3991499391" sldId="949"/>
            <ac:spMk id="7" creationId="{F2187941-DE6B-F44C-54DC-76E16955B37C}"/>
          </ac:spMkLst>
        </pc:spChg>
        <pc:spChg chg="del">
          <ac:chgData name="Maria Casas" userId="0ecb6980-0437-4664-b227-829ff5d263f8" providerId="ADAL" clId="{EEAA18DF-F10C-4222-9B53-2E62527F98F5}" dt="2023-04-18T07:44:46.212" v="20216" actId="478"/>
          <ac:spMkLst>
            <pc:docMk/>
            <pc:sldMk cId="3991499391" sldId="949"/>
            <ac:spMk id="8" creationId="{C331D500-7B18-8506-056F-11D63C9327F1}"/>
          </ac:spMkLst>
        </pc:spChg>
        <pc:spChg chg="add mod ord">
          <ac:chgData name="Maria Casas" userId="0ecb6980-0437-4664-b227-829ff5d263f8" providerId="ADAL" clId="{EEAA18DF-F10C-4222-9B53-2E62527F98F5}" dt="2023-04-18T07:45:21.074" v="20221" actId="1076"/>
          <ac:spMkLst>
            <pc:docMk/>
            <pc:sldMk cId="3991499391" sldId="949"/>
            <ac:spMk id="9" creationId="{C62CAA4A-38F1-819B-FBF5-6C137CBFE7C8}"/>
          </ac:spMkLst>
        </pc:spChg>
        <pc:spChg chg="del mod">
          <ac:chgData name="Maria Casas" userId="0ecb6980-0437-4664-b227-829ff5d263f8" providerId="ADAL" clId="{EEAA18DF-F10C-4222-9B53-2E62527F98F5}" dt="2023-04-18T06:33:44.427" v="19213" actId="478"/>
          <ac:spMkLst>
            <pc:docMk/>
            <pc:sldMk cId="3991499391" sldId="949"/>
            <ac:spMk id="9" creationId="{CBA01FBC-FEB7-3C85-2F1E-934A07D52FF0}"/>
          </ac:spMkLst>
        </pc:spChg>
        <pc:spChg chg="mod">
          <ac:chgData name="Maria Casas" userId="0ecb6980-0437-4664-b227-829ff5d263f8" providerId="ADAL" clId="{EEAA18DF-F10C-4222-9B53-2E62527F98F5}" dt="2023-04-18T07:44:53.376" v="20217" actId="1076"/>
          <ac:spMkLst>
            <pc:docMk/>
            <pc:sldMk cId="3991499391" sldId="949"/>
            <ac:spMk id="10" creationId="{27BDA3B4-FF3A-DF2C-B03B-4FBE3B860531}"/>
          </ac:spMkLst>
        </pc:spChg>
        <pc:spChg chg="add mod ord">
          <ac:chgData name="Maria Casas" userId="0ecb6980-0437-4664-b227-829ff5d263f8" providerId="ADAL" clId="{EEAA18DF-F10C-4222-9B53-2E62527F98F5}" dt="2023-04-18T07:45:21.074" v="20221" actId="1076"/>
          <ac:spMkLst>
            <pc:docMk/>
            <pc:sldMk cId="3991499391" sldId="949"/>
            <ac:spMk id="11" creationId="{48AFA152-9F3E-4119-4B72-1AB0912D862A}"/>
          </ac:spMkLst>
        </pc:spChg>
        <pc:spChg chg="add del mod">
          <ac:chgData name="Maria Casas" userId="0ecb6980-0437-4664-b227-829ff5d263f8" providerId="ADAL" clId="{EEAA18DF-F10C-4222-9B53-2E62527F98F5}" dt="2023-04-18T06:33:48.279" v="19214" actId="478"/>
          <ac:spMkLst>
            <pc:docMk/>
            <pc:sldMk cId="3991499391" sldId="949"/>
            <ac:spMk id="11" creationId="{DD9DD987-1ABE-329E-2462-929BBA95D589}"/>
          </ac:spMkLst>
        </pc:spChg>
        <pc:spChg chg="del">
          <ac:chgData name="Maria Casas" userId="0ecb6980-0437-4664-b227-829ff5d263f8" providerId="ADAL" clId="{EEAA18DF-F10C-4222-9B53-2E62527F98F5}" dt="2023-04-18T06:20:36.926" v="19165" actId="478"/>
          <ac:spMkLst>
            <pc:docMk/>
            <pc:sldMk cId="3991499391" sldId="949"/>
            <ac:spMk id="12" creationId="{166C7C3F-E517-D219-D78D-0DE5B6A645F4}"/>
          </ac:spMkLst>
        </pc:spChg>
        <pc:spChg chg="add mod ord">
          <ac:chgData name="Maria Casas" userId="0ecb6980-0437-4664-b227-829ff5d263f8" providerId="ADAL" clId="{EEAA18DF-F10C-4222-9B53-2E62527F98F5}" dt="2023-04-18T07:45:21.074" v="20221" actId="1076"/>
          <ac:spMkLst>
            <pc:docMk/>
            <pc:sldMk cId="3991499391" sldId="949"/>
            <ac:spMk id="12" creationId="{4EA54F2A-489F-646B-CC78-B12317D6FBAB}"/>
          </ac:spMkLst>
        </pc:spChg>
        <pc:spChg chg="del">
          <ac:chgData name="Maria Casas" userId="0ecb6980-0437-4664-b227-829ff5d263f8" providerId="ADAL" clId="{EEAA18DF-F10C-4222-9B53-2E62527F98F5}" dt="2023-04-18T06:20:34.692" v="19164" actId="478"/>
          <ac:spMkLst>
            <pc:docMk/>
            <pc:sldMk cId="3991499391" sldId="949"/>
            <ac:spMk id="13" creationId="{FD7CFDF8-CB78-4F8C-5054-9D686658A91C}"/>
          </ac:spMkLst>
        </pc:spChg>
        <pc:spChg chg="add mod">
          <ac:chgData name="Maria Casas" userId="0ecb6980-0437-4664-b227-829ff5d263f8" providerId="ADAL" clId="{EEAA18DF-F10C-4222-9B53-2E62527F98F5}" dt="2023-04-18T17:24:00.868" v="20690" actId="20577"/>
          <ac:spMkLst>
            <pc:docMk/>
            <pc:sldMk cId="3991499391" sldId="949"/>
            <ac:spMk id="14" creationId="{5D83A522-BB59-6723-E241-816CA33B5B7C}"/>
          </ac:spMkLst>
        </pc:spChg>
        <pc:spChg chg="add mod">
          <ac:chgData name="Maria Casas" userId="0ecb6980-0437-4664-b227-829ff5d263f8" providerId="ADAL" clId="{EEAA18DF-F10C-4222-9B53-2E62527F98F5}" dt="2023-04-18T07:45:21.074" v="20221" actId="1076"/>
          <ac:spMkLst>
            <pc:docMk/>
            <pc:sldMk cId="3991499391" sldId="949"/>
            <ac:spMk id="15" creationId="{4019FE73-611E-5752-C2A0-73FBDB341603}"/>
          </ac:spMkLst>
        </pc:spChg>
        <pc:spChg chg="add mod">
          <ac:chgData name="Maria Casas" userId="0ecb6980-0437-4664-b227-829ff5d263f8" providerId="ADAL" clId="{EEAA18DF-F10C-4222-9B53-2E62527F98F5}" dt="2023-04-18T07:45:21.074" v="20221" actId="1076"/>
          <ac:spMkLst>
            <pc:docMk/>
            <pc:sldMk cId="3991499391" sldId="949"/>
            <ac:spMk id="16" creationId="{70952DD0-02F8-1551-DF6A-E680D43F1BF6}"/>
          </ac:spMkLst>
        </pc:spChg>
        <pc:spChg chg="add mod">
          <ac:chgData name="Maria Casas" userId="0ecb6980-0437-4664-b227-829ff5d263f8" providerId="ADAL" clId="{EEAA18DF-F10C-4222-9B53-2E62527F98F5}" dt="2023-04-18T07:45:21.074" v="20221" actId="1076"/>
          <ac:spMkLst>
            <pc:docMk/>
            <pc:sldMk cId="3991499391" sldId="949"/>
            <ac:spMk id="17" creationId="{E21FDFF6-58D3-9E0A-634A-86662ED5F884}"/>
          </ac:spMkLst>
        </pc:spChg>
        <pc:spChg chg="add mod">
          <ac:chgData name="Maria Casas" userId="0ecb6980-0437-4664-b227-829ff5d263f8" providerId="ADAL" clId="{EEAA18DF-F10C-4222-9B53-2E62527F98F5}" dt="2023-04-18T07:45:21.074" v="20221" actId="1076"/>
          <ac:spMkLst>
            <pc:docMk/>
            <pc:sldMk cId="3991499391" sldId="949"/>
            <ac:spMk id="18" creationId="{0C13A67A-4BDB-B8EB-F1E3-097988F3CB3C}"/>
          </ac:spMkLst>
        </pc:spChg>
        <pc:spChg chg="add mod">
          <ac:chgData name="Maria Casas" userId="0ecb6980-0437-4664-b227-829ff5d263f8" providerId="ADAL" clId="{EEAA18DF-F10C-4222-9B53-2E62527F98F5}" dt="2023-04-18T07:45:21.074" v="20221" actId="1076"/>
          <ac:spMkLst>
            <pc:docMk/>
            <pc:sldMk cId="3991499391" sldId="949"/>
            <ac:spMk id="19" creationId="{D313BA87-AA17-1AD5-7A3E-8F6E556F8A15}"/>
          </ac:spMkLst>
        </pc:spChg>
        <pc:spChg chg="add mod">
          <ac:chgData name="Maria Casas" userId="0ecb6980-0437-4664-b227-829ff5d263f8" providerId="ADAL" clId="{EEAA18DF-F10C-4222-9B53-2E62527F98F5}" dt="2023-04-18T07:45:21.074" v="20221" actId="1076"/>
          <ac:spMkLst>
            <pc:docMk/>
            <pc:sldMk cId="3991499391" sldId="949"/>
            <ac:spMk id="20" creationId="{FA98FB51-4604-C22C-59E0-1F26389B6E7C}"/>
          </ac:spMkLst>
        </pc:spChg>
        <pc:spChg chg="add mod">
          <ac:chgData name="Maria Casas" userId="0ecb6980-0437-4664-b227-829ff5d263f8" providerId="ADAL" clId="{EEAA18DF-F10C-4222-9B53-2E62527F98F5}" dt="2023-04-18T07:45:21.074" v="20221" actId="1076"/>
          <ac:spMkLst>
            <pc:docMk/>
            <pc:sldMk cId="3991499391" sldId="949"/>
            <ac:spMk id="21" creationId="{96508E64-05E3-3A31-30C5-CDFFCEE77428}"/>
          </ac:spMkLst>
        </pc:spChg>
        <pc:spChg chg="add del mod">
          <ac:chgData name="Maria Casas" userId="0ecb6980-0437-4664-b227-829ff5d263f8" providerId="ADAL" clId="{EEAA18DF-F10C-4222-9B53-2E62527F98F5}" dt="2023-04-18T06:58:43.026" v="19469" actId="11529"/>
          <ac:spMkLst>
            <pc:docMk/>
            <pc:sldMk cId="3991499391" sldId="949"/>
            <ac:spMk id="28" creationId="{5896592A-C366-878B-DAE0-F0E205136672}"/>
          </ac:spMkLst>
        </pc:spChg>
        <pc:spChg chg="add mod">
          <ac:chgData name="Maria Casas" userId="0ecb6980-0437-4664-b227-829ff5d263f8" providerId="ADAL" clId="{EEAA18DF-F10C-4222-9B53-2E62527F98F5}" dt="2023-04-18T17:39:16.060" v="20742" actId="20577"/>
          <ac:spMkLst>
            <pc:docMk/>
            <pc:sldMk cId="3991499391" sldId="949"/>
            <ac:spMk id="29" creationId="{DA61D8DD-2BBE-A2EC-42E7-7FEF8DE3844A}"/>
          </ac:spMkLst>
        </pc:spChg>
        <pc:grpChg chg="add del mod">
          <ac:chgData name="Maria Casas" userId="0ecb6980-0437-4664-b227-829ff5d263f8" providerId="ADAL" clId="{EEAA18DF-F10C-4222-9B53-2E62527F98F5}" dt="2023-04-18T07:00:54.150" v="19485" actId="165"/>
          <ac:grpSpMkLst>
            <pc:docMk/>
            <pc:sldMk cId="3991499391" sldId="949"/>
            <ac:grpSpMk id="27" creationId="{05521497-9E1E-7506-1399-B5737B5B3B5B}"/>
          </ac:grpSpMkLst>
        </pc:grpChg>
        <pc:graphicFrameChg chg="del">
          <ac:chgData name="Maria Casas" userId="0ecb6980-0437-4664-b227-829ff5d263f8" providerId="ADAL" clId="{EEAA18DF-F10C-4222-9B53-2E62527F98F5}" dt="2023-04-18T06:25:09.786" v="19167" actId="478"/>
          <ac:graphicFrameMkLst>
            <pc:docMk/>
            <pc:sldMk cId="3991499391" sldId="949"/>
            <ac:graphicFrameMk id="5" creationId="{C7EE52AA-DFB0-D55B-C22D-14C458BBEEBA}"/>
          </ac:graphicFrameMkLst>
        </pc:graphicFrameChg>
        <pc:cxnChg chg="add mod topLvl">
          <ac:chgData name="Maria Casas" userId="0ecb6980-0437-4664-b227-829ff5d263f8" providerId="ADAL" clId="{EEAA18DF-F10C-4222-9B53-2E62527F98F5}" dt="2023-04-18T07:45:21.074" v="20221" actId="1076"/>
          <ac:cxnSpMkLst>
            <pc:docMk/>
            <pc:sldMk cId="3991499391" sldId="949"/>
            <ac:cxnSpMk id="22" creationId="{678D74A8-91CE-EC4A-FFF5-D49CA0C130A5}"/>
          </ac:cxnSpMkLst>
        </pc:cxnChg>
        <pc:cxnChg chg="add mod topLvl">
          <ac:chgData name="Maria Casas" userId="0ecb6980-0437-4664-b227-829ff5d263f8" providerId="ADAL" clId="{EEAA18DF-F10C-4222-9B53-2E62527F98F5}" dt="2023-04-18T07:45:21.074" v="20221" actId="1076"/>
          <ac:cxnSpMkLst>
            <pc:docMk/>
            <pc:sldMk cId="3991499391" sldId="949"/>
            <ac:cxnSpMk id="23" creationId="{37EDD4E3-115F-2FF9-334A-C7C9CDCC50D0}"/>
          </ac:cxnSpMkLst>
        </pc:cxnChg>
      </pc:sldChg>
      <pc:sldChg chg="addSp delSp modSp add mod">
        <pc:chgData name="Maria Casas" userId="0ecb6980-0437-4664-b227-829ff5d263f8" providerId="ADAL" clId="{EEAA18DF-F10C-4222-9B53-2E62527F98F5}" dt="2023-04-20T04:18:02.819" v="21159" actId="207"/>
        <pc:sldMkLst>
          <pc:docMk/>
          <pc:sldMk cId="3442745957" sldId="950"/>
        </pc:sldMkLst>
        <pc:spChg chg="add mod">
          <ac:chgData name="Maria Casas" userId="0ecb6980-0437-4664-b227-829ff5d263f8" providerId="ADAL" clId="{EEAA18DF-F10C-4222-9B53-2E62527F98F5}" dt="2023-04-20T04:18:02.819" v="21159" actId="207"/>
          <ac:spMkLst>
            <pc:docMk/>
            <pc:sldMk cId="3442745957" sldId="950"/>
            <ac:spMk id="6" creationId="{2D17013B-E5A1-C4CE-CB61-21330BDB273C}"/>
          </ac:spMkLst>
        </pc:spChg>
        <pc:spChg chg="del">
          <ac:chgData name="Maria Casas" userId="0ecb6980-0437-4664-b227-829ff5d263f8" providerId="ADAL" clId="{EEAA18DF-F10C-4222-9B53-2E62527F98F5}" dt="2023-04-18T17:23:14.636" v="20627" actId="478"/>
          <ac:spMkLst>
            <pc:docMk/>
            <pc:sldMk cId="3442745957" sldId="950"/>
            <ac:spMk id="8" creationId="{C331D500-7B18-8506-056F-11D63C9327F1}"/>
          </ac:spMkLst>
        </pc:spChg>
      </pc:sldChg>
      <pc:sldChg chg="delSp modSp add mod delAnim modAnim">
        <pc:chgData name="Maria Casas" userId="0ecb6980-0437-4664-b227-829ff5d263f8" providerId="ADAL" clId="{EEAA18DF-F10C-4222-9B53-2E62527F98F5}" dt="2023-04-27T08:41:10.018" v="27966" actId="12"/>
        <pc:sldMkLst>
          <pc:docMk/>
          <pc:sldMk cId="3262260145" sldId="951"/>
        </pc:sldMkLst>
        <pc:spChg chg="del">
          <ac:chgData name="Maria Casas" userId="0ecb6980-0437-4664-b227-829ff5d263f8" providerId="ADAL" clId="{EEAA18DF-F10C-4222-9B53-2E62527F98F5}" dt="2023-04-19T03:22:54.970" v="20789" actId="478"/>
          <ac:spMkLst>
            <pc:docMk/>
            <pc:sldMk cId="3262260145" sldId="951"/>
            <ac:spMk id="5" creationId="{A6BC1D00-F68D-41B7-C176-AF282452E11F}"/>
          </ac:spMkLst>
        </pc:spChg>
        <pc:spChg chg="mod">
          <ac:chgData name="Maria Casas" userId="0ecb6980-0437-4664-b227-829ff5d263f8" providerId="ADAL" clId="{EEAA18DF-F10C-4222-9B53-2E62527F98F5}" dt="2023-04-27T08:41:10.018" v="27966" actId="12"/>
          <ac:spMkLst>
            <pc:docMk/>
            <pc:sldMk cId="3262260145" sldId="951"/>
            <ac:spMk id="21" creationId="{3BD89543-B027-3A27-AE43-9E7B3CF18291}"/>
          </ac:spMkLst>
        </pc:spChg>
      </pc:sldChg>
      <pc:sldChg chg="delSp modSp add mod ord modAnim">
        <pc:chgData name="Maria Casas" userId="0ecb6980-0437-4664-b227-829ff5d263f8" providerId="ADAL" clId="{EEAA18DF-F10C-4222-9B53-2E62527F98F5}" dt="2023-04-27T03:01:02.871" v="26334"/>
        <pc:sldMkLst>
          <pc:docMk/>
          <pc:sldMk cId="3446067648" sldId="952"/>
        </pc:sldMkLst>
        <pc:spChg chg="mod">
          <ac:chgData name="Maria Casas" userId="0ecb6980-0437-4664-b227-829ff5d263f8" providerId="ADAL" clId="{EEAA18DF-F10C-4222-9B53-2E62527F98F5}" dt="2023-04-19T03:35:34.533" v="20794" actId="14100"/>
          <ac:spMkLst>
            <pc:docMk/>
            <pc:sldMk cId="3446067648" sldId="952"/>
            <ac:spMk id="2" creationId="{E2CF0B7E-ED51-08D6-1A7D-63008FBF23AB}"/>
          </ac:spMkLst>
        </pc:spChg>
        <pc:spChg chg="del">
          <ac:chgData name="Maria Casas" userId="0ecb6980-0437-4664-b227-829ff5d263f8" providerId="ADAL" clId="{EEAA18DF-F10C-4222-9B53-2E62527F98F5}" dt="2023-04-18T17:17:57.598" v="20622" actId="478"/>
          <ac:spMkLst>
            <pc:docMk/>
            <pc:sldMk cId="3446067648" sldId="952"/>
            <ac:spMk id="10" creationId="{4C257ECB-350A-4007-58A5-9327294597F6}"/>
          </ac:spMkLst>
        </pc:spChg>
        <pc:spChg chg="mod">
          <ac:chgData name="Maria Casas" userId="0ecb6980-0437-4664-b227-829ff5d263f8" providerId="ADAL" clId="{EEAA18DF-F10C-4222-9B53-2E62527F98F5}" dt="2023-04-19T03:34:50.305" v="20791" actId="1076"/>
          <ac:spMkLst>
            <pc:docMk/>
            <pc:sldMk cId="3446067648" sldId="952"/>
            <ac:spMk id="30" creationId="{F03450CD-1122-6922-8F59-B1CAF4135410}"/>
          </ac:spMkLst>
        </pc:spChg>
        <pc:grpChg chg="mod">
          <ac:chgData name="Maria Casas" userId="0ecb6980-0437-4664-b227-829ff5d263f8" providerId="ADAL" clId="{EEAA18DF-F10C-4222-9B53-2E62527F98F5}" dt="2023-04-19T03:35:21.316" v="20792" actId="14100"/>
          <ac:grpSpMkLst>
            <pc:docMk/>
            <pc:sldMk cId="3446067648" sldId="952"/>
            <ac:grpSpMk id="36" creationId="{2AA86AAB-C0B6-3F80-31FF-F7BF4663A70F}"/>
          </ac:grpSpMkLst>
        </pc:grpChg>
      </pc:sldChg>
      <pc:sldChg chg="delSp modSp new del mod">
        <pc:chgData name="Maria Casas" userId="0ecb6980-0437-4664-b227-829ff5d263f8" providerId="ADAL" clId="{EEAA18DF-F10C-4222-9B53-2E62527F98F5}" dt="2023-04-26T05:56:40.495" v="25438" actId="47"/>
        <pc:sldMkLst>
          <pc:docMk/>
          <pc:sldMk cId="432722902" sldId="953"/>
        </pc:sldMkLst>
        <pc:spChg chg="del">
          <ac:chgData name="Maria Casas" userId="0ecb6980-0437-4664-b227-829ff5d263f8" providerId="ADAL" clId="{EEAA18DF-F10C-4222-9B53-2E62527F98F5}" dt="2023-04-18T17:42:38.987" v="20774" actId="478"/>
          <ac:spMkLst>
            <pc:docMk/>
            <pc:sldMk cId="432722902" sldId="953"/>
            <ac:spMk id="2" creationId="{B6EEEFB9-63A4-5252-2A03-300D7540EA2C}"/>
          </ac:spMkLst>
        </pc:spChg>
        <pc:spChg chg="mod">
          <ac:chgData name="Maria Casas" userId="0ecb6980-0437-4664-b227-829ff5d263f8" providerId="ADAL" clId="{EEAA18DF-F10C-4222-9B53-2E62527F98F5}" dt="2023-04-19T04:46:05.990" v="20969" actId="20577"/>
          <ac:spMkLst>
            <pc:docMk/>
            <pc:sldMk cId="432722902" sldId="953"/>
            <ac:spMk id="4" creationId="{7CED6AF0-127C-9F23-42EE-1A1D0814E371}"/>
          </ac:spMkLst>
        </pc:spChg>
      </pc:sldChg>
      <pc:sldChg chg="addSp delSp modSp new mod modAnim">
        <pc:chgData name="Maria Casas" userId="0ecb6980-0437-4664-b227-829ff5d263f8" providerId="ADAL" clId="{EEAA18DF-F10C-4222-9B53-2E62527F98F5}" dt="2023-04-27T22:27:20.560" v="27984"/>
        <pc:sldMkLst>
          <pc:docMk/>
          <pc:sldMk cId="2074677066" sldId="954"/>
        </pc:sldMkLst>
        <pc:spChg chg="mod">
          <ac:chgData name="Maria Casas" userId="0ecb6980-0437-4664-b227-829ff5d263f8" providerId="ADAL" clId="{EEAA18DF-F10C-4222-9B53-2E62527F98F5}" dt="2023-04-20T23:00:08.187" v="23390" actId="12"/>
          <ac:spMkLst>
            <pc:docMk/>
            <pc:sldMk cId="2074677066" sldId="954"/>
            <ac:spMk id="2" creationId="{2DEF13D9-81DF-E7D5-250E-6DFE235AD8B1}"/>
          </ac:spMkLst>
        </pc:spChg>
        <pc:spChg chg="add mod">
          <ac:chgData name="Maria Casas" userId="0ecb6980-0437-4664-b227-829ff5d263f8" providerId="ADAL" clId="{EEAA18DF-F10C-4222-9B53-2E62527F98F5}" dt="2023-04-27T22:26:28.644" v="27969" actId="20577"/>
          <ac:spMkLst>
            <pc:docMk/>
            <pc:sldMk cId="2074677066" sldId="954"/>
            <ac:spMk id="2" creationId="{6B27F07F-262D-F793-8316-2B3E31588DFE}"/>
          </ac:spMkLst>
        </pc:spChg>
        <pc:spChg chg="mod">
          <ac:chgData name="Maria Casas" userId="0ecb6980-0437-4664-b227-829ff5d263f8" providerId="ADAL" clId="{EEAA18DF-F10C-4222-9B53-2E62527F98F5}" dt="2023-04-18T17:28:59.161" v="20738" actId="20577"/>
          <ac:spMkLst>
            <pc:docMk/>
            <pc:sldMk cId="2074677066" sldId="954"/>
            <ac:spMk id="4" creationId="{7C74B47E-AEC2-8DA5-68D4-2F3EBBD68E3B}"/>
          </ac:spMkLst>
        </pc:spChg>
        <pc:spChg chg="add mod">
          <ac:chgData name="Maria Casas" userId="0ecb6980-0437-4664-b227-829ff5d263f8" providerId="ADAL" clId="{EEAA18DF-F10C-4222-9B53-2E62527F98F5}" dt="2023-04-27T22:26:52.588" v="27976" actId="20577"/>
          <ac:spMkLst>
            <pc:docMk/>
            <pc:sldMk cId="2074677066" sldId="954"/>
            <ac:spMk id="6" creationId="{07C720CE-7AA3-7886-258F-278606F86433}"/>
          </ac:spMkLst>
        </pc:spChg>
        <pc:spChg chg="add mod">
          <ac:chgData name="Maria Casas" userId="0ecb6980-0437-4664-b227-829ff5d263f8" providerId="ADAL" clId="{EEAA18DF-F10C-4222-9B53-2E62527F98F5}" dt="2023-04-27T22:27:09.234" v="27982" actId="1076"/>
          <ac:spMkLst>
            <pc:docMk/>
            <pc:sldMk cId="2074677066" sldId="954"/>
            <ac:spMk id="8" creationId="{10869594-B1BE-B8A8-0AED-70E682902BAC}"/>
          </ac:spMkLst>
        </pc:spChg>
        <pc:spChg chg="del">
          <ac:chgData name="Maria Casas" userId="0ecb6980-0437-4664-b227-829ff5d263f8" providerId="ADAL" clId="{EEAA18DF-F10C-4222-9B53-2E62527F98F5}" dt="2023-04-26T05:56:43.971" v="25439" actId="478"/>
          <ac:spMkLst>
            <pc:docMk/>
            <pc:sldMk cId="2074677066" sldId="954"/>
            <ac:spMk id="8" creationId="{701153BD-6D44-D566-AA43-5DDF7040E1AF}"/>
          </ac:spMkLst>
        </pc:spChg>
      </pc:sldChg>
      <pc:sldChg chg="addSp modSp add mod">
        <pc:chgData name="Maria Casas" userId="0ecb6980-0437-4664-b227-829ff5d263f8" providerId="ADAL" clId="{EEAA18DF-F10C-4222-9B53-2E62527F98F5}" dt="2023-04-20T04:17:58.227" v="21158" actId="207"/>
        <pc:sldMkLst>
          <pc:docMk/>
          <pc:sldMk cId="2492996295" sldId="955"/>
        </pc:sldMkLst>
        <pc:spChg chg="add mod">
          <ac:chgData name="Maria Casas" userId="0ecb6980-0437-4664-b227-829ff5d263f8" providerId="ADAL" clId="{EEAA18DF-F10C-4222-9B53-2E62527F98F5}" dt="2023-04-20T04:17:58.227" v="21158" actId="207"/>
          <ac:spMkLst>
            <pc:docMk/>
            <pc:sldMk cId="2492996295" sldId="955"/>
            <ac:spMk id="11" creationId="{BB2E2041-63AA-91CC-478F-B876E588A39B}"/>
          </ac:spMkLst>
        </pc:spChg>
      </pc:sldChg>
      <pc:sldChg chg="addSp delSp modSp add mod ord delAnim modAnim modNotesTx">
        <pc:chgData name="Maria Casas" userId="0ecb6980-0437-4664-b227-829ff5d263f8" providerId="ADAL" clId="{EEAA18DF-F10C-4222-9B53-2E62527F98F5}" dt="2023-04-27T02:29:47.783" v="25983" actId="207"/>
        <pc:sldMkLst>
          <pc:docMk/>
          <pc:sldMk cId="3678380673" sldId="956"/>
        </pc:sldMkLst>
        <pc:spChg chg="mod">
          <ac:chgData name="Maria Casas" userId="0ecb6980-0437-4664-b227-829ff5d263f8" providerId="ADAL" clId="{EEAA18DF-F10C-4222-9B53-2E62527F98F5}" dt="2023-04-27T02:29:47.783" v="25983" actId="207"/>
          <ac:spMkLst>
            <pc:docMk/>
            <pc:sldMk cId="3678380673" sldId="956"/>
            <ac:spMk id="4" creationId="{E0C2BB1E-62C3-81E9-E7F9-9EBB3FCB7021}"/>
          </ac:spMkLst>
        </pc:spChg>
        <pc:spChg chg="del">
          <ac:chgData name="Maria Casas" userId="0ecb6980-0437-4664-b227-829ff5d263f8" providerId="ADAL" clId="{EEAA18DF-F10C-4222-9B53-2E62527F98F5}" dt="2023-04-20T19:38:57.991" v="21310" actId="478"/>
          <ac:spMkLst>
            <pc:docMk/>
            <pc:sldMk cId="3678380673" sldId="956"/>
            <ac:spMk id="5" creationId="{5F8E72EB-3210-0790-D6C3-06068BBCE87D}"/>
          </ac:spMkLst>
        </pc:spChg>
        <pc:spChg chg="del">
          <ac:chgData name="Maria Casas" userId="0ecb6980-0437-4664-b227-829ff5d263f8" providerId="ADAL" clId="{EEAA18DF-F10C-4222-9B53-2E62527F98F5}" dt="2023-04-20T19:38:57.991" v="21310" actId="478"/>
          <ac:spMkLst>
            <pc:docMk/>
            <pc:sldMk cId="3678380673" sldId="956"/>
            <ac:spMk id="6" creationId="{93ACE641-8C73-B699-C9EB-F7D9A23E66EB}"/>
          </ac:spMkLst>
        </pc:spChg>
        <pc:spChg chg="del">
          <ac:chgData name="Maria Casas" userId="0ecb6980-0437-4664-b227-829ff5d263f8" providerId="ADAL" clId="{EEAA18DF-F10C-4222-9B53-2E62527F98F5}" dt="2023-04-20T19:38:57.991" v="21310" actId="478"/>
          <ac:spMkLst>
            <pc:docMk/>
            <pc:sldMk cId="3678380673" sldId="956"/>
            <ac:spMk id="7" creationId="{F2187941-DE6B-F44C-54DC-76E16955B37C}"/>
          </ac:spMkLst>
        </pc:spChg>
        <pc:spChg chg="del">
          <ac:chgData name="Maria Casas" userId="0ecb6980-0437-4664-b227-829ff5d263f8" providerId="ADAL" clId="{EEAA18DF-F10C-4222-9B53-2E62527F98F5}" dt="2023-04-20T19:38:57.991" v="21310" actId="478"/>
          <ac:spMkLst>
            <pc:docMk/>
            <pc:sldMk cId="3678380673" sldId="956"/>
            <ac:spMk id="9" creationId="{C62CAA4A-38F1-819B-FBF5-6C137CBFE7C8}"/>
          </ac:spMkLst>
        </pc:spChg>
        <pc:spChg chg="del mod">
          <ac:chgData name="Maria Casas" userId="0ecb6980-0437-4664-b227-829ff5d263f8" providerId="ADAL" clId="{EEAA18DF-F10C-4222-9B53-2E62527F98F5}" dt="2023-04-20T19:38:54.804" v="21309" actId="478"/>
          <ac:spMkLst>
            <pc:docMk/>
            <pc:sldMk cId="3678380673" sldId="956"/>
            <ac:spMk id="10" creationId="{27BDA3B4-FF3A-DF2C-B03B-4FBE3B860531}"/>
          </ac:spMkLst>
        </pc:spChg>
        <pc:spChg chg="del">
          <ac:chgData name="Maria Casas" userId="0ecb6980-0437-4664-b227-829ff5d263f8" providerId="ADAL" clId="{EEAA18DF-F10C-4222-9B53-2E62527F98F5}" dt="2023-04-20T19:38:57.991" v="21310" actId="478"/>
          <ac:spMkLst>
            <pc:docMk/>
            <pc:sldMk cId="3678380673" sldId="956"/>
            <ac:spMk id="11" creationId="{48AFA152-9F3E-4119-4B72-1AB0912D862A}"/>
          </ac:spMkLst>
        </pc:spChg>
        <pc:spChg chg="del">
          <ac:chgData name="Maria Casas" userId="0ecb6980-0437-4664-b227-829ff5d263f8" providerId="ADAL" clId="{EEAA18DF-F10C-4222-9B53-2E62527F98F5}" dt="2023-04-20T19:38:57.991" v="21310" actId="478"/>
          <ac:spMkLst>
            <pc:docMk/>
            <pc:sldMk cId="3678380673" sldId="956"/>
            <ac:spMk id="12" creationId="{4EA54F2A-489F-646B-CC78-B12317D6FBAB}"/>
          </ac:spMkLst>
        </pc:spChg>
        <pc:spChg chg="del">
          <ac:chgData name="Maria Casas" userId="0ecb6980-0437-4664-b227-829ff5d263f8" providerId="ADAL" clId="{EEAA18DF-F10C-4222-9B53-2E62527F98F5}" dt="2023-04-20T19:39:01.269" v="21312" actId="478"/>
          <ac:spMkLst>
            <pc:docMk/>
            <pc:sldMk cId="3678380673" sldId="956"/>
            <ac:spMk id="13" creationId="{7AC285E8-1549-421D-4548-3F74548F944F}"/>
          </ac:spMkLst>
        </pc:spChg>
        <pc:spChg chg="del">
          <ac:chgData name="Maria Casas" userId="0ecb6980-0437-4664-b227-829ff5d263f8" providerId="ADAL" clId="{EEAA18DF-F10C-4222-9B53-2E62527F98F5}" dt="2023-04-20T19:38:53.139" v="21307" actId="478"/>
          <ac:spMkLst>
            <pc:docMk/>
            <pc:sldMk cId="3678380673" sldId="956"/>
            <ac:spMk id="14" creationId="{5D83A522-BB59-6723-E241-816CA33B5B7C}"/>
          </ac:spMkLst>
        </pc:spChg>
        <pc:spChg chg="del">
          <ac:chgData name="Maria Casas" userId="0ecb6980-0437-4664-b227-829ff5d263f8" providerId="ADAL" clId="{EEAA18DF-F10C-4222-9B53-2E62527F98F5}" dt="2023-04-20T19:38:57.991" v="21310" actId="478"/>
          <ac:spMkLst>
            <pc:docMk/>
            <pc:sldMk cId="3678380673" sldId="956"/>
            <ac:spMk id="15" creationId="{4019FE73-611E-5752-C2A0-73FBDB341603}"/>
          </ac:spMkLst>
        </pc:spChg>
        <pc:spChg chg="del">
          <ac:chgData name="Maria Casas" userId="0ecb6980-0437-4664-b227-829ff5d263f8" providerId="ADAL" clId="{EEAA18DF-F10C-4222-9B53-2E62527F98F5}" dt="2023-04-20T19:38:57.991" v="21310" actId="478"/>
          <ac:spMkLst>
            <pc:docMk/>
            <pc:sldMk cId="3678380673" sldId="956"/>
            <ac:spMk id="16" creationId="{70952DD0-02F8-1551-DF6A-E680D43F1BF6}"/>
          </ac:spMkLst>
        </pc:spChg>
        <pc:spChg chg="del">
          <ac:chgData name="Maria Casas" userId="0ecb6980-0437-4664-b227-829ff5d263f8" providerId="ADAL" clId="{EEAA18DF-F10C-4222-9B53-2E62527F98F5}" dt="2023-04-20T19:38:57.991" v="21310" actId="478"/>
          <ac:spMkLst>
            <pc:docMk/>
            <pc:sldMk cId="3678380673" sldId="956"/>
            <ac:spMk id="17" creationId="{E21FDFF6-58D3-9E0A-634A-86662ED5F884}"/>
          </ac:spMkLst>
        </pc:spChg>
        <pc:spChg chg="del">
          <ac:chgData name="Maria Casas" userId="0ecb6980-0437-4664-b227-829ff5d263f8" providerId="ADAL" clId="{EEAA18DF-F10C-4222-9B53-2E62527F98F5}" dt="2023-04-20T19:38:57.991" v="21310" actId="478"/>
          <ac:spMkLst>
            <pc:docMk/>
            <pc:sldMk cId="3678380673" sldId="956"/>
            <ac:spMk id="18" creationId="{0C13A67A-4BDB-B8EB-F1E3-097988F3CB3C}"/>
          </ac:spMkLst>
        </pc:spChg>
        <pc:spChg chg="del">
          <ac:chgData name="Maria Casas" userId="0ecb6980-0437-4664-b227-829ff5d263f8" providerId="ADAL" clId="{EEAA18DF-F10C-4222-9B53-2E62527F98F5}" dt="2023-04-20T19:38:57.991" v="21310" actId="478"/>
          <ac:spMkLst>
            <pc:docMk/>
            <pc:sldMk cId="3678380673" sldId="956"/>
            <ac:spMk id="19" creationId="{D313BA87-AA17-1AD5-7A3E-8F6E556F8A15}"/>
          </ac:spMkLst>
        </pc:spChg>
        <pc:spChg chg="del">
          <ac:chgData name="Maria Casas" userId="0ecb6980-0437-4664-b227-829ff5d263f8" providerId="ADAL" clId="{EEAA18DF-F10C-4222-9B53-2E62527F98F5}" dt="2023-04-20T19:38:57.991" v="21310" actId="478"/>
          <ac:spMkLst>
            <pc:docMk/>
            <pc:sldMk cId="3678380673" sldId="956"/>
            <ac:spMk id="20" creationId="{FA98FB51-4604-C22C-59E0-1F26389B6E7C}"/>
          </ac:spMkLst>
        </pc:spChg>
        <pc:spChg chg="del">
          <ac:chgData name="Maria Casas" userId="0ecb6980-0437-4664-b227-829ff5d263f8" providerId="ADAL" clId="{EEAA18DF-F10C-4222-9B53-2E62527F98F5}" dt="2023-04-20T19:38:57.991" v="21310" actId="478"/>
          <ac:spMkLst>
            <pc:docMk/>
            <pc:sldMk cId="3678380673" sldId="956"/>
            <ac:spMk id="21" creationId="{96508E64-05E3-3A31-30C5-CDFFCEE77428}"/>
          </ac:spMkLst>
        </pc:spChg>
        <pc:spChg chg="add mod">
          <ac:chgData name="Maria Casas" userId="0ecb6980-0437-4664-b227-829ff5d263f8" providerId="ADAL" clId="{EEAA18DF-F10C-4222-9B53-2E62527F98F5}" dt="2023-04-20T22:17:30.284" v="23284" actId="1036"/>
          <ac:spMkLst>
            <pc:docMk/>
            <pc:sldMk cId="3678380673" sldId="956"/>
            <ac:spMk id="25" creationId="{F1E2FCDC-B70C-F03B-249D-25E2F5BD47D5}"/>
          </ac:spMkLst>
        </pc:spChg>
        <pc:spChg chg="del">
          <ac:chgData name="Maria Casas" userId="0ecb6980-0437-4664-b227-829ff5d263f8" providerId="ADAL" clId="{EEAA18DF-F10C-4222-9B53-2E62527F98F5}" dt="2023-04-20T19:38:59.640" v="21311" actId="478"/>
          <ac:spMkLst>
            <pc:docMk/>
            <pc:sldMk cId="3678380673" sldId="956"/>
            <ac:spMk id="29" creationId="{DA61D8DD-2BBE-A2EC-42E7-7FEF8DE3844A}"/>
          </ac:spMkLst>
        </pc:spChg>
        <pc:graphicFrameChg chg="add mod modGraphic">
          <ac:chgData name="Maria Casas" userId="0ecb6980-0437-4664-b227-829ff5d263f8" providerId="ADAL" clId="{EEAA18DF-F10C-4222-9B53-2E62527F98F5}" dt="2023-04-20T22:17:24.283" v="23281" actId="1076"/>
          <ac:graphicFrameMkLst>
            <pc:docMk/>
            <pc:sldMk cId="3678380673" sldId="956"/>
            <ac:graphicFrameMk id="24" creationId="{84281120-43A2-0156-54D7-4DCF30CFEF35}"/>
          </ac:graphicFrameMkLst>
        </pc:graphicFrameChg>
        <pc:picChg chg="add mod">
          <ac:chgData name="Maria Casas" userId="0ecb6980-0437-4664-b227-829ff5d263f8" providerId="ADAL" clId="{EEAA18DF-F10C-4222-9B53-2E62527F98F5}" dt="2023-04-20T22:17:11.381" v="23280" actId="1076"/>
          <ac:picMkLst>
            <pc:docMk/>
            <pc:sldMk cId="3678380673" sldId="956"/>
            <ac:picMk id="8" creationId="{2FA4D86E-41D6-8391-E1ED-B4DB41325CB6}"/>
          </ac:picMkLst>
        </pc:picChg>
        <pc:cxnChg chg="del">
          <ac:chgData name="Maria Casas" userId="0ecb6980-0437-4664-b227-829ff5d263f8" providerId="ADAL" clId="{EEAA18DF-F10C-4222-9B53-2E62527F98F5}" dt="2023-04-20T19:38:57.991" v="21310" actId="478"/>
          <ac:cxnSpMkLst>
            <pc:docMk/>
            <pc:sldMk cId="3678380673" sldId="956"/>
            <ac:cxnSpMk id="22" creationId="{678D74A8-91CE-EC4A-FFF5-D49CA0C130A5}"/>
          </ac:cxnSpMkLst>
        </pc:cxnChg>
        <pc:cxnChg chg="del">
          <ac:chgData name="Maria Casas" userId="0ecb6980-0437-4664-b227-829ff5d263f8" providerId="ADAL" clId="{EEAA18DF-F10C-4222-9B53-2E62527F98F5}" dt="2023-04-20T19:38:57.991" v="21310" actId="478"/>
          <ac:cxnSpMkLst>
            <pc:docMk/>
            <pc:sldMk cId="3678380673" sldId="956"/>
            <ac:cxnSpMk id="23" creationId="{37EDD4E3-115F-2FF9-334A-C7C9CDCC50D0}"/>
          </ac:cxnSpMkLst>
        </pc:cxnChg>
      </pc:sldChg>
      <pc:sldChg chg="new del">
        <pc:chgData name="Maria Casas" userId="0ecb6980-0437-4664-b227-829ff5d263f8" providerId="ADAL" clId="{EEAA18DF-F10C-4222-9B53-2E62527F98F5}" dt="2023-04-19T03:50:55.257" v="20825" actId="47"/>
        <pc:sldMkLst>
          <pc:docMk/>
          <pc:sldMk cId="1136729802" sldId="957"/>
        </pc:sldMkLst>
      </pc:sldChg>
      <pc:sldChg chg="addSp delSp modSp add mod ord modAnim modNotesTx">
        <pc:chgData name="Maria Casas" userId="0ecb6980-0437-4664-b227-829ff5d263f8" providerId="ADAL" clId="{EEAA18DF-F10C-4222-9B53-2E62527F98F5}" dt="2023-04-20T22:07:52.263" v="23081"/>
        <pc:sldMkLst>
          <pc:docMk/>
          <pc:sldMk cId="2681145956" sldId="957"/>
        </pc:sldMkLst>
        <pc:spChg chg="mod">
          <ac:chgData name="Maria Casas" userId="0ecb6980-0437-4664-b227-829ff5d263f8" providerId="ADAL" clId="{EEAA18DF-F10C-4222-9B53-2E62527F98F5}" dt="2023-04-19T03:57:06.446" v="20881" actId="20577"/>
          <ac:spMkLst>
            <pc:docMk/>
            <pc:sldMk cId="2681145956" sldId="957"/>
            <ac:spMk id="3" creationId="{2B6D6880-D71D-3351-6959-1D1ABDEE95ED}"/>
          </ac:spMkLst>
        </pc:spChg>
        <pc:spChg chg="mod">
          <ac:chgData name="Maria Casas" userId="0ecb6980-0437-4664-b227-829ff5d263f8" providerId="ADAL" clId="{EEAA18DF-F10C-4222-9B53-2E62527F98F5}" dt="2023-04-20T21:56:06.561" v="22653" actId="1076"/>
          <ac:spMkLst>
            <pc:docMk/>
            <pc:sldMk cId="2681145956" sldId="957"/>
            <ac:spMk id="4" creationId="{099142A3-5DBF-1846-FCB3-C91D228AD379}"/>
          </ac:spMkLst>
        </pc:spChg>
        <pc:spChg chg="add mod">
          <ac:chgData name="Maria Casas" userId="0ecb6980-0437-4664-b227-829ff5d263f8" providerId="ADAL" clId="{EEAA18DF-F10C-4222-9B53-2E62527F98F5}" dt="2023-04-20T21:58:01.231" v="22674" actId="14100"/>
          <ac:spMkLst>
            <pc:docMk/>
            <pc:sldMk cId="2681145956" sldId="957"/>
            <ac:spMk id="7" creationId="{7AEC5460-AEF6-A0E6-6994-DA010D3837C5}"/>
          </ac:spMkLst>
        </pc:spChg>
        <pc:spChg chg="mod">
          <ac:chgData name="Maria Casas" userId="0ecb6980-0437-4664-b227-829ff5d263f8" providerId="ADAL" clId="{EEAA18DF-F10C-4222-9B53-2E62527F98F5}" dt="2023-04-20T21:56:09.943" v="22654" actId="1076"/>
          <ac:spMkLst>
            <pc:docMk/>
            <pc:sldMk cId="2681145956" sldId="957"/>
            <ac:spMk id="10" creationId="{27BDA3B4-FF3A-DF2C-B03B-4FBE3B860531}"/>
          </ac:spMkLst>
        </pc:spChg>
        <pc:spChg chg="add mod">
          <ac:chgData name="Maria Casas" userId="0ecb6980-0437-4664-b227-829ff5d263f8" providerId="ADAL" clId="{EEAA18DF-F10C-4222-9B53-2E62527F98F5}" dt="2023-04-20T21:56:02.780" v="22652" actId="1076"/>
          <ac:spMkLst>
            <pc:docMk/>
            <pc:sldMk cId="2681145956" sldId="957"/>
            <ac:spMk id="12" creationId="{345DD5F9-F16C-A042-D30D-FD3D809E61E7}"/>
          </ac:spMkLst>
        </pc:spChg>
        <pc:graphicFrameChg chg="del modGraphic">
          <ac:chgData name="Maria Casas" userId="0ecb6980-0437-4664-b227-829ff5d263f8" providerId="ADAL" clId="{EEAA18DF-F10C-4222-9B53-2E62527F98F5}" dt="2023-04-20T21:55:20.376" v="22630" actId="478"/>
          <ac:graphicFrameMkLst>
            <pc:docMk/>
            <pc:sldMk cId="2681145956" sldId="957"/>
            <ac:graphicFrameMk id="5" creationId="{C7EE52AA-DFB0-D55B-C22D-14C458BBEEBA}"/>
          </ac:graphicFrameMkLst>
        </pc:graphicFrameChg>
        <pc:graphicFrameChg chg="mod modGraphic">
          <ac:chgData name="Maria Casas" userId="0ecb6980-0437-4664-b227-829ff5d263f8" providerId="ADAL" clId="{EEAA18DF-F10C-4222-9B53-2E62527F98F5}" dt="2023-04-20T21:54:49.084" v="22615" actId="1076"/>
          <ac:graphicFrameMkLst>
            <pc:docMk/>
            <pc:sldMk cId="2681145956" sldId="957"/>
            <ac:graphicFrameMk id="6" creationId="{0FFA258D-771F-39AC-C8F5-4F34C3C58AE4}"/>
          </ac:graphicFrameMkLst>
        </pc:graphicFrameChg>
        <pc:graphicFrameChg chg="add del mod">
          <ac:chgData name="Maria Casas" userId="0ecb6980-0437-4664-b227-829ff5d263f8" providerId="ADAL" clId="{EEAA18DF-F10C-4222-9B53-2E62527F98F5}" dt="2023-04-20T21:54:45.518" v="22614" actId="478"/>
          <ac:graphicFrameMkLst>
            <pc:docMk/>
            <pc:sldMk cId="2681145956" sldId="957"/>
            <ac:graphicFrameMk id="8" creationId="{491E902A-666B-2FCA-9C1D-36FEB12F09E4}"/>
          </ac:graphicFrameMkLst>
        </pc:graphicFrameChg>
        <pc:graphicFrameChg chg="add mod modGraphic">
          <ac:chgData name="Maria Casas" userId="0ecb6980-0437-4664-b227-829ff5d263f8" providerId="ADAL" clId="{EEAA18DF-F10C-4222-9B53-2E62527F98F5}" dt="2023-04-20T21:55:27.359" v="22631" actId="1076"/>
          <ac:graphicFrameMkLst>
            <pc:docMk/>
            <pc:sldMk cId="2681145956" sldId="957"/>
            <ac:graphicFrameMk id="9" creationId="{C6E69582-917F-C519-4CEF-CA453AB41156}"/>
          </ac:graphicFrameMkLst>
        </pc:graphicFrameChg>
        <pc:graphicFrameChg chg="add mod modGraphic">
          <ac:chgData name="Maria Casas" userId="0ecb6980-0437-4664-b227-829ff5d263f8" providerId="ADAL" clId="{EEAA18DF-F10C-4222-9B53-2E62527F98F5}" dt="2023-04-20T21:57:28.036" v="22672" actId="20577"/>
          <ac:graphicFrameMkLst>
            <pc:docMk/>
            <pc:sldMk cId="2681145956" sldId="957"/>
            <ac:graphicFrameMk id="11" creationId="{596B85A9-DAB0-4447-BC30-4BEBD7DC699D}"/>
          </ac:graphicFrameMkLst>
        </pc:graphicFrameChg>
      </pc:sldChg>
      <pc:sldChg chg="ord">
        <pc:chgData name="Maria Casas" userId="0ecb6980-0437-4664-b227-829ff5d263f8" providerId="ADAL" clId="{EEAA18DF-F10C-4222-9B53-2E62527F98F5}" dt="2023-04-20T20:46:12.385" v="22573"/>
        <pc:sldMkLst>
          <pc:docMk/>
          <pc:sldMk cId="4157862124" sldId="958"/>
        </pc:sldMkLst>
      </pc:sldChg>
      <pc:sldChg chg="add del">
        <pc:chgData name="Maria Casas" userId="0ecb6980-0437-4664-b227-829ff5d263f8" providerId="ADAL" clId="{EEAA18DF-F10C-4222-9B53-2E62527F98F5}" dt="2023-04-20T20:24:06.840" v="21790" actId="47"/>
        <pc:sldMkLst>
          <pc:docMk/>
          <pc:sldMk cId="2593934526" sldId="959"/>
        </pc:sldMkLst>
      </pc:sldChg>
      <pc:sldChg chg="add ord">
        <pc:chgData name="Maria Casas" userId="0ecb6980-0437-4664-b227-829ff5d263f8" providerId="ADAL" clId="{EEAA18DF-F10C-4222-9B53-2E62527F98F5}" dt="2023-04-20T19:51:33.632" v="21542"/>
        <pc:sldMkLst>
          <pc:docMk/>
          <pc:sldMk cId="693756221" sldId="960"/>
        </pc:sldMkLst>
      </pc:sldChg>
      <pc:sldChg chg="addSp delSp modSp add mod ord modAnim modNotesTx">
        <pc:chgData name="Maria Casas" userId="0ecb6980-0437-4664-b227-829ff5d263f8" providerId="ADAL" clId="{EEAA18DF-F10C-4222-9B53-2E62527F98F5}" dt="2023-04-27T01:34:43.365" v="25900"/>
        <pc:sldMkLst>
          <pc:docMk/>
          <pc:sldMk cId="748621526" sldId="961"/>
        </pc:sldMkLst>
        <pc:spChg chg="mod">
          <ac:chgData name="Maria Casas" userId="0ecb6980-0437-4664-b227-829ff5d263f8" providerId="ADAL" clId="{EEAA18DF-F10C-4222-9B53-2E62527F98F5}" dt="2023-04-20T22:09:57.952" v="23082" actId="403"/>
          <ac:spMkLst>
            <pc:docMk/>
            <pc:sldMk cId="748621526" sldId="961"/>
            <ac:spMk id="4" creationId="{E0C2BB1E-62C3-81E9-E7F9-9EBB3FCB7021}"/>
          </ac:spMkLst>
        </pc:spChg>
        <pc:spChg chg="add mod">
          <ac:chgData name="Maria Casas" userId="0ecb6980-0437-4664-b227-829ff5d263f8" providerId="ADAL" clId="{EEAA18DF-F10C-4222-9B53-2E62527F98F5}" dt="2023-04-20T22:07:27.631" v="23077" actId="1076"/>
          <ac:spMkLst>
            <pc:docMk/>
            <pc:sldMk cId="748621526" sldId="961"/>
            <ac:spMk id="5" creationId="{64EB84C5-E07A-320D-28C2-4D89F187A758}"/>
          </ac:spMkLst>
        </pc:spChg>
        <pc:spChg chg="mod">
          <ac:chgData name="Maria Casas" userId="0ecb6980-0437-4664-b227-829ff5d263f8" providerId="ADAL" clId="{EEAA18DF-F10C-4222-9B53-2E62527F98F5}" dt="2023-04-20T22:07:36.834" v="23079" actId="1076"/>
          <ac:spMkLst>
            <pc:docMk/>
            <pc:sldMk cId="748621526" sldId="961"/>
            <ac:spMk id="25" creationId="{F1E2FCDC-B70C-F03B-249D-25E2F5BD47D5}"/>
          </ac:spMkLst>
        </pc:spChg>
        <pc:graphicFrameChg chg="mod modGraphic">
          <ac:chgData name="Maria Casas" userId="0ecb6980-0437-4664-b227-829ff5d263f8" providerId="ADAL" clId="{EEAA18DF-F10C-4222-9B53-2E62527F98F5}" dt="2023-04-20T22:07:32.529" v="23078" actId="1076"/>
          <ac:graphicFrameMkLst>
            <pc:docMk/>
            <pc:sldMk cId="748621526" sldId="961"/>
            <ac:graphicFrameMk id="24" creationId="{84281120-43A2-0156-54D7-4DCF30CFEF35}"/>
          </ac:graphicFrameMkLst>
        </pc:graphicFrameChg>
        <pc:picChg chg="del">
          <ac:chgData name="Maria Casas" userId="0ecb6980-0437-4664-b227-829ff5d263f8" providerId="ADAL" clId="{EEAA18DF-F10C-4222-9B53-2E62527F98F5}" dt="2023-04-20T19:57:58.484" v="21589" actId="478"/>
          <ac:picMkLst>
            <pc:docMk/>
            <pc:sldMk cId="748621526" sldId="961"/>
            <ac:picMk id="8" creationId="{2FA4D86E-41D6-8391-E1ED-B4DB41325CB6}"/>
          </ac:picMkLst>
        </pc:picChg>
      </pc:sldChg>
      <pc:sldChg chg="addSp delSp modSp add mod modAnim modNotesTx">
        <pc:chgData name="Maria Casas" userId="0ecb6980-0437-4664-b227-829ff5d263f8" providerId="ADAL" clId="{EEAA18DF-F10C-4222-9B53-2E62527F98F5}" dt="2023-04-27T02:29:40.195" v="25981" actId="207"/>
        <pc:sldMkLst>
          <pc:docMk/>
          <pc:sldMk cId="2839455746" sldId="962"/>
        </pc:sldMkLst>
        <pc:spChg chg="mod">
          <ac:chgData name="Maria Casas" userId="0ecb6980-0437-4664-b227-829ff5d263f8" providerId="ADAL" clId="{EEAA18DF-F10C-4222-9B53-2E62527F98F5}" dt="2023-04-27T02:29:40.195" v="25981" actId="207"/>
          <ac:spMkLst>
            <pc:docMk/>
            <pc:sldMk cId="2839455746" sldId="962"/>
            <ac:spMk id="4" creationId="{E0C2BB1E-62C3-81E9-E7F9-9EBB3FCB7021}"/>
          </ac:spMkLst>
        </pc:spChg>
        <pc:spChg chg="add del mod">
          <ac:chgData name="Maria Casas" userId="0ecb6980-0437-4664-b227-829ff5d263f8" providerId="ADAL" clId="{EEAA18DF-F10C-4222-9B53-2E62527F98F5}" dt="2023-04-20T20:43:21.224" v="22423" actId="478"/>
          <ac:spMkLst>
            <pc:docMk/>
            <pc:sldMk cId="2839455746" sldId="962"/>
            <ac:spMk id="5" creationId="{EA67D6A2-C220-4257-538D-C933B2DF9689}"/>
          </ac:spMkLst>
        </pc:spChg>
        <pc:spChg chg="add mod">
          <ac:chgData name="Maria Casas" userId="0ecb6980-0437-4664-b227-829ff5d263f8" providerId="ADAL" clId="{EEAA18DF-F10C-4222-9B53-2E62527F98F5}" dt="2023-04-20T22:07:12.315" v="23074" actId="403"/>
          <ac:spMkLst>
            <pc:docMk/>
            <pc:sldMk cId="2839455746" sldId="962"/>
            <ac:spMk id="6" creationId="{17A5A5E7-EA95-8A0B-3958-50FA5D9F1939}"/>
          </ac:spMkLst>
        </pc:spChg>
        <pc:spChg chg="mod">
          <ac:chgData name="Maria Casas" userId="0ecb6980-0437-4664-b227-829ff5d263f8" providerId="ADAL" clId="{EEAA18DF-F10C-4222-9B53-2E62527F98F5}" dt="2023-04-27T01:37:42.653" v="25907" actId="1076"/>
          <ac:spMkLst>
            <pc:docMk/>
            <pc:sldMk cId="2839455746" sldId="962"/>
            <ac:spMk id="25" creationId="{F1E2FCDC-B70C-F03B-249D-25E2F5BD47D5}"/>
          </ac:spMkLst>
        </pc:spChg>
        <pc:graphicFrameChg chg="mod modGraphic">
          <ac:chgData name="Maria Casas" userId="0ecb6980-0437-4664-b227-829ff5d263f8" providerId="ADAL" clId="{EEAA18DF-F10C-4222-9B53-2E62527F98F5}" dt="2023-04-27T01:37:42.653" v="25907" actId="1076"/>
          <ac:graphicFrameMkLst>
            <pc:docMk/>
            <pc:sldMk cId="2839455746" sldId="962"/>
            <ac:graphicFrameMk id="24" creationId="{84281120-43A2-0156-54D7-4DCF30CFEF35}"/>
          </ac:graphicFrameMkLst>
        </pc:graphicFrameChg>
      </pc:sldChg>
      <pc:sldChg chg="addSp modSp add mod modAnim modNotesTx">
        <pc:chgData name="Maria Casas" userId="0ecb6980-0437-4664-b227-829ff5d263f8" providerId="ADAL" clId="{EEAA18DF-F10C-4222-9B53-2E62527F98F5}" dt="2023-04-27T02:29:32.791" v="25980" actId="207"/>
        <pc:sldMkLst>
          <pc:docMk/>
          <pc:sldMk cId="2725508577" sldId="963"/>
        </pc:sldMkLst>
        <pc:spChg chg="mod">
          <ac:chgData name="Maria Casas" userId="0ecb6980-0437-4664-b227-829ff5d263f8" providerId="ADAL" clId="{EEAA18DF-F10C-4222-9B53-2E62527F98F5}" dt="2023-04-27T02:29:32.791" v="25980" actId="207"/>
          <ac:spMkLst>
            <pc:docMk/>
            <pc:sldMk cId="2725508577" sldId="963"/>
            <ac:spMk id="4" creationId="{E0C2BB1E-62C3-81E9-E7F9-9EBB3FCB7021}"/>
          </ac:spMkLst>
        </pc:spChg>
        <pc:spChg chg="add mod">
          <ac:chgData name="Maria Casas" userId="0ecb6980-0437-4664-b227-829ff5d263f8" providerId="ADAL" clId="{EEAA18DF-F10C-4222-9B53-2E62527F98F5}" dt="2023-04-20T22:07:16.898" v="23075" actId="403"/>
          <ac:spMkLst>
            <pc:docMk/>
            <pc:sldMk cId="2725508577" sldId="963"/>
            <ac:spMk id="5" creationId="{5FB59880-5F29-CFA6-D4E8-C0375D4D0F80}"/>
          </ac:spMkLst>
        </pc:spChg>
        <pc:spChg chg="mod">
          <ac:chgData name="Maria Casas" userId="0ecb6980-0437-4664-b227-829ff5d263f8" providerId="ADAL" clId="{EEAA18DF-F10C-4222-9B53-2E62527F98F5}" dt="2023-04-20T20:32:01.379" v="22103" actId="1035"/>
          <ac:spMkLst>
            <pc:docMk/>
            <pc:sldMk cId="2725508577" sldId="963"/>
            <ac:spMk id="25" creationId="{F1E2FCDC-B70C-F03B-249D-25E2F5BD47D5}"/>
          </ac:spMkLst>
        </pc:spChg>
        <pc:graphicFrameChg chg="mod modGraphic">
          <ac:chgData name="Maria Casas" userId="0ecb6980-0437-4664-b227-829ff5d263f8" providerId="ADAL" clId="{EEAA18DF-F10C-4222-9B53-2E62527F98F5}" dt="2023-04-27T01:54:21.131" v="25915" actId="20577"/>
          <ac:graphicFrameMkLst>
            <pc:docMk/>
            <pc:sldMk cId="2725508577" sldId="963"/>
            <ac:graphicFrameMk id="24" creationId="{84281120-43A2-0156-54D7-4DCF30CFEF35}"/>
          </ac:graphicFrameMkLst>
        </pc:graphicFrameChg>
      </pc:sldChg>
      <pc:sldChg chg="addSp modSp add mod modAnim modNotesTx">
        <pc:chgData name="Maria Casas" userId="0ecb6980-0437-4664-b227-829ff5d263f8" providerId="ADAL" clId="{EEAA18DF-F10C-4222-9B53-2E62527F98F5}" dt="2023-04-27T02:29:44.013" v="25982" actId="207"/>
        <pc:sldMkLst>
          <pc:docMk/>
          <pc:sldMk cId="2681253514" sldId="964"/>
        </pc:sldMkLst>
        <pc:spChg chg="mod">
          <ac:chgData name="Maria Casas" userId="0ecb6980-0437-4664-b227-829ff5d263f8" providerId="ADAL" clId="{EEAA18DF-F10C-4222-9B53-2E62527F98F5}" dt="2023-04-27T02:29:44.013" v="25982" actId="207"/>
          <ac:spMkLst>
            <pc:docMk/>
            <pc:sldMk cId="2681253514" sldId="964"/>
            <ac:spMk id="4" creationId="{E0C2BB1E-62C3-81E9-E7F9-9EBB3FCB7021}"/>
          </ac:spMkLst>
        </pc:spChg>
        <pc:spChg chg="add mod">
          <ac:chgData name="Maria Casas" userId="0ecb6980-0437-4664-b227-829ff5d263f8" providerId="ADAL" clId="{EEAA18DF-F10C-4222-9B53-2E62527F98F5}" dt="2023-04-20T22:07:07.967" v="23073" actId="404"/>
          <ac:spMkLst>
            <pc:docMk/>
            <pc:sldMk cId="2681253514" sldId="964"/>
            <ac:spMk id="5" creationId="{384EFC5A-3232-7FE0-F26D-F66B11A4D367}"/>
          </ac:spMkLst>
        </pc:spChg>
        <pc:spChg chg="mod">
          <ac:chgData name="Maria Casas" userId="0ecb6980-0437-4664-b227-829ff5d263f8" providerId="ADAL" clId="{EEAA18DF-F10C-4222-9B53-2E62527F98F5}" dt="2023-04-27T01:37:30.469" v="25906" actId="1076"/>
          <ac:spMkLst>
            <pc:docMk/>
            <pc:sldMk cId="2681253514" sldId="964"/>
            <ac:spMk id="25" creationId="{F1E2FCDC-B70C-F03B-249D-25E2F5BD47D5}"/>
          </ac:spMkLst>
        </pc:spChg>
        <pc:graphicFrameChg chg="mod modGraphic">
          <ac:chgData name="Maria Casas" userId="0ecb6980-0437-4664-b227-829ff5d263f8" providerId="ADAL" clId="{EEAA18DF-F10C-4222-9B53-2E62527F98F5}" dt="2023-04-27T01:37:30.469" v="25906" actId="1076"/>
          <ac:graphicFrameMkLst>
            <pc:docMk/>
            <pc:sldMk cId="2681253514" sldId="964"/>
            <ac:graphicFrameMk id="24" creationId="{84281120-43A2-0156-54D7-4DCF30CFEF35}"/>
          </ac:graphicFrameMkLst>
        </pc:graphicFrameChg>
      </pc:sldChg>
      <pc:sldChg chg="addSp delSp modSp add mod modAnim">
        <pc:chgData name="Maria Casas" userId="0ecb6980-0437-4664-b227-829ff5d263f8" providerId="ADAL" clId="{EEAA18DF-F10C-4222-9B53-2E62527F98F5}" dt="2023-04-27T05:29:40.557" v="26506" actId="207"/>
        <pc:sldMkLst>
          <pc:docMk/>
          <pc:sldMk cId="632793281" sldId="965"/>
        </pc:sldMkLst>
        <pc:spChg chg="del">
          <ac:chgData name="Maria Casas" userId="0ecb6980-0437-4664-b227-829ff5d263f8" providerId="ADAL" clId="{EEAA18DF-F10C-4222-9B53-2E62527F98F5}" dt="2023-04-26T03:54:08.704" v="24300" actId="478"/>
          <ac:spMkLst>
            <pc:docMk/>
            <pc:sldMk cId="632793281" sldId="965"/>
            <ac:spMk id="4" creationId="{099142A3-5DBF-1846-FCB3-C91D228AD379}"/>
          </ac:spMkLst>
        </pc:spChg>
        <pc:spChg chg="add mod">
          <ac:chgData name="Maria Casas" userId="0ecb6980-0437-4664-b227-829ff5d263f8" providerId="ADAL" clId="{EEAA18DF-F10C-4222-9B53-2E62527F98F5}" dt="2023-04-27T02:32:33.050" v="25984" actId="20577"/>
          <ac:spMkLst>
            <pc:docMk/>
            <pc:sldMk cId="632793281" sldId="965"/>
            <ac:spMk id="5" creationId="{15A8AA19-6679-24FD-0C25-21B6AFACCB4E}"/>
          </ac:spMkLst>
        </pc:spChg>
        <pc:spChg chg="mod">
          <ac:chgData name="Maria Casas" userId="0ecb6980-0437-4664-b227-829ff5d263f8" providerId="ADAL" clId="{EEAA18DF-F10C-4222-9B53-2E62527F98F5}" dt="2023-04-27T02:36:23.999" v="26139" actId="1076"/>
          <ac:spMkLst>
            <pc:docMk/>
            <pc:sldMk cId="632793281" sldId="965"/>
            <ac:spMk id="7" creationId="{7AEC5460-AEF6-A0E6-6994-DA010D3837C5}"/>
          </ac:spMkLst>
        </pc:spChg>
        <pc:spChg chg="add mod">
          <ac:chgData name="Maria Casas" userId="0ecb6980-0437-4664-b227-829ff5d263f8" providerId="ADAL" clId="{EEAA18DF-F10C-4222-9B53-2E62527F98F5}" dt="2023-04-26T04:32:44.063" v="24723" actId="1035"/>
          <ac:spMkLst>
            <pc:docMk/>
            <pc:sldMk cId="632793281" sldId="965"/>
            <ac:spMk id="8" creationId="{F857F29E-C3B6-3337-FB63-C27DB2F3E701}"/>
          </ac:spMkLst>
        </pc:spChg>
        <pc:spChg chg="add mod">
          <ac:chgData name="Maria Casas" userId="0ecb6980-0437-4664-b227-829ff5d263f8" providerId="ADAL" clId="{EEAA18DF-F10C-4222-9B53-2E62527F98F5}" dt="2023-04-27T02:41:07.711" v="26156" actId="1037"/>
          <ac:spMkLst>
            <pc:docMk/>
            <pc:sldMk cId="632793281" sldId="965"/>
            <ac:spMk id="9" creationId="{79D4D1D5-626E-161F-6A6C-3F3C99BFE543}"/>
          </ac:spMkLst>
        </pc:spChg>
        <pc:spChg chg="del">
          <ac:chgData name="Maria Casas" userId="0ecb6980-0437-4664-b227-829ff5d263f8" providerId="ADAL" clId="{EEAA18DF-F10C-4222-9B53-2E62527F98F5}" dt="2023-04-26T03:54:10.013" v="24301" actId="478"/>
          <ac:spMkLst>
            <pc:docMk/>
            <pc:sldMk cId="632793281" sldId="965"/>
            <ac:spMk id="10" creationId="{27BDA3B4-FF3A-DF2C-B03B-4FBE3B860531}"/>
          </ac:spMkLst>
        </pc:spChg>
        <pc:spChg chg="add mod">
          <ac:chgData name="Maria Casas" userId="0ecb6980-0437-4664-b227-829ff5d263f8" providerId="ADAL" clId="{EEAA18DF-F10C-4222-9B53-2E62527F98F5}" dt="2023-04-27T02:35:18.698" v="26089" actId="114"/>
          <ac:spMkLst>
            <pc:docMk/>
            <pc:sldMk cId="632793281" sldId="965"/>
            <ac:spMk id="10" creationId="{B009456C-B789-8E0F-4BD4-6A47BD2B31E3}"/>
          </ac:spMkLst>
        </pc:spChg>
        <pc:spChg chg="del mod">
          <ac:chgData name="Maria Casas" userId="0ecb6980-0437-4664-b227-829ff5d263f8" providerId="ADAL" clId="{EEAA18DF-F10C-4222-9B53-2E62527F98F5}" dt="2023-04-20T22:01:18.653" v="22771" actId="478"/>
          <ac:spMkLst>
            <pc:docMk/>
            <pc:sldMk cId="632793281" sldId="965"/>
            <ac:spMk id="12" creationId="{345DD5F9-F16C-A042-D30D-FD3D809E61E7}"/>
          </ac:spMkLst>
        </pc:spChg>
        <pc:spChg chg="add mod">
          <ac:chgData name="Maria Casas" userId="0ecb6980-0437-4664-b227-829ff5d263f8" providerId="ADAL" clId="{EEAA18DF-F10C-4222-9B53-2E62527F98F5}" dt="2023-04-27T02:38:27.830" v="26142" actId="14100"/>
          <ac:spMkLst>
            <pc:docMk/>
            <pc:sldMk cId="632793281" sldId="965"/>
            <ac:spMk id="12" creationId="{AEAA06D4-58F6-2214-AD1D-B96BC7BE4735}"/>
          </ac:spMkLst>
        </pc:spChg>
        <pc:spChg chg="add mod">
          <ac:chgData name="Maria Casas" userId="0ecb6980-0437-4664-b227-829ff5d263f8" providerId="ADAL" clId="{EEAA18DF-F10C-4222-9B53-2E62527F98F5}" dt="2023-04-27T02:41:16.338" v="26158" actId="1036"/>
          <ac:spMkLst>
            <pc:docMk/>
            <pc:sldMk cId="632793281" sldId="965"/>
            <ac:spMk id="13" creationId="{A265579C-EE01-E362-17E9-0A0BDC84D5CE}"/>
          </ac:spMkLst>
        </pc:spChg>
        <pc:spChg chg="add mod">
          <ac:chgData name="Maria Casas" userId="0ecb6980-0437-4664-b227-829ff5d263f8" providerId="ADAL" clId="{EEAA18DF-F10C-4222-9B53-2E62527F98F5}" dt="2023-04-27T02:36:29.091" v="26141" actId="1076"/>
          <ac:spMkLst>
            <pc:docMk/>
            <pc:sldMk cId="632793281" sldId="965"/>
            <ac:spMk id="14" creationId="{4A4AF415-7F5E-D2B1-5628-DD7A7DA60EC8}"/>
          </ac:spMkLst>
        </pc:spChg>
        <pc:graphicFrameChg chg="del mod modGraphic">
          <ac:chgData name="Maria Casas" userId="0ecb6980-0437-4664-b227-829ff5d263f8" providerId="ADAL" clId="{EEAA18DF-F10C-4222-9B53-2E62527F98F5}" dt="2023-04-27T05:28:51.727" v="26490" actId="478"/>
          <ac:graphicFrameMkLst>
            <pc:docMk/>
            <pc:sldMk cId="632793281" sldId="965"/>
            <ac:graphicFrameMk id="6" creationId="{0FFA258D-771F-39AC-C8F5-4F34C3C58AE4}"/>
          </ac:graphicFrameMkLst>
        </pc:graphicFrameChg>
        <pc:graphicFrameChg chg="del mod">
          <ac:chgData name="Maria Casas" userId="0ecb6980-0437-4664-b227-829ff5d263f8" providerId="ADAL" clId="{EEAA18DF-F10C-4222-9B53-2E62527F98F5}" dt="2023-04-20T22:01:10.169" v="22769" actId="478"/>
          <ac:graphicFrameMkLst>
            <pc:docMk/>
            <pc:sldMk cId="632793281" sldId="965"/>
            <ac:graphicFrameMk id="9" creationId="{C6E69582-917F-C519-4CEF-CA453AB41156}"/>
          </ac:graphicFrameMkLst>
        </pc:graphicFrameChg>
        <pc:graphicFrameChg chg="del mod">
          <ac:chgData name="Maria Casas" userId="0ecb6980-0437-4664-b227-829ff5d263f8" providerId="ADAL" clId="{EEAA18DF-F10C-4222-9B53-2E62527F98F5}" dt="2023-04-20T22:01:15.762" v="22770" actId="478"/>
          <ac:graphicFrameMkLst>
            <pc:docMk/>
            <pc:sldMk cId="632793281" sldId="965"/>
            <ac:graphicFrameMk id="11" creationId="{596B85A9-DAB0-4447-BC30-4BEBD7DC699D}"/>
          </ac:graphicFrameMkLst>
        </pc:graphicFrameChg>
        <pc:graphicFrameChg chg="add del mod">
          <ac:chgData name="Maria Casas" userId="0ecb6980-0437-4664-b227-829ff5d263f8" providerId="ADAL" clId="{EEAA18DF-F10C-4222-9B53-2E62527F98F5}" dt="2023-04-27T02:45:28.051" v="26160" actId="478"/>
          <ac:graphicFrameMkLst>
            <pc:docMk/>
            <pc:sldMk cId="632793281" sldId="965"/>
            <ac:graphicFrameMk id="15" creationId="{0B04B5B1-46A8-6DEC-58B6-00470264E2A7}"/>
          </ac:graphicFrameMkLst>
        </pc:graphicFrameChg>
        <pc:graphicFrameChg chg="add mod ord modGraphic">
          <ac:chgData name="Maria Casas" userId="0ecb6980-0437-4664-b227-829ff5d263f8" providerId="ADAL" clId="{EEAA18DF-F10C-4222-9B53-2E62527F98F5}" dt="2023-04-27T05:29:40.557" v="26506" actId="207"/>
          <ac:graphicFrameMkLst>
            <pc:docMk/>
            <pc:sldMk cId="632793281" sldId="965"/>
            <ac:graphicFrameMk id="16" creationId="{5AE6243F-594F-E8EB-6378-91A99F9C3996}"/>
          </ac:graphicFrameMkLst>
        </pc:graphicFrameChg>
      </pc:sldChg>
      <pc:sldChg chg="addSp delSp modSp add del mod">
        <pc:chgData name="Maria Casas" userId="0ecb6980-0437-4664-b227-829ff5d263f8" providerId="ADAL" clId="{EEAA18DF-F10C-4222-9B53-2E62527F98F5}" dt="2023-04-26T06:19:01.084" v="25700" actId="47"/>
        <pc:sldMkLst>
          <pc:docMk/>
          <pc:sldMk cId="252628968" sldId="966"/>
        </pc:sldMkLst>
        <pc:spChg chg="add del mod">
          <ac:chgData name="Maria Casas" userId="0ecb6980-0437-4664-b227-829ff5d263f8" providerId="ADAL" clId="{EEAA18DF-F10C-4222-9B53-2E62527F98F5}" dt="2023-04-20T23:00:55.711" v="23396"/>
          <ac:spMkLst>
            <pc:docMk/>
            <pc:sldMk cId="252628968" sldId="966"/>
            <ac:spMk id="2" creationId="{BA3272FF-0F57-A36A-47EF-ADF574D19935}"/>
          </ac:spMkLst>
        </pc:spChg>
        <pc:spChg chg="mod">
          <ac:chgData name="Maria Casas" userId="0ecb6980-0437-4664-b227-829ff5d263f8" providerId="ADAL" clId="{EEAA18DF-F10C-4222-9B53-2E62527F98F5}" dt="2023-04-20T22:57:15.472" v="23374" actId="20577"/>
          <ac:spMkLst>
            <pc:docMk/>
            <pc:sldMk cId="252628968" sldId="966"/>
            <ac:spMk id="3" creationId="{02F39276-94E9-B95C-2D88-3C5298A62E1D}"/>
          </ac:spMkLst>
        </pc:spChg>
        <pc:spChg chg="add mod">
          <ac:chgData name="Maria Casas" userId="0ecb6980-0437-4664-b227-829ff5d263f8" providerId="ADAL" clId="{EEAA18DF-F10C-4222-9B53-2E62527F98F5}" dt="2023-04-20T23:10:58.287" v="23723" actId="20577"/>
          <ac:spMkLst>
            <pc:docMk/>
            <pc:sldMk cId="252628968" sldId="966"/>
            <ac:spMk id="4" creationId="{4BC51C46-769A-7DEB-00A4-0AEEE178C1F1}"/>
          </ac:spMkLst>
        </pc:spChg>
        <pc:spChg chg="del">
          <ac:chgData name="Maria Casas" userId="0ecb6980-0437-4664-b227-829ff5d263f8" providerId="ADAL" clId="{EEAA18DF-F10C-4222-9B53-2E62527F98F5}" dt="2023-04-20T22:57:20.651" v="23376" actId="478"/>
          <ac:spMkLst>
            <pc:docMk/>
            <pc:sldMk cId="252628968" sldId="966"/>
            <ac:spMk id="34" creationId="{2B612A5D-C097-4F97-7852-5162C63CC703}"/>
          </ac:spMkLst>
        </pc:spChg>
        <pc:spChg chg="del">
          <ac:chgData name="Maria Casas" userId="0ecb6980-0437-4664-b227-829ff5d263f8" providerId="ADAL" clId="{EEAA18DF-F10C-4222-9B53-2E62527F98F5}" dt="2023-04-20T22:57:18.769" v="23375" actId="478"/>
          <ac:spMkLst>
            <pc:docMk/>
            <pc:sldMk cId="252628968" sldId="966"/>
            <ac:spMk id="35" creationId="{745D5FCB-1556-0DA7-85F4-17635A51CB27}"/>
          </ac:spMkLst>
        </pc:spChg>
        <pc:spChg chg="del">
          <ac:chgData name="Maria Casas" userId="0ecb6980-0437-4664-b227-829ff5d263f8" providerId="ADAL" clId="{EEAA18DF-F10C-4222-9B53-2E62527F98F5}" dt="2023-04-20T22:57:23.876" v="23377" actId="478"/>
          <ac:spMkLst>
            <pc:docMk/>
            <pc:sldMk cId="252628968" sldId="966"/>
            <ac:spMk id="36" creationId="{BFE2D285-B5B8-EA1E-B9B8-D8D8157D7DBF}"/>
          </ac:spMkLst>
        </pc:spChg>
        <pc:spChg chg="del">
          <ac:chgData name="Maria Casas" userId="0ecb6980-0437-4664-b227-829ff5d263f8" providerId="ADAL" clId="{EEAA18DF-F10C-4222-9B53-2E62527F98F5}" dt="2023-04-20T22:57:23.876" v="23377" actId="478"/>
          <ac:spMkLst>
            <pc:docMk/>
            <pc:sldMk cId="252628968" sldId="966"/>
            <ac:spMk id="37" creationId="{5CE91C16-8FE2-9F8C-26A1-4688B5A46A0F}"/>
          </ac:spMkLst>
        </pc:spChg>
        <pc:spChg chg="del">
          <ac:chgData name="Maria Casas" userId="0ecb6980-0437-4664-b227-829ff5d263f8" providerId="ADAL" clId="{EEAA18DF-F10C-4222-9B53-2E62527F98F5}" dt="2023-04-20T22:57:23.876" v="23377" actId="478"/>
          <ac:spMkLst>
            <pc:docMk/>
            <pc:sldMk cId="252628968" sldId="966"/>
            <ac:spMk id="45" creationId="{A106EA0D-FA38-DAD0-E82D-9526E77FDEC0}"/>
          </ac:spMkLst>
        </pc:spChg>
        <pc:spChg chg="del">
          <ac:chgData name="Maria Casas" userId="0ecb6980-0437-4664-b227-829ff5d263f8" providerId="ADAL" clId="{EEAA18DF-F10C-4222-9B53-2E62527F98F5}" dt="2023-04-20T22:57:23.876" v="23377" actId="478"/>
          <ac:spMkLst>
            <pc:docMk/>
            <pc:sldMk cId="252628968" sldId="966"/>
            <ac:spMk id="47" creationId="{9DDC77DD-36CF-3856-773E-F9E69E05B944}"/>
          </ac:spMkLst>
        </pc:spChg>
        <pc:spChg chg="del">
          <ac:chgData name="Maria Casas" userId="0ecb6980-0437-4664-b227-829ff5d263f8" providerId="ADAL" clId="{EEAA18DF-F10C-4222-9B53-2E62527F98F5}" dt="2023-04-20T22:57:23.876" v="23377" actId="478"/>
          <ac:spMkLst>
            <pc:docMk/>
            <pc:sldMk cId="252628968" sldId="966"/>
            <ac:spMk id="48" creationId="{1B98E9F9-272A-2BE7-6368-D2DF7D7216D1}"/>
          </ac:spMkLst>
        </pc:spChg>
        <pc:spChg chg="del">
          <ac:chgData name="Maria Casas" userId="0ecb6980-0437-4664-b227-829ff5d263f8" providerId="ADAL" clId="{EEAA18DF-F10C-4222-9B53-2E62527F98F5}" dt="2023-04-20T22:57:26.865" v="23378" actId="478"/>
          <ac:spMkLst>
            <pc:docMk/>
            <pc:sldMk cId="252628968" sldId="966"/>
            <ac:spMk id="49" creationId="{363CEBC8-87D6-4250-2A6B-7AAB54B39ACD}"/>
          </ac:spMkLst>
        </pc:spChg>
        <pc:spChg chg="del">
          <ac:chgData name="Maria Casas" userId="0ecb6980-0437-4664-b227-829ff5d263f8" providerId="ADAL" clId="{EEAA18DF-F10C-4222-9B53-2E62527F98F5}" dt="2023-04-20T22:57:23.876" v="23377" actId="478"/>
          <ac:spMkLst>
            <pc:docMk/>
            <pc:sldMk cId="252628968" sldId="966"/>
            <ac:spMk id="50" creationId="{173642F7-8FA1-B144-C2DA-D93F606CDB0B}"/>
          </ac:spMkLst>
        </pc:spChg>
        <pc:spChg chg="del">
          <ac:chgData name="Maria Casas" userId="0ecb6980-0437-4664-b227-829ff5d263f8" providerId="ADAL" clId="{EEAA18DF-F10C-4222-9B53-2E62527F98F5}" dt="2023-04-20T22:57:23.876" v="23377" actId="478"/>
          <ac:spMkLst>
            <pc:docMk/>
            <pc:sldMk cId="252628968" sldId="966"/>
            <ac:spMk id="52" creationId="{40057420-FA83-B06C-894F-29155A2B6849}"/>
          </ac:spMkLst>
        </pc:spChg>
        <pc:spChg chg="del">
          <ac:chgData name="Maria Casas" userId="0ecb6980-0437-4664-b227-829ff5d263f8" providerId="ADAL" clId="{EEAA18DF-F10C-4222-9B53-2E62527F98F5}" dt="2023-04-20T22:57:23.876" v="23377" actId="478"/>
          <ac:spMkLst>
            <pc:docMk/>
            <pc:sldMk cId="252628968" sldId="966"/>
            <ac:spMk id="54" creationId="{D5313E94-CF3F-1B42-B7BD-E3FCBDD174C7}"/>
          </ac:spMkLst>
        </pc:spChg>
        <pc:picChg chg="del">
          <ac:chgData name="Maria Casas" userId="0ecb6980-0437-4664-b227-829ff5d263f8" providerId="ADAL" clId="{EEAA18DF-F10C-4222-9B53-2E62527F98F5}" dt="2023-04-26T06:18:56.094" v="25697" actId="21"/>
          <ac:picMkLst>
            <pc:docMk/>
            <pc:sldMk cId="252628968" sldId="966"/>
            <ac:picMk id="2" creationId="{EA99A4E7-5081-0814-31BD-E99AE394F4D0}"/>
          </ac:picMkLst>
        </pc:picChg>
      </pc:sldChg>
      <pc:sldChg chg="modSp add mod ord">
        <pc:chgData name="Maria Casas" userId="0ecb6980-0437-4664-b227-829ff5d263f8" providerId="ADAL" clId="{EEAA18DF-F10C-4222-9B53-2E62527F98F5}" dt="2023-04-26T05:56:32.677" v="25437"/>
        <pc:sldMkLst>
          <pc:docMk/>
          <pc:sldMk cId="3211851414" sldId="967"/>
        </pc:sldMkLst>
        <pc:spChg chg="mod">
          <ac:chgData name="Maria Casas" userId="0ecb6980-0437-4664-b227-829ff5d263f8" providerId="ADAL" clId="{EEAA18DF-F10C-4222-9B53-2E62527F98F5}" dt="2023-04-20T23:42:08.187" v="23727"/>
          <ac:spMkLst>
            <pc:docMk/>
            <pc:sldMk cId="3211851414" sldId="967"/>
            <ac:spMk id="4" creationId="{4BC51C46-769A-7DEB-00A4-0AEEE178C1F1}"/>
          </ac:spMkLst>
        </pc:spChg>
      </pc:sldChg>
      <pc:sldChg chg="addSp modSp mod">
        <pc:chgData name="Maria Casas" userId="0ecb6980-0437-4664-b227-829ff5d263f8" providerId="ADAL" clId="{EEAA18DF-F10C-4222-9B53-2E62527F98F5}" dt="2023-04-27T01:30:32.174" v="25892"/>
        <pc:sldMkLst>
          <pc:docMk/>
          <pc:sldMk cId="4193024268" sldId="968"/>
        </pc:sldMkLst>
        <pc:spChg chg="add mod">
          <ac:chgData name="Maria Casas" userId="0ecb6980-0437-4664-b227-829ff5d263f8" providerId="ADAL" clId="{EEAA18DF-F10C-4222-9B53-2E62527F98F5}" dt="2023-04-27T01:30:32.174" v="25892"/>
          <ac:spMkLst>
            <pc:docMk/>
            <pc:sldMk cId="4193024268" sldId="968"/>
            <ac:spMk id="4" creationId="{70C60661-CB29-0262-9F9C-6F1CC66D9C76}"/>
          </ac:spMkLst>
        </pc:spChg>
        <pc:spChg chg="add mod">
          <ac:chgData name="Maria Casas" userId="0ecb6980-0437-4664-b227-829ff5d263f8" providerId="ADAL" clId="{EEAA18DF-F10C-4222-9B53-2E62527F98F5}" dt="2023-04-27T01:29:43.888" v="25891" actId="20578"/>
          <ac:spMkLst>
            <pc:docMk/>
            <pc:sldMk cId="4193024268" sldId="968"/>
            <ac:spMk id="5" creationId="{79D4C5B2-33AA-BFD9-EC69-A2AE25D70480}"/>
          </ac:spMkLst>
        </pc:spChg>
        <pc:graphicFrameChg chg="add mod">
          <ac:chgData name="Maria Casas" userId="0ecb6980-0437-4664-b227-829ff5d263f8" providerId="ADAL" clId="{EEAA18DF-F10C-4222-9B53-2E62527F98F5}" dt="2023-04-26T06:16:47.108" v="25521" actId="1076"/>
          <ac:graphicFrameMkLst>
            <pc:docMk/>
            <pc:sldMk cId="4193024268" sldId="968"/>
            <ac:graphicFrameMk id="2" creationId="{9FA6DDBD-3B2C-061B-4C5A-8A2CE86D9E6A}"/>
          </ac:graphicFrameMkLst>
        </pc:graphicFrameChg>
        <pc:picChg chg="mod">
          <ac:chgData name="Maria Casas" userId="0ecb6980-0437-4664-b227-829ff5d263f8" providerId="ADAL" clId="{EEAA18DF-F10C-4222-9B53-2E62527F98F5}" dt="2023-04-26T06:09:48.198" v="25461" actId="14100"/>
          <ac:picMkLst>
            <pc:docMk/>
            <pc:sldMk cId="4193024268" sldId="968"/>
            <ac:picMk id="10" creationId="{A6A7615E-09EB-47F3-9669-93A178C7A062}"/>
          </ac:picMkLst>
        </pc:picChg>
      </pc:sldChg>
      <pc:sldChg chg="addSp delSp modSp mod">
        <pc:chgData name="Maria Casas" userId="0ecb6980-0437-4664-b227-829ff5d263f8" providerId="ADAL" clId="{EEAA18DF-F10C-4222-9B53-2E62527F98F5}" dt="2023-04-27T01:31:19.212" v="25898" actId="20577"/>
        <pc:sldMkLst>
          <pc:docMk/>
          <pc:sldMk cId="4260147518" sldId="969"/>
        </pc:sldMkLst>
        <pc:spChg chg="del mod">
          <ac:chgData name="Maria Casas" userId="0ecb6980-0437-4664-b227-829ff5d263f8" providerId="ADAL" clId="{EEAA18DF-F10C-4222-9B53-2E62527F98F5}" dt="2023-04-26T06:20:13.696" v="25710" actId="478"/>
          <ac:spMkLst>
            <pc:docMk/>
            <pc:sldMk cId="4260147518" sldId="969"/>
            <ac:spMk id="2" creationId="{708662AB-8267-8E8E-0E91-A8EBB1013262}"/>
          </ac:spMkLst>
        </pc:spChg>
        <pc:spChg chg="add mod">
          <ac:chgData name="Maria Casas" userId="0ecb6980-0437-4664-b227-829ff5d263f8" providerId="ADAL" clId="{EEAA18DF-F10C-4222-9B53-2E62527F98F5}" dt="2023-04-27T01:31:19.212" v="25898" actId="20577"/>
          <ac:spMkLst>
            <pc:docMk/>
            <pc:sldMk cId="4260147518" sldId="969"/>
            <ac:spMk id="6" creationId="{6B6F2144-C40C-3442-F7FA-6FE952E9C0CB}"/>
          </ac:spMkLst>
        </pc:spChg>
        <pc:picChg chg="add mod">
          <ac:chgData name="Maria Casas" userId="0ecb6980-0437-4664-b227-829ff5d263f8" providerId="ADAL" clId="{EEAA18DF-F10C-4222-9B53-2E62527F98F5}" dt="2023-04-26T06:21:38.609" v="25711" actId="1076"/>
          <ac:picMkLst>
            <pc:docMk/>
            <pc:sldMk cId="4260147518" sldId="969"/>
            <ac:picMk id="4" creationId="{45FB4F94-3349-746B-2C2C-495870C0CB28}"/>
          </ac:picMkLst>
        </pc:picChg>
      </pc:sldChg>
      <pc:sldChg chg="addSp delSp modSp mod ord">
        <pc:chgData name="Maria Casas" userId="0ecb6980-0437-4664-b227-829ff5d263f8" providerId="ADAL" clId="{EEAA18DF-F10C-4222-9B53-2E62527F98F5}" dt="2023-04-27T08:35:58.013" v="27821" actId="20577"/>
        <pc:sldMkLst>
          <pc:docMk/>
          <pc:sldMk cId="971083155" sldId="970"/>
        </pc:sldMkLst>
        <pc:spChg chg="add mod">
          <ac:chgData name="Maria Casas" userId="0ecb6980-0437-4664-b227-829ff5d263f8" providerId="ADAL" clId="{EEAA18DF-F10C-4222-9B53-2E62527F98F5}" dt="2023-04-26T03:14:24.974" v="24189" actId="14100"/>
          <ac:spMkLst>
            <pc:docMk/>
            <pc:sldMk cId="971083155" sldId="970"/>
            <ac:spMk id="2" creationId="{E2DA8954-EBBD-CF4C-7048-FCE64D83BBB9}"/>
          </ac:spMkLst>
        </pc:spChg>
        <pc:spChg chg="mod">
          <ac:chgData name="Maria Casas" userId="0ecb6980-0437-4664-b227-829ff5d263f8" providerId="ADAL" clId="{EEAA18DF-F10C-4222-9B53-2E62527F98F5}" dt="2023-04-27T08:35:58.013" v="27821" actId="20577"/>
          <ac:spMkLst>
            <pc:docMk/>
            <pc:sldMk cId="971083155" sldId="970"/>
            <ac:spMk id="4" creationId="{7CED6AF0-127C-9F23-42EE-1A1D0814E371}"/>
          </ac:spMkLst>
        </pc:spChg>
        <pc:spChg chg="add mod">
          <ac:chgData name="Maria Casas" userId="0ecb6980-0437-4664-b227-829ff5d263f8" providerId="ADAL" clId="{EEAA18DF-F10C-4222-9B53-2E62527F98F5}" dt="2023-04-26T03:14:24.974" v="24189" actId="14100"/>
          <ac:spMkLst>
            <pc:docMk/>
            <pc:sldMk cId="971083155" sldId="970"/>
            <ac:spMk id="5" creationId="{544C06F7-F4D2-FE13-7DC5-BF4C967E244F}"/>
          </ac:spMkLst>
        </pc:spChg>
        <pc:spChg chg="add mod">
          <ac:chgData name="Maria Casas" userId="0ecb6980-0437-4664-b227-829ff5d263f8" providerId="ADAL" clId="{EEAA18DF-F10C-4222-9B53-2E62527F98F5}" dt="2023-04-26T03:14:24.974" v="24189" actId="14100"/>
          <ac:spMkLst>
            <pc:docMk/>
            <pc:sldMk cId="971083155" sldId="970"/>
            <ac:spMk id="6" creationId="{EC19F76B-BDAD-9D38-DABB-D630A916EE4B}"/>
          </ac:spMkLst>
        </pc:spChg>
        <pc:spChg chg="add mod">
          <ac:chgData name="Maria Casas" userId="0ecb6980-0437-4664-b227-829ff5d263f8" providerId="ADAL" clId="{EEAA18DF-F10C-4222-9B53-2E62527F98F5}" dt="2023-04-26T03:14:24.974" v="24189" actId="14100"/>
          <ac:spMkLst>
            <pc:docMk/>
            <pc:sldMk cId="971083155" sldId="970"/>
            <ac:spMk id="7" creationId="{8C129FD6-CD95-896B-C1B3-3D94AD165E23}"/>
          </ac:spMkLst>
        </pc:spChg>
        <pc:spChg chg="add mod">
          <ac:chgData name="Maria Casas" userId="0ecb6980-0437-4664-b227-829ff5d263f8" providerId="ADAL" clId="{EEAA18DF-F10C-4222-9B53-2E62527F98F5}" dt="2023-04-26T03:16:50.735" v="24200" actId="1076"/>
          <ac:spMkLst>
            <pc:docMk/>
            <pc:sldMk cId="971083155" sldId="970"/>
            <ac:spMk id="8" creationId="{BF94D2CF-3E42-7C6B-0263-1F6AB537EF55}"/>
          </ac:spMkLst>
        </pc:spChg>
        <pc:spChg chg="add mod">
          <ac:chgData name="Maria Casas" userId="0ecb6980-0437-4664-b227-829ff5d263f8" providerId="ADAL" clId="{EEAA18DF-F10C-4222-9B53-2E62527F98F5}" dt="2023-04-26T03:16:52.864" v="24201" actId="1076"/>
          <ac:spMkLst>
            <pc:docMk/>
            <pc:sldMk cId="971083155" sldId="970"/>
            <ac:spMk id="9" creationId="{BDD1DA63-90A2-BF8D-4761-FF7474B0B998}"/>
          </ac:spMkLst>
        </pc:spChg>
        <pc:spChg chg="add mod">
          <ac:chgData name="Maria Casas" userId="0ecb6980-0437-4664-b227-829ff5d263f8" providerId="ADAL" clId="{EEAA18DF-F10C-4222-9B53-2E62527F98F5}" dt="2023-04-26T03:17:02.161" v="24203" actId="20577"/>
          <ac:spMkLst>
            <pc:docMk/>
            <pc:sldMk cId="971083155" sldId="970"/>
            <ac:spMk id="10" creationId="{A5719E4E-25FE-1EE1-34E9-66F25F6339E5}"/>
          </ac:spMkLst>
        </pc:spChg>
        <pc:spChg chg="add mod">
          <ac:chgData name="Maria Casas" userId="0ecb6980-0437-4664-b227-829ff5d263f8" providerId="ADAL" clId="{EEAA18DF-F10C-4222-9B53-2E62527F98F5}" dt="2023-04-26T03:17:25.790" v="24207" actId="20577"/>
          <ac:spMkLst>
            <pc:docMk/>
            <pc:sldMk cId="971083155" sldId="970"/>
            <ac:spMk id="11" creationId="{A9FD78E3-8AC3-344B-0B2C-3283B3D24790}"/>
          </ac:spMkLst>
        </pc:spChg>
        <pc:spChg chg="add mod">
          <ac:chgData name="Maria Casas" userId="0ecb6980-0437-4664-b227-829ff5d263f8" providerId="ADAL" clId="{EEAA18DF-F10C-4222-9B53-2E62527F98F5}" dt="2023-04-26T03:18:39.730" v="24213" actId="20577"/>
          <ac:spMkLst>
            <pc:docMk/>
            <pc:sldMk cId="971083155" sldId="970"/>
            <ac:spMk id="12" creationId="{3E2A446E-D88B-3427-BAA4-EEBE493B181F}"/>
          </ac:spMkLst>
        </pc:spChg>
        <pc:spChg chg="add mod">
          <ac:chgData name="Maria Casas" userId="0ecb6980-0437-4664-b227-829ff5d263f8" providerId="ADAL" clId="{EEAA18DF-F10C-4222-9B53-2E62527F98F5}" dt="2023-04-26T03:23:02.683" v="24244" actId="207"/>
          <ac:spMkLst>
            <pc:docMk/>
            <pc:sldMk cId="971083155" sldId="970"/>
            <ac:spMk id="13" creationId="{BA32772E-3D9B-B595-548D-F9B633A5F36F}"/>
          </ac:spMkLst>
        </pc:spChg>
        <pc:spChg chg="add mod">
          <ac:chgData name="Maria Casas" userId="0ecb6980-0437-4664-b227-829ff5d263f8" providerId="ADAL" clId="{EEAA18DF-F10C-4222-9B53-2E62527F98F5}" dt="2023-04-26T03:19:42.140" v="24227" actId="20577"/>
          <ac:spMkLst>
            <pc:docMk/>
            <pc:sldMk cId="971083155" sldId="970"/>
            <ac:spMk id="14" creationId="{22667A88-C7AF-0749-DD2D-32F56C649A8B}"/>
          </ac:spMkLst>
        </pc:spChg>
        <pc:spChg chg="add mod">
          <ac:chgData name="Maria Casas" userId="0ecb6980-0437-4664-b227-829ff5d263f8" providerId="ADAL" clId="{EEAA18DF-F10C-4222-9B53-2E62527F98F5}" dt="2023-04-26T03:23:02.683" v="24244" actId="207"/>
          <ac:spMkLst>
            <pc:docMk/>
            <pc:sldMk cId="971083155" sldId="970"/>
            <ac:spMk id="15" creationId="{6361D77A-9DE6-1F04-C8B2-EF9076C26F5E}"/>
          </ac:spMkLst>
        </pc:spChg>
        <pc:spChg chg="add mod">
          <ac:chgData name="Maria Casas" userId="0ecb6980-0437-4664-b227-829ff5d263f8" providerId="ADAL" clId="{EEAA18DF-F10C-4222-9B53-2E62527F98F5}" dt="2023-04-26T03:20:43.105" v="24233" actId="1076"/>
          <ac:spMkLst>
            <pc:docMk/>
            <pc:sldMk cId="971083155" sldId="970"/>
            <ac:spMk id="16" creationId="{145293AB-64B1-422C-BC3F-963D57CB8B6F}"/>
          </ac:spMkLst>
        </pc:spChg>
        <pc:spChg chg="add mod">
          <ac:chgData name="Maria Casas" userId="0ecb6980-0437-4664-b227-829ff5d263f8" providerId="ADAL" clId="{EEAA18DF-F10C-4222-9B53-2E62527F98F5}" dt="2023-04-26T03:23:02.683" v="24244" actId="207"/>
          <ac:spMkLst>
            <pc:docMk/>
            <pc:sldMk cId="971083155" sldId="970"/>
            <ac:spMk id="17" creationId="{0611EF1F-B367-CF29-72C1-44B863CB8A4E}"/>
          </ac:spMkLst>
        </pc:spChg>
        <pc:spChg chg="add mod">
          <ac:chgData name="Maria Casas" userId="0ecb6980-0437-4664-b227-829ff5d263f8" providerId="ADAL" clId="{EEAA18DF-F10C-4222-9B53-2E62527F98F5}" dt="2023-04-26T03:22:24.156" v="24243" actId="20577"/>
          <ac:spMkLst>
            <pc:docMk/>
            <pc:sldMk cId="971083155" sldId="970"/>
            <ac:spMk id="18" creationId="{0BD2877A-C54A-5D9E-7842-2F59C82B9139}"/>
          </ac:spMkLst>
        </pc:spChg>
        <pc:spChg chg="add mod">
          <ac:chgData name="Maria Casas" userId="0ecb6980-0437-4664-b227-829ff5d263f8" providerId="ADAL" clId="{EEAA18DF-F10C-4222-9B53-2E62527F98F5}" dt="2023-04-26T03:23:02.683" v="24244" actId="207"/>
          <ac:spMkLst>
            <pc:docMk/>
            <pc:sldMk cId="971083155" sldId="970"/>
            <ac:spMk id="19" creationId="{87D2D3CB-3D8C-B83E-8E3F-5AFC7A8EFF3A}"/>
          </ac:spMkLst>
        </pc:spChg>
        <pc:spChg chg="del mod">
          <ac:chgData name="Maria Casas" userId="0ecb6980-0437-4664-b227-829ff5d263f8" providerId="ADAL" clId="{EEAA18DF-F10C-4222-9B53-2E62527F98F5}" dt="2023-04-25T22:56:29.853" v="23755" actId="478"/>
          <ac:spMkLst>
            <pc:docMk/>
            <pc:sldMk cId="971083155" sldId="970"/>
            <ac:spMk id="24" creationId="{56B2E6E3-4C01-77AB-F6E3-D31FF3330F23}"/>
          </ac:spMkLst>
        </pc:spChg>
        <pc:picChg chg="mod">
          <ac:chgData name="Maria Casas" userId="0ecb6980-0437-4664-b227-829ff5d263f8" providerId="ADAL" clId="{EEAA18DF-F10C-4222-9B53-2E62527F98F5}" dt="2023-04-26T03:14:34.488" v="24191" actId="1076"/>
          <ac:picMkLst>
            <pc:docMk/>
            <pc:sldMk cId="971083155" sldId="970"/>
            <ac:picMk id="22" creationId="{5552D97B-54F4-0FB5-7C37-87237A8A9D55}"/>
          </ac:picMkLst>
        </pc:picChg>
        <pc:picChg chg="mod">
          <ac:chgData name="Maria Casas" userId="0ecb6980-0437-4664-b227-829ff5d263f8" providerId="ADAL" clId="{EEAA18DF-F10C-4222-9B53-2E62527F98F5}" dt="2023-04-26T03:23:34.177" v="24251" actId="1038"/>
          <ac:picMkLst>
            <pc:docMk/>
            <pc:sldMk cId="971083155" sldId="970"/>
            <ac:picMk id="23" creationId="{6D8C97A6-810D-D070-42DD-AB6527C52CFD}"/>
          </ac:picMkLst>
        </pc:picChg>
      </pc:sldChg>
      <pc:sldChg chg="addSp delSp modSp add mod delAnim modAnim">
        <pc:chgData name="Maria Casas" userId="0ecb6980-0437-4664-b227-829ff5d263f8" providerId="ADAL" clId="{EEAA18DF-F10C-4222-9B53-2E62527F98F5}" dt="2023-04-27T02:52:08.271" v="26332" actId="20577"/>
        <pc:sldMkLst>
          <pc:docMk/>
          <pc:sldMk cId="2486946447" sldId="971"/>
        </pc:sldMkLst>
        <pc:spChg chg="mod">
          <ac:chgData name="Maria Casas" userId="0ecb6980-0437-4664-b227-829ff5d263f8" providerId="ADAL" clId="{EEAA18DF-F10C-4222-9B53-2E62527F98F5}" dt="2023-04-26T03:02:14.771" v="24061" actId="1076"/>
          <ac:spMkLst>
            <pc:docMk/>
            <pc:sldMk cId="2486946447" sldId="971"/>
            <ac:spMk id="4" creationId="{C1CB7C16-8898-45A5-3FA2-3D26D1A05C8B}"/>
          </ac:spMkLst>
        </pc:spChg>
        <pc:spChg chg="del mod">
          <ac:chgData name="Maria Casas" userId="0ecb6980-0437-4664-b227-829ff5d263f8" providerId="ADAL" clId="{EEAA18DF-F10C-4222-9B53-2E62527F98F5}" dt="2023-04-26T03:03:30.117" v="24107"/>
          <ac:spMkLst>
            <pc:docMk/>
            <pc:sldMk cId="2486946447" sldId="971"/>
            <ac:spMk id="5" creationId="{746297CB-9962-F1A5-9FA6-CFDEAC1801C9}"/>
          </ac:spMkLst>
        </pc:spChg>
        <pc:spChg chg="mod">
          <ac:chgData name="Maria Casas" userId="0ecb6980-0437-4664-b227-829ff5d263f8" providerId="ADAL" clId="{EEAA18DF-F10C-4222-9B53-2E62527F98F5}" dt="2023-04-26T03:02:14.771" v="24061" actId="1076"/>
          <ac:spMkLst>
            <pc:docMk/>
            <pc:sldMk cId="2486946447" sldId="971"/>
            <ac:spMk id="6" creationId="{07211411-217E-CB71-5361-F1D97A156F16}"/>
          </ac:spMkLst>
        </pc:spChg>
        <pc:spChg chg="mod">
          <ac:chgData name="Maria Casas" userId="0ecb6980-0437-4664-b227-829ff5d263f8" providerId="ADAL" clId="{EEAA18DF-F10C-4222-9B53-2E62527F98F5}" dt="2023-04-26T03:02:14.771" v="24061" actId="1076"/>
          <ac:spMkLst>
            <pc:docMk/>
            <pc:sldMk cId="2486946447" sldId="971"/>
            <ac:spMk id="7" creationId="{B264506B-6F9D-659C-2E72-F1BD5D0D05F5}"/>
          </ac:spMkLst>
        </pc:spChg>
        <pc:spChg chg="mod">
          <ac:chgData name="Maria Casas" userId="0ecb6980-0437-4664-b227-829ff5d263f8" providerId="ADAL" clId="{EEAA18DF-F10C-4222-9B53-2E62527F98F5}" dt="2023-04-27T02:52:08.271" v="26332" actId="20577"/>
          <ac:spMkLst>
            <pc:docMk/>
            <pc:sldMk cId="2486946447" sldId="971"/>
            <ac:spMk id="8" creationId="{51939655-1817-4BFE-981F-08FF4E949E4E}"/>
          </ac:spMkLst>
        </pc:spChg>
        <pc:spChg chg="mod">
          <ac:chgData name="Maria Casas" userId="0ecb6980-0437-4664-b227-829ff5d263f8" providerId="ADAL" clId="{EEAA18DF-F10C-4222-9B53-2E62527F98F5}" dt="2023-04-26T03:02:14.771" v="24061" actId="1076"/>
          <ac:spMkLst>
            <pc:docMk/>
            <pc:sldMk cId="2486946447" sldId="971"/>
            <ac:spMk id="9" creationId="{BF201785-A758-72B3-F264-DD5FD62231A7}"/>
          </ac:spMkLst>
        </pc:spChg>
        <pc:spChg chg="mod">
          <ac:chgData name="Maria Casas" userId="0ecb6980-0437-4664-b227-829ff5d263f8" providerId="ADAL" clId="{EEAA18DF-F10C-4222-9B53-2E62527F98F5}" dt="2023-04-26T03:02:14.771" v="24061" actId="1076"/>
          <ac:spMkLst>
            <pc:docMk/>
            <pc:sldMk cId="2486946447" sldId="971"/>
            <ac:spMk id="10" creationId="{0F3561C2-59C9-EEBB-8644-970A07724483}"/>
          </ac:spMkLst>
        </pc:spChg>
        <pc:spChg chg="add mod">
          <ac:chgData name="Maria Casas" userId="0ecb6980-0437-4664-b227-829ff5d263f8" providerId="ADAL" clId="{EEAA18DF-F10C-4222-9B53-2E62527F98F5}" dt="2023-04-27T02:50:39.971" v="26222" actId="20577"/>
          <ac:spMkLst>
            <pc:docMk/>
            <pc:sldMk cId="2486946447" sldId="971"/>
            <ac:spMk id="11" creationId="{4D783C18-0173-7A50-DA39-E23C555F1EE4}"/>
          </ac:spMkLst>
        </pc:spChg>
        <pc:spChg chg="add mod">
          <ac:chgData name="Maria Casas" userId="0ecb6980-0437-4664-b227-829ff5d263f8" providerId="ADAL" clId="{EEAA18DF-F10C-4222-9B53-2E62527F98F5}" dt="2023-04-26T05:49:54.325" v="25430" actId="1076"/>
          <ac:spMkLst>
            <pc:docMk/>
            <pc:sldMk cId="2486946447" sldId="971"/>
            <ac:spMk id="13" creationId="{237665A0-43B1-7010-C34F-907E05E4C5E5}"/>
          </ac:spMkLst>
        </pc:spChg>
        <pc:spChg chg="del mod">
          <ac:chgData name="Maria Casas" userId="0ecb6980-0437-4664-b227-829ff5d263f8" providerId="ADAL" clId="{EEAA18DF-F10C-4222-9B53-2E62527F98F5}" dt="2023-04-26T03:03:30.115" v="24105"/>
          <ac:spMkLst>
            <pc:docMk/>
            <pc:sldMk cId="2486946447" sldId="971"/>
            <ac:spMk id="38" creationId="{28B63D91-F752-8AD6-FE77-E3B82DED9733}"/>
          </ac:spMkLst>
        </pc:spChg>
      </pc:sldChg>
      <pc:sldChg chg="addSp delSp modSp add mod ord">
        <pc:chgData name="Maria Casas" userId="0ecb6980-0437-4664-b227-829ff5d263f8" providerId="ADAL" clId="{EEAA18DF-F10C-4222-9B53-2E62527F98F5}" dt="2023-04-27T08:35:45.576" v="27815"/>
        <pc:sldMkLst>
          <pc:docMk/>
          <pc:sldMk cId="1555832227" sldId="972"/>
        </pc:sldMkLst>
        <pc:spChg chg="del">
          <ac:chgData name="Maria Casas" userId="0ecb6980-0437-4664-b227-829ff5d263f8" providerId="ADAL" clId="{EEAA18DF-F10C-4222-9B53-2E62527F98F5}" dt="2023-04-26T05:08:13.652" v="24784" actId="478"/>
          <ac:spMkLst>
            <pc:docMk/>
            <pc:sldMk cId="1555832227" sldId="972"/>
            <ac:spMk id="2" creationId="{E2DA8954-EBBD-CF4C-7048-FCE64D83BBB9}"/>
          </ac:spMkLst>
        </pc:spChg>
        <pc:spChg chg="del">
          <ac:chgData name="Maria Casas" userId="0ecb6980-0437-4664-b227-829ff5d263f8" providerId="ADAL" clId="{EEAA18DF-F10C-4222-9B53-2E62527F98F5}" dt="2023-04-26T05:08:11.839" v="24783" actId="478"/>
          <ac:spMkLst>
            <pc:docMk/>
            <pc:sldMk cId="1555832227" sldId="972"/>
            <ac:spMk id="5" creationId="{544C06F7-F4D2-FE13-7DC5-BF4C967E244F}"/>
          </ac:spMkLst>
        </pc:spChg>
        <pc:spChg chg="del">
          <ac:chgData name="Maria Casas" userId="0ecb6980-0437-4664-b227-829ff5d263f8" providerId="ADAL" clId="{EEAA18DF-F10C-4222-9B53-2E62527F98F5}" dt="2023-04-26T05:08:14.552" v="24785" actId="478"/>
          <ac:spMkLst>
            <pc:docMk/>
            <pc:sldMk cId="1555832227" sldId="972"/>
            <ac:spMk id="6" creationId="{EC19F76B-BDAD-9D38-DABB-D630A916EE4B}"/>
          </ac:spMkLst>
        </pc:spChg>
        <pc:spChg chg="del">
          <ac:chgData name="Maria Casas" userId="0ecb6980-0437-4664-b227-829ff5d263f8" providerId="ADAL" clId="{EEAA18DF-F10C-4222-9B53-2E62527F98F5}" dt="2023-04-26T05:08:15.320" v="24786" actId="478"/>
          <ac:spMkLst>
            <pc:docMk/>
            <pc:sldMk cId="1555832227" sldId="972"/>
            <ac:spMk id="7" creationId="{8C129FD6-CD95-896B-C1B3-3D94AD165E23}"/>
          </ac:spMkLst>
        </pc:spChg>
        <pc:spChg chg="del">
          <ac:chgData name="Maria Casas" userId="0ecb6980-0437-4664-b227-829ff5d263f8" providerId="ADAL" clId="{EEAA18DF-F10C-4222-9B53-2E62527F98F5}" dt="2023-04-26T05:08:19.857" v="24790" actId="478"/>
          <ac:spMkLst>
            <pc:docMk/>
            <pc:sldMk cId="1555832227" sldId="972"/>
            <ac:spMk id="8" creationId="{BF94D2CF-3E42-7C6B-0263-1F6AB537EF55}"/>
          </ac:spMkLst>
        </pc:spChg>
        <pc:spChg chg="del">
          <ac:chgData name="Maria Casas" userId="0ecb6980-0437-4664-b227-829ff5d263f8" providerId="ADAL" clId="{EEAA18DF-F10C-4222-9B53-2E62527F98F5}" dt="2023-04-26T05:08:21.114" v="24791" actId="478"/>
          <ac:spMkLst>
            <pc:docMk/>
            <pc:sldMk cId="1555832227" sldId="972"/>
            <ac:spMk id="9" creationId="{BDD1DA63-90A2-BF8D-4761-FF7474B0B998}"/>
          </ac:spMkLst>
        </pc:spChg>
        <pc:spChg chg="del mod">
          <ac:chgData name="Maria Casas" userId="0ecb6980-0437-4664-b227-829ff5d263f8" providerId="ADAL" clId="{EEAA18DF-F10C-4222-9B53-2E62527F98F5}" dt="2023-04-26T05:08:17.251" v="24788" actId="478"/>
          <ac:spMkLst>
            <pc:docMk/>
            <pc:sldMk cId="1555832227" sldId="972"/>
            <ac:spMk id="10" creationId="{A5719E4E-25FE-1EE1-34E9-66F25F6339E5}"/>
          </ac:spMkLst>
        </pc:spChg>
        <pc:spChg chg="del">
          <ac:chgData name="Maria Casas" userId="0ecb6980-0437-4664-b227-829ff5d263f8" providerId="ADAL" clId="{EEAA18DF-F10C-4222-9B53-2E62527F98F5}" dt="2023-04-26T05:08:18.471" v="24789" actId="478"/>
          <ac:spMkLst>
            <pc:docMk/>
            <pc:sldMk cId="1555832227" sldId="972"/>
            <ac:spMk id="11" creationId="{A9FD78E3-8AC3-344B-0B2C-3283B3D24790}"/>
          </ac:spMkLst>
        </pc:spChg>
        <pc:spChg chg="del">
          <ac:chgData name="Maria Casas" userId="0ecb6980-0437-4664-b227-829ff5d263f8" providerId="ADAL" clId="{EEAA18DF-F10C-4222-9B53-2E62527F98F5}" dt="2023-04-26T05:08:22.933" v="24793" actId="478"/>
          <ac:spMkLst>
            <pc:docMk/>
            <pc:sldMk cId="1555832227" sldId="972"/>
            <ac:spMk id="12" creationId="{3E2A446E-D88B-3427-BAA4-EEBE493B181F}"/>
          </ac:spMkLst>
        </pc:spChg>
        <pc:spChg chg="del">
          <ac:chgData name="Maria Casas" userId="0ecb6980-0437-4664-b227-829ff5d263f8" providerId="ADAL" clId="{EEAA18DF-F10C-4222-9B53-2E62527F98F5}" dt="2023-04-26T05:08:22.298" v="24792" actId="478"/>
          <ac:spMkLst>
            <pc:docMk/>
            <pc:sldMk cId="1555832227" sldId="972"/>
            <ac:spMk id="13" creationId="{BA32772E-3D9B-B595-548D-F9B633A5F36F}"/>
          </ac:spMkLst>
        </pc:spChg>
        <pc:spChg chg="del">
          <ac:chgData name="Maria Casas" userId="0ecb6980-0437-4664-b227-829ff5d263f8" providerId="ADAL" clId="{EEAA18DF-F10C-4222-9B53-2E62527F98F5}" dt="2023-04-26T05:08:24.546" v="24794" actId="478"/>
          <ac:spMkLst>
            <pc:docMk/>
            <pc:sldMk cId="1555832227" sldId="972"/>
            <ac:spMk id="14" creationId="{22667A88-C7AF-0749-DD2D-32F56C649A8B}"/>
          </ac:spMkLst>
        </pc:spChg>
        <pc:spChg chg="del">
          <ac:chgData name="Maria Casas" userId="0ecb6980-0437-4664-b227-829ff5d263f8" providerId="ADAL" clId="{EEAA18DF-F10C-4222-9B53-2E62527F98F5}" dt="2023-04-26T05:08:29.401" v="24799" actId="478"/>
          <ac:spMkLst>
            <pc:docMk/>
            <pc:sldMk cId="1555832227" sldId="972"/>
            <ac:spMk id="15" creationId="{6361D77A-9DE6-1F04-C8B2-EF9076C26F5E}"/>
          </ac:spMkLst>
        </pc:spChg>
        <pc:spChg chg="del">
          <ac:chgData name="Maria Casas" userId="0ecb6980-0437-4664-b227-829ff5d263f8" providerId="ADAL" clId="{EEAA18DF-F10C-4222-9B53-2E62527F98F5}" dt="2023-04-26T05:08:25.670" v="24795" actId="478"/>
          <ac:spMkLst>
            <pc:docMk/>
            <pc:sldMk cId="1555832227" sldId="972"/>
            <ac:spMk id="16" creationId="{145293AB-64B1-422C-BC3F-963D57CB8B6F}"/>
          </ac:spMkLst>
        </pc:spChg>
        <pc:spChg chg="del">
          <ac:chgData name="Maria Casas" userId="0ecb6980-0437-4664-b227-829ff5d263f8" providerId="ADAL" clId="{EEAA18DF-F10C-4222-9B53-2E62527F98F5}" dt="2023-04-26T05:08:27.807" v="24798" actId="478"/>
          <ac:spMkLst>
            <pc:docMk/>
            <pc:sldMk cId="1555832227" sldId="972"/>
            <ac:spMk id="17" creationId="{0611EF1F-B367-CF29-72C1-44B863CB8A4E}"/>
          </ac:spMkLst>
        </pc:spChg>
        <pc:spChg chg="del">
          <ac:chgData name="Maria Casas" userId="0ecb6980-0437-4664-b227-829ff5d263f8" providerId="ADAL" clId="{EEAA18DF-F10C-4222-9B53-2E62527F98F5}" dt="2023-04-26T05:08:26.382" v="24796" actId="478"/>
          <ac:spMkLst>
            <pc:docMk/>
            <pc:sldMk cId="1555832227" sldId="972"/>
            <ac:spMk id="18" creationId="{0BD2877A-C54A-5D9E-7842-2F59C82B9139}"/>
          </ac:spMkLst>
        </pc:spChg>
        <pc:spChg chg="del">
          <ac:chgData name="Maria Casas" userId="0ecb6980-0437-4664-b227-829ff5d263f8" providerId="ADAL" clId="{EEAA18DF-F10C-4222-9B53-2E62527F98F5}" dt="2023-04-26T05:08:26.970" v="24797" actId="478"/>
          <ac:spMkLst>
            <pc:docMk/>
            <pc:sldMk cId="1555832227" sldId="972"/>
            <ac:spMk id="19" creationId="{87D2D3CB-3D8C-B83E-8E3F-5AFC7A8EFF3A}"/>
          </ac:spMkLst>
        </pc:spChg>
        <pc:spChg chg="add del mod">
          <ac:chgData name="Maria Casas" userId="0ecb6980-0437-4664-b227-829ff5d263f8" providerId="ADAL" clId="{EEAA18DF-F10C-4222-9B53-2E62527F98F5}" dt="2023-04-26T05:17:05.287" v="24931"/>
          <ac:spMkLst>
            <pc:docMk/>
            <pc:sldMk cId="1555832227" sldId="972"/>
            <ac:spMk id="26" creationId="{E5BC1643-D507-E41D-A2F6-5F14EE48E31E}"/>
          </ac:spMkLst>
        </pc:spChg>
        <pc:spChg chg="add mod">
          <ac:chgData name="Maria Casas" userId="0ecb6980-0437-4664-b227-829ff5d263f8" providerId="ADAL" clId="{EEAA18DF-F10C-4222-9B53-2E62527F98F5}" dt="2023-04-26T05:17:53.484" v="24964" actId="1076"/>
          <ac:spMkLst>
            <pc:docMk/>
            <pc:sldMk cId="1555832227" sldId="972"/>
            <ac:spMk id="27" creationId="{7EF309D1-D7C4-5876-3FF1-760F6FBF3BE7}"/>
          </ac:spMkLst>
        </pc:spChg>
        <pc:spChg chg="add mod">
          <ac:chgData name="Maria Casas" userId="0ecb6980-0437-4664-b227-829ff5d263f8" providerId="ADAL" clId="{EEAA18DF-F10C-4222-9B53-2E62527F98F5}" dt="2023-04-26T05:18:07.379" v="24983" actId="20577"/>
          <ac:spMkLst>
            <pc:docMk/>
            <pc:sldMk cId="1555832227" sldId="972"/>
            <ac:spMk id="28" creationId="{D62779BE-5B6D-36B6-9469-780146E5EAB1}"/>
          </ac:spMkLst>
        </pc:spChg>
        <pc:spChg chg="add mod">
          <ac:chgData name="Maria Casas" userId="0ecb6980-0437-4664-b227-829ff5d263f8" providerId="ADAL" clId="{EEAA18DF-F10C-4222-9B53-2E62527F98F5}" dt="2023-04-26T05:18:49.009" v="25034" actId="1038"/>
          <ac:spMkLst>
            <pc:docMk/>
            <pc:sldMk cId="1555832227" sldId="972"/>
            <ac:spMk id="29" creationId="{E32674CC-B420-6827-1B2E-B65A06910EE8}"/>
          </ac:spMkLst>
        </pc:spChg>
        <pc:spChg chg="add mod">
          <ac:chgData name="Maria Casas" userId="0ecb6980-0437-4664-b227-829ff5d263f8" providerId="ADAL" clId="{EEAA18DF-F10C-4222-9B53-2E62527F98F5}" dt="2023-04-26T05:18:57.556" v="25040" actId="1037"/>
          <ac:spMkLst>
            <pc:docMk/>
            <pc:sldMk cId="1555832227" sldId="972"/>
            <ac:spMk id="30" creationId="{17D4A30B-1064-9332-D76A-528FFE10A3A9}"/>
          </ac:spMkLst>
        </pc:spChg>
        <pc:spChg chg="add mod">
          <ac:chgData name="Maria Casas" userId="0ecb6980-0437-4664-b227-829ff5d263f8" providerId="ADAL" clId="{EEAA18DF-F10C-4222-9B53-2E62527F98F5}" dt="2023-04-26T05:19:17.762" v="25075" actId="1038"/>
          <ac:spMkLst>
            <pc:docMk/>
            <pc:sldMk cId="1555832227" sldId="972"/>
            <ac:spMk id="31" creationId="{F2888A59-A1EC-204F-ADA7-107D2F23E977}"/>
          </ac:spMkLst>
        </pc:spChg>
        <pc:spChg chg="add mod">
          <ac:chgData name="Maria Casas" userId="0ecb6980-0437-4664-b227-829ff5d263f8" providerId="ADAL" clId="{EEAA18DF-F10C-4222-9B53-2E62527F98F5}" dt="2023-04-26T05:19:28.800" v="25094" actId="20577"/>
          <ac:spMkLst>
            <pc:docMk/>
            <pc:sldMk cId="1555832227" sldId="972"/>
            <ac:spMk id="32" creationId="{BD1AD5ED-5EF2-3DE5-EAA3-FE1338702175}"/>
          </ac:spMkLst>
        </pc:spChg>
        <pc:spChg chg="add mod">
          <ac:chgData name="Maria Casas" userId="0ecb6980-0437-4664-b227-829ff5d263f8" providerId="ADAL" clId="{EEAA18DF-F10C-4222-9B53-2E62527F98F5}" dt="2023-04-26T05:19:45.391" v="25125" actId="20577"/>
          <ac:spMkLst>
            <pc:docMk/>
            <pc:sldMk cId="1555832227" sldId="972"/>
            <ac:spMk id="33" creationId="{C02183B3-283A-A7A1-1EFF-E08FFC5C0AFF}"/>
          </ac:spMkLst>
        </pc:spChg>
        <pc:spChg chg="add mod">
          <ac:chgData name="Maria Casas" userId="0ecb6980-0437-4664-b227-829ff5d263f8" providerId="ADAL" clId="{EEAA18DF-F10C-4222-9B53-2E62527F98F5}" dt="2023-04-26T05:20:01.367" v="25136" actId="1038"/>
          <ac:spMkLst>
            <pc:docMk/>
            <pc:sldMk cId="1555832227" sldId="972"/>
            <ac:spMk id="34" creationId="{042A287C-E344-F362-65AB-9FD806367EA9}"/>
          </ac:spMkLst>
        </pc:spChg>
        <pc:spChg chg="add mod">
          <ac:chgData name="Maria Casas" userId="0ecb6980-0437-4664-b227-829ff5d263f8" providerId="ADAL" clId="{EEAA18DF-F10C-4222-9B53-2E62527F98F5}" dt="2023-04-26T05:20:21.696" v="25157" actId="1076"/>
          <ac:spMkLst>
            <pc:docMk/>
            <pc:sldMk cId="1555832227" sldId="972"/>
            <ac:spMk id="35" creationId="{8692312C-F3BF-DB20-7343-ADA3D30E0A1C}"/>
          </ac:spMkLst>
        </pc:spChg>
        <pc:spChg chg="add mod">
          <ac:chgData name="Maria Casas" userId="0ecb6980-0437-4664-b227-829ff5d263f8" providerId="ADAL" clId="{EEAA18DF-F10C-4222-9B53-2E62527F98F5}" dt="2023-04-26T05:21:20.031" v="25168" actId="14100"/>
          <ac:spMkLst>
            <pc:docMk/>
            <pc:sldMk cId="1555832227" sldId="972"/>
            <ac:spMk id="36" creationId="{EFB601D7-A3B6-5C1E-2316-EA458A912285}"/>
          </ac:spMkLst>
        </pc:spChg>
        <pc:spChg chg="add mod">
          <ac:chgData name="Maria Casas" userId="0ecb6980-0437-4664-b227-829ff5d263f8" providerId="ADAL" clId="{EEAA18DF-F10C-4222-9B53-2E62527F98F5}" dt="2023-04-26T05:21:44.168" v="25176" actId="1038"/>
          <ac:spMkLst>
            <pc:docMk/>
            <pc:sldMk cId="1555832227" sldId="972"/>
            <ac:spMk id="37" creationId="{44AEE737-E40A-9413-F62A-C832A0129E54}"/>
          </ac:spMkLst>
        </pc:spChg>
        <pc:spChg chg="add mod">
          <ac:chgData name="Maria Casas" userId="0ecb6980-0437-4664-b227-829ff5d263f8" providerId="ADAL" clId="{EEAA18DF-F10C-4222-9B53-2E62527F98F5}" dt="2023-04-26T05:35:11.608" v="25221" actId="20577"/>
          <ac:spMkLst>
            <pc:docMk/>
            <pc:sldMk cId="1555832227" sldId="972"/>
            <ac:spMk id="38" creationId="{88BB63D6-8833-A9B2-B4E3-12869A390B82}"/>
          </ac:spMkLst>
        </pc:spChg>
        <pc:spChg chg="add mod">
          <ac:chgData name="Maria Casas" userId="0ecb6980-0437-4664-b227-829ff5d263f8" providerId="ADAL" clId="{EEAA18DF-F10C-4222-9B53-2E62527F98F5}" dt="2023-04-26T05:23:09.476" v="25183" actId="1076"/>
          <ac:spMkLst>
            <pc:docMk/>
            <pc:sldMk cId="1555832227" sldId="972"/>
            <ac:spMk id="39" creationId="{74ED3573-0B19-DD02-454D-D6E3FB1A13A0}"/>
          </ac:spMkLst>
        </pc:spChg>
        <pc:spChg chg="add mod">
          <ac:chgData name="Maria Casas" userId="0ecb6980-0437-4664-b227-829ff5d263f8" providerId="ADAL" clId="{EEAA18DF-F10C-4222-9B53-2E62527F98F5}" dt="2023-04-27T02:09:23.117" v="25974" actId="20577"/>
          <ac:spMkLst>
            <pc:docMk/>
            <pc:sldMk cId="1555832227" sldId="972"/>
            <ac:spMk id="40" creationId="{05308F19-337A-4843-0081-5EDA9112A406}"/>
          </ac:spMkLst>
        </pc:spChg>
        <pc:spChg chg="add mod">
          <ac:chgData name="Maria Casas" userId="0ecb6980-0437-4664-b227-829ff5d263f8" providerId="ADAL" clId="{EEAA18DF-F10C-4222-9B53-2E62527F98F5}" dt="2023-04-27T02:09:25.426" v="25976" actId="20577"/>
          <ac:spMkLst>
            <pc:docMk/>
            <pc:sldMk cId="1555832227" sldId="972"/>
            <ac:spMk id="41" creationId="{EF53FC35-9852-8789-538C-B8F762F5B64B}"/>
          </ac:spMkLst>
        </pc:spChg>
        <pc:spChg chg="add mod">
          <ac:chgData name="Maria Casas" userId="0ecb6980-0437-4664-b227-829ff5d263f8" providerId="ADAL" clId="{EEAA18DF-F10C-4222-9B53-2E62527F98F5}" dt="2023-04-26T05:32:40.936" v="25201" actId="20577"/>
          <ac:spMkLst>
            <pc:docMk/>
            <pc:sldMk cId="1555832227" sldId="972"/>
            <ac:spMk id="42" creationId="{FF602600-ACB6-2D0C-2C14-7C0DA5756729}"/>
          </ac:spMkLst>
        </pc:spChg>
        <pc:spChg chg="add mod">
          <ac:chgData name="Maria Casas" userId="0ecb6980-0437-4664-b227-829ff5d263f8" providerId="ADAL" clId="{EEAA18DF-F10C-4222-9B53-2E62527F98F5}" dt="2023-04-27T02:09:20.730" v="25972" actId="20577"/>
          <ac:spMkLst>
            <pc:docMk/>
            <pc:sldMk cId="1555832227" sldId="972"/>
            <ac:spMk id="43" creationId="{927EC51C-1942-4086-83C0-ECAED311C9FE}"/>
          </ac:spMkLst>
        </pc:spChg>
        <pc:spChg chg="add mod">
          <ac:chgData name="Maria Casas" userId="0ecb6980-0437-4664-b227-829ff5d263f8" providerId="ADAL" clId="{EEAA18DF-F10C-4222-9B53-2E62527F98F5}" dt="2023-04-27T02:09:18.494" v="25970" actId="20577"/>
          <ac:spMkLst>
            <pc:docMk/>
            <pc:sldMk cId="1555832227" sldId="972"/>
            <ac:spMk id="44" creationId="{3D693A95-D0BA-0CD4-B2A0-D577808D97E4}"/>
          </ac:spMkLst>
        </pc:spChg>
        <pc:spChg chg="add mod">
          <ac:chgData name="Maria Casas" userId="0ecb6980-0437-4664-b227-829ff5d263f8" providerId="ADAL" clId="{EEAA18DF-F10C-4222-9B53-2E62527F98F5}" dt="2023-04-26T05:35:43.016" v="25225" actId="20577"/>
          <ac:spMkLst>
            <pc:docMk/>
            <pc:sldMk cId="1555832227" sldId="972"/>
            <ac:spMk id="45" creationId="{D31386FB-2734-FDC4-FD99-9CBFDEB55332}"/>
          </ac:spMkLst>
        </pc:spChg>
        <pc:spChg chg="add mod">
          <ac:chgData name="Maria Casas" userId="0ecb6980-0437-4664-b227-829ff5d263f8" providerId="ADAL" clId="{EEAA18DF-F10C-4222-9B53-2E62527F98F5}" dt="2023-04-27T02:09:15.119" v="25968" actId="20577"/>
          <ac:spMkLst>
            <pc:docMk/>
            <pc:sldMk cId="1555832227" sldId="972"/>
            <ac:spMk id="46" creationId="{213C1C2F-2A0A-CFEE-DFFB-D83279947E07}"/>
          </ac:spMkLst>
        </pc:spChg>
        <pc:spChg chg="add mod">
          <ac:chgData name="Maria Casas" userId="0ecb6980-0437-4664-b227-829ff5d263f8" providerId="ADAL" clId="{EEAA18DF-F10C-4222-9B53-2E62527F98F5}" dt="2023-04-26T05:36:27.142" v="25229" actId="20577"/>
          <ac:spMkLst>
            <pc:docMk/>
            <pc:sldMk cId="1555832227" sldId="972"/>
            <ac:spMk id="47" creationId="{F3CF11A3-6641-E511-A704-1ABDC6DEA0A3}"/>
          </ac:spMkLst>
        </pc:spChg>
        <pc:spChg chg="add mod">
          <ac:chgData name="Maria Casas" userId="0ecb6980-0437-4664-b227-829ff5d263f8" providerId="ADAL" clId="{EEAA18DF-F10C-4222-9B53-2E62527F98F5}" dt="2023-04-26T05:36:34.715" v="25231" actId="1076"/>
          <ac:spMkLst>
            <pc:docMk/>
            <pc:sldMk cId="1555832227" sldId="972"/>
            <ac:spMk id="48" creationId="{12C3F097-61B7-8465-13C1-BAF86719C286}"/>
          </ac:spMkLst>
        </pc:spChg>
        <pc:spChg chg="add mod">
          <ac:chgData name="Maria Casas" userId="0ecb6980-0437-4664-b227-829ff5d263f8" providerId="ADAL" clId="{EEAA18DF-F10C-4222-9B53-2E62527F98F5}" dt="2023-04-26T05:36:55.330" v="25233" actId="1076"/>
          <ac:spMkLst>
            <pc:docMk/>
            <pc:sldMk cId="1555832227" sldId="972"/>
            <ac:spMk id="49" creationId="{A39A5EB4-8A89-859C-1F6C-637CCA025E91}"/>
          </ac:spMkLst>
        </pc:spChg>
        <pc:spChg chg="add mod">
          <ac:chgData name="Maria Casas" userId="0ecb6980-0437-4664-b227-829ff5d263f8" providerId="ADAL" clId="{EEAA18DF-F10C-4222-9B53-2E62527F98F5}" dt="2023-04-27T02:09:27.881" v="25978" actId="20577"/>
          <ac:spMkLst>
            <pc:docMk/>
            <pc:sldMk cId="1555832227" sldId="972"/>
            <ac:spMk id="50" creationId="{D28EEAA9-DA59-2A55-2CF3-6A175D3F7F56}"/>
          </ac:spMkLst>
        </pc:spChg>
        <pc:graphicFrameChg chg="add mod">
          <ac:chgData name="Maria Casas" userId="0ecb6980-0437-4664-b227-829ff5d263f8" providerId="ADAL" clId="{EEAA18DF-F10C-4222-9B53-2E62527F98F5}" dt="2023-04-26T05:06:43.507" v="24732"/>
          <ac:graphicFrameMkLst>
            <pc:docMk/>
            <pc:sldMk cId="1555832227" sldId="972"/>
            <ac:graphicFrameMk id="20" creationId="{BED15548-511C-6D20-FFA9-DF8D0B538982}"/>
          </ac:graphicFrameMkLst>
        </pc:graphicFrameChg>
        <pc:graphicFrameChg chg="add mod ord">
          <ac:chgData name="Maria Casas" userId="0ecb6980-0437-4664-b227-829ff5d263f8" providerId="ADAL" clId="{EEAA18DF-F10C-4222-9B53-2E62527F98F5}" dt="2023-04-26T05:34:06.972" v="25212" actId="1036"/>
          <ac:graphicFrameMkLst>
            <pc:docMk/>
            <pc:sldMk cId="1555832227" sldId="972"/>
            <ac:graphicFrameMk id="21" creationId="{BED15548-511C-6D20-FFA9-DF8D0B538982}"/>
          </ac:graphicFrameMkLst>
        </pc:graphicFrameChg>
        <pc:picChg chg="del">
          <ac:chgData name="Maria Casas" userId="0ecb6980-0437-4664-b227-829ff5d263f8" providerId="ADAL" clId="{EEAA18DF-F10C-4222-9B53-2E62527F98F5}" dt="2023-04-26T05:06:35.028" v="24730" actId="478"/>
          <ac:picMkLst>
            <pc:docMk/>
            <pc:sldMk cId="1555832227" sldId="972"/>
            <ac:picMk id="22" creationId="{5552D97B-54F4-0FB5-7C37-87237A8A9D55}"/>
          </ac:picMkLst>
        </pc:picChg>
        <pc:picChg chg="del">
          <ac:chgData name="Maria Casas" userId="0ecb6980-0437-4664-b227-829ff5d263f8" providerId="ADAL" clId="{EEAA18DF-F10C-4222-9B53-2E62527F98F5}" dt="2023-04-26T05:08:08.165" v="24782" actId="478"/>
          <ac:picMkLst>
            <pc:docMk/>
            <pc:sldMk cId="1555832227" sldId="972"/>
            <ac:picMk id="23" creationId="{6D8C97A6-810D-D070-42DD-AB6527C52CFD}"/>
          </ac:picMkLst>
        </pc:picChg>
        <pc:picChg chg="add mod">
          <ac:chgData name="Maria Casas" userId="0ecb6980-0437-4664-b227-829ff5d263f8" providerId="ADAL" clId="{EEAA18DF-F10C-4222-9B53-2E62527F98F5}" dt="2023-04-26T05:15:59.409" v="24923" actId="14100"/>
          <ac:picMkLst>
            <pc:docMk/>
            <pc:sldMk cId="1555832227" sldId="972"/>
            <ac:picMk id="25" creationId="{30343E5B-6EF7-574D-D034-E401B13C4AE7}"/>
          </ac:picMkLst>
        </pc:picChg>
      </pc:sldChg>
      <pc:sldChg chg="addSp modSp add del mod ord">
        <pc:chgData name="Maria Casas" userId="0ecb6980-0437-4664-b227-829ff5d263f8" providerId="ADAL" clId="{EEAA18DF-F10C-4222-9B53-2E62527F98F5}" dt="2023-04-27T08:39:58.383" v="27951" actId="47"/>
        <pc:sldMkLst>
          <pc:docMk/>
          <pc:sldMk cId="1799819390" sldId="974"/>
        </pc:sldMkLst>
        <pc:spChg chg="add mod">
          <ac:chgData name="Maria Casas" userId="0ecb6980-0437-4664-b227-829ff5d263f8" providerId="ADAL" clId="{EEAA18DF-F10C-4222-9B53-2E62527F98F5}" dt="2023-04-27T02:45:59.306" v="26221" actId="20577"/>
          <ac:spMkLst>
            <pc:docMk/>
            <pc:sldMk cId="1799819390" sldId="974"/>
            <ac:spMk id="4" creationId="{3BD1CFF2-7430-1809-36D6-0B4AD9F515BC}"/>
          </ac:spMkLst>
        </pc:spChg>
      </pc:sldChg>
      <pc:sldChg chg="del">
        <pc:chgData name="Maria Casas" userId="0ecb6980-0437-4664-b227-829ff5d263f8" providerId="ADAL" clId="{EEAA18DF-F10C-4222-9B53-2E62527F98F5}" dt="2023-04-27T22:26:15.988" v="27967" actId="47"/>
        <pc:sldMkLst>
          <pc:docMk/>
          <pc:sldMk cId="2283192799" sldId="978"/>
        </pc:sldMkLst>
      </pc:sldChg>
      <pc:sldMasterChg chg="modSp modSldLayout">
        <pc:chgData name="Maria Casas" userId="0ecb6980-0437-4664-b227-829ff5d263f8" providerId="ADAL" clId="{EEAA18DF-F10C-4222-9B53-2E62527F98F5}" dt="2023-03-02T03:26:58.615" v="8523" actId="255"/>
        <pc:sldMasterMkLst>
          <pc:docMk/>
          <pc:sldMasterMk cId="404579247" sldId="2147483662"/>
        </pc:sldMasterMkLst>
        <pc:spChg chg="mod">
          <ac:chgData name="Maria Casas" userId="0ecb6980-0437-4664-b227-829ff5d263f8" providerId="ADAL" clId="{EEAA18DF-F10C-4222-9B53-2E62527F98F5}" dt="2023-03-02T03:26:58.615" v="8523" actId="255"/>
          <ac:spMkLst>
            <pc:docMk/>
            <pc:sldMasterMk cId="404579247" sldId="2147483662"/>
            <ac:spMk id="6" creationId="{00000000-0000-0000-0000-000000000000}"/>
          </ac:spMkLst>
        </pc:spChg>
        <pc:spChg chg="mod">
          <ac:chgData name="Maria Casas" userId="0ecb6980-0437-4664-b227-829ff5d263f8" providerId="ADAL" clId="{EEAA18DF-F10C-4222-9B53-2E62527F98F5}" dt="2023-02-28T05:06:06.709" v="893" actId="2711"/>
          <ac:spMkLst>
            <pc:docMk/>
            <pc:sldMasterMk cId="404579247" sldId="2147483662"/>
            <ac:spMk id="9" creationId="{00000000-0000-0000-0000-000000000000}"/>
          </ac:spMkLst>
        </pc:spChg>
        <pc:spChg chg="mod">
          <ac:chgData name="Maria Casas" userId="0ecb6980-0437-4664-b227-829ff5d263f8" providerId="ADAL" clId="{EEAA18DF-F10C-4222-9B53-2E62527F98F5}" dt="2023-02-28T05:07:03.029" v="899" actId="255"/>
          <ac:spMkLst>
            <pc:docMk/>
            <pc:sldMasterMk cId="404579247" sldId="2147483662"/>
            <ac:spMk id="10" creationId="{00000000-0000-0000-0000-000000000000}"/>
          </ac:spMkLst>
        </pc:spChg>
        <pc:sldLayoutChg chg="modSp">
          <pc:chgData name="Maria Casas" userId="0ecb6980-0437-4664-b227-829ff5d263f8" providerId="ADAL" clId="{EEAA18DF-F10C-4222-9B53-2E62527F98F5}" dt="2023-02-28T05:05:45.379" v="892" actId="255"/>
          <pc:sldLayoutMkLst>
            <pc:docMk/>
            <pc:sldMasterMk cId="404579247" sldId="2147483662"/>
            <pc:sldLayoutMk cId="3000793357" sldId="2147483664"/>
          </pc:sldLayoutMkLst>
          <pc:spChg chg="mod">
            <ac:chgData name="Maria Casas" userId="0ecb6980-0437-4664-b227-829ff5d263f8" providerId="ADAL" clId="{EEAA18DF-F10C-4222-9B53-2E62527F98F5}" dt="2023-02-28T05:05:45.379" v="892" actId="255"/>
            <ac:spMkLst>
              <pc:docMk/>
              <pc:sldMasterMk cId="404579247" sldId="2147483662"/>
              <pc:sldLayoutMk cId="3000793357" sldId="2147483664"/>
              <ac:spMk id="3" creationId="{00000000-0000-0000-0000-000000000000}"/>
            </ac:spMkLst>
          </pc:spChg>
          <pc:spChg chg="mod">
            <ac:chgData name="Maria Casas" userId="0ecb6980-0437-4664-b227-829ff5d263f8" providerId="ADAL" clId="{EEAA18DF-F10C-4222-9B53-2E62527F98F5}" dt="2023-02-28T05:04:52.675" v="884" actId="2711"/>
            <ac:spMkLst>
              <pc:docMk/>
              <pc:sldMasterMk cId="404579247" sldId="2147483662"/>
              <pc:sldLayoutMk cId="3000793357" sldId="2147483664"/>
              <ac:spMk id="8" creationId="{00000000-0000-0000-0000-000000000000}"/>
            </ac:spMkLst>
          </pc:spChg>
        </pc:sldLayoutChg>
      </pc:sldMasterChg>
      <pc:sldMasterChg chg="modSp">
        <pc:chgData name="Maria Casas" userId="0ecb6980-0437-4664-b227-829ff5d263f8" providerId="ADAL" clId="{EEAA18DF-F10C-4222-9B53-2E62527F98F5}" dt="2023-03-02T03:27:05.022" v="8524" actId="403"/>
        <pc:sldMasterMkLst>
          <pc:docMk/>
          <pc:sldMasterMk cId="404579247" sldId="2147483670"/>
        </pc:sldMasterMkLst>
        <pc:spChg chg="mod">
          <ac:chgData name="Maria Casas" userId="0ecb6980-0437-4664-b227-829ff5d263f8" providerId="ADAL" clId="{EEAA18DF-F10C-4222-9B53-2E62527F98F5}" dt="2023-03-02T03:27:05.022" v="8524" actId="403"/>
          <ac:spMkLst>
            <pc:docMk/>
            <pc:sldMasterMk cId="404579247" sldId="2147483670"/>
            <ac:spMk id="6" creationId="{00000000-0000-0000-0000-000000000000}"/>
          </ac:spMkLst>
        </pc:spChg>
      </pc:sldMasterChg>
    </pc:docChg>
  </pc:docChgLst>
  <pc:docChgLst>
    <pc:chgData name="Nate Jones" userId="S::njones71@students.kennesaw.edu::87ef0a25-c510-4c76-8ec1-001ba2d44647" providerId="AD" clId="Web-{5AEDBF37-051A-4102-BFF5-39B0A04AE5CC}"/>
    <pc:docChg chg="modSld">
      <pc:chgData name="Nate Jones" userId="S::njones71@students.kennesaw.edu::87ef0a25-c510-4c76-8ec1-001ba2d44647" providerId="AD" clId="Web-{5AEDBF37-051A-4102-BFF5-39B0A04AE5CC}" dt="2023-03-14T21:35:31.753" v="0" actId="1076"/>
      <pc:docMkLst>
        <pc:docMk/>
      </pc:docMkLst>
      <pc:sldChg chg="modSp">
        <pc:chgData name="Nate Jones" userId="S::njones71@students.kennesaw.edu::87ef0a25-c510-4c76-8ec1-001ba2d44647" providerId="AD" clId="Web-{5AEDBF37-051A-4102-BFF5-39B0A04AE5CC}" dt="2023-03-14T21:35:31.753" v="0" actId="1076"/>
        <pc:sldMkLst>
          <pc:docMk/>
          <pc:sldMk cId="2177092713" sldId="881"/>
        </pc:sldMkLst>
        <pc:spChg chg="mod">
          <ac:chgData name="Nate Jones" userId="S::njones71@students.kennesaw.edu::87ef0a25-c510-4c76-8ec1-001ba2d44647" providerId="AD" clId="Web-{5AEDBF37-051A-4102-BFF5-39B0A04AE5CC}" dt="2023-03-14T21:35:31.753" v="0" actId="1076"/>
          <ac:spMkLst>
            <pc:docMk/>
            <pc:sldMk cId="2177092713" sldId="881"/>
            <ac:spMk id="10" creationId="{14AA3A8C-F967-D977-60C7-4964AE53266B}"/>
          </ac:spMkLst>
        </pc:spChg>
      </pc:sldChg>
    </pc:docChg>
  </pc:docChgLst>
  <pc:docChgLst>
    <pc:chgData name="Maria Casas" userId="S::mcasas1@students.kennesaw.edu::0ecb6980-0437-4664-b227-829ff5d263f8" providerId="AD" clId="Web-{37DB78DC-655F-B04B-365D-29353A7288CB}"/>
    <pc:docChg chg="modSld">
      <pc:chgData name="Maria Casas" userId="S::mcasas1@students.kennesaw.edu::0ecb6980-0437-4664-b227-829ff5d263f8" providerId="AD" clId="Web-{37DB78DC-655F-B04B-365D-29353A7288CB}" dt="2023-03-02T18:40:42.510" v="5"/>
      <pc:docMkLst>
        <pc:docMk/>
      </pc:docMkLst>
      <pc:sldChg chg="addSp delSp modSp">
        <pc:chgData name="Maria Casas" userId="S::mcasas1@students.kennesaw.edu::0ecb6980-0437-4664-b227-829ff5d263f8" providerId="AD" clId="Web-{37DB78DC-655F-B04B-365D-29353A7288CB}" dt="2023-03-02T18:40:42.510" v="5"/>
        <pc:sldMkLst>
          <pc:docMk/>
          <pc:sldMk cId="3139619947" sldId="882"/>
        </pc:sldMkLst>
        <pc:spChg chg="mod">
          <ac:chgData name="Maria Casas" userId="S::mcasas1@students.kennesaw.edu::0ecb6980-0437-4664-b227-829ff5d263f8" providerId="AD" clId="Web-{37DB78DC-655F-B04B-365D-29353A7288CB}" dt="2023-03-02T18:40:28.088" v="1" actId="20577"/>
          <ac:spMkLst>
            <pc:docMk/>
            <pc:sldMk cId="3139619947" sldId="882"/>
            <ac:spMk id="15" creationId="{4BFEA75C-2A79-713C-6CB6-804033CD22CC}"/>
          </ac:spMkLst>
        </pc:spChg>
        <pc:cxnChg chg="add del mod">
          <ac:chgData name="Maria Casas" userId="S::mcasas1@students.kennesaw.edu::0ecb6980-0437-4664-b227-829ff5d263f8" providerId="AD" clId="Web-{37DB78DC-655F-B04B-365D-29353A7288CB}" dt="2023-03-02T18:40:35.353" v="3"/>
          <ac:cxnSpMkLst>
            <pc:docMk/>
            <pc:sldMk cId="3139619947" sldId="882"/>
            <ac:cxnSpMk id="2" creationId="{A50C700B-28E6-B875-D181-A951DBE50390}"/>
          </ac:cxnSpMkLst>
        </pc:cxnChg>
        <pc:cxnChg chg="add del mod">
          <ac:chgData name="Maria Casas" userId="S::mcasas1@students.kennesaw.edu::0ecb6980-0437-4664-b227-829ff5d263f8" providerId="AD" clId="Web-{37DB78DC-655F-B04B-365D-29353A7288CB}" dt="2023-03-02T18:40:42.510" v="5"/>
          <ac:cxnSpMkLst>
            <pc:docMk/>
            <pc:sldMk cId="3139619947" sldId="882"/>
            <ac:cxnSpMk id="5" creationId="{0D81A800-5777-D462-4954-BEAC2C262775}"/>
          </ac:cxnSpMkLst>
        </pc:cxnChg>
      </pc:sldChg>
    </pc:docChg>
  </pc:docChgLst>
  <pc:docChgLst>
    <pc:chgData name="Mckaleb Harlemon" userId="S::mharlemo@students.kennesaw.edu::9398335c-53c5-40dd-a865-04b10e17195c" providerId="AD" clId="Web-{47807A6E-C071-4734-ACE6-EB30D987B244}"/>
    <pc:docChg chg="modSld">
      <pc:chgData name="Mckaleb Harlemon" userId="S::mharlemo@students.kennesaw.edu::9398335c-53c5-40dd-a865-04b10e17195c" providerId="AD" clId="Web-{47807A6E-C071-4734-ACE6-EB30D987B244}" dt="2023-03-02T16:59:39.392" v="5" actId="1076"/>
      <pc:docMkLst>
        <pc:docMk/>
      </pc:docMkLst>
      <pc:sldChg chg="modSp">
        <pc:chgData name="Mckaleb Harlemon" userId="S::mharlemo@students.kennesaw.edu::9398335c-53c5-40dd-a865-04b10e17195c" providerId="AD" clId="Web-{47807A6E-C071-4734-ACE6-EB30D987B244}" dt="2023-03-02T16:59:39.392" v="5" actId="1076"/>
        <pc:sldMkLst>
          <pc:docMk/>
          <pc:sldMk cId="2265204735" sldId="871"/>
        </pc:sldMkLst>
        <pc:spChg chg="mod">
          <ac:chgData name="Mckaleb Harlemon" userId="S::mharlemo@students.kennesaw.edu::9398335c-53c5-40dd-a865-04b10e17195c" providerId="AD" clId="Web-{47807A6E-C071-4734-ACE6-EB30D987B244}" dt="2023-03-02T16:59:39.392" v="5" actId="1076"/>
          <ac:spMkLst>
            <pc:docMk/>
            <pc:sldMk cId="2265204735" sldId="871"/>
            <ac:spMk id="1047555" creationId="{00000000-0000-0000-0000-000000000000}"/>
          </ac:spMkLst>
        </pc:spChg>
      </pc:sldChg>
    </pc:docChg>
  </pc:docChgLst>
  <pc:docChgLst>
    <pc:chgData name="Maria Casas" userId="0ecb6980-0437-4664-b227-829ff5d263f8" providerId="ADAL" clId="{B661E08E-9797-4728-A4C7-B5AC0FDA17E3}"/>
    <pc:docChg chg="undo custSel modSld">
      <pc:chgData name="Maria Casas" userId="0ecb6980-0437-4664-b227-829ff5d263f8" providerId="ADAL" clId="{B661E08E-9797-4728-A4C7-B5AC0FDA17E3}" dt="2023-03-02T19:46:20.739" v="642"/>
      <pc:docMkLst>
        <pc:docMk/>
      </pc:docMkLst>
      <pc:sldChg chg="modSp mod">
        <pc:chgData name="Maria Casas" userId="0ecb6980-0437-4664-b227-829ff5d263f8" providerId="ADAL" clId="{B661E08E-9797-4728-A4C7-B5AC0FDA17E3}" dt="2023-03-02T19:09:56.507" v="499" actId="20577"/>
        <pc:sldMkLst>
          <pc:docMk/>
          <pc:sldMk cId="1862042694" sldId="840"/>
        </pc:sldMkLst>
        <pc:spChg chg="mod">
          <ac:chgData name="Maria Casas" userId="0ecb6980-0437-4664-b227-829ff5d263f8" providerId="ADAL" clId="{B661E08E-9797-4728-A4C7-B5AC0FDA17E3}" dt="2023-03-02T19:09:56.507" v="499" actId="20577"/>
          <ac:spMkLst>
            <pc:docMk/>
            <pc:sldMk cId="1862042694" sldId="840"/>
            <ac:spMk id="6" creationId="{51804EA8-0CA6-6E45-4DFB-3F1C458B31D3}"/>
          </ac:spMkLst>
        </pc:spChg>
      </pc:sldChg>
      <pc:sldChg chg="addSp delSp modSp mod modAnim">
        <pc:chgData name="Maria Casas" userId="0ecb6980-0437-4664-b227-829ff5d263f8" providerId="ADAL" clId="{B661E08E-9797-4728-A4C7-B5AC0FDA17E3}" dt="2023-03-02T19:46:20.739" v="642"/>
        <pc:sldMkLst>
          <pc:docMk/>
          <pc:sldMk cId="3139619947" sldId="882"/>
        </pc:sldMkLst>
        <pc:spChg chg="add mod">
          <ac:chgData name="Maria Casas" userId="0ecb6980-0437-4664-b227-829ff5d263f8" providerId="ADAL" clId="{B661E08E-9797-4728-A4C7-B5AC0FDA17E3}" dt="2023-03-02T19:08:40.572" v="478" actId="164"/>
          <ac:spMkLst>
            <pc:docMk/>
            <pc:sldMk cId="3139619947" sldId="882"/>
            <ac:spMk id="2" creationId="{D25A008E-1434-1323-9F19-9289405CDF8A}"/>
          </ac:spMkLst>
        </pc:spChg>
        <pc:spChg chg="add mod">
          <ac:chgData name="Maria Casas" userId="0ecb6980-0437-4664-b227-829ff5d263f8" providerId="ADAL" clId="{B661E08E-9797-4728-A4C7-B5AC0FDA17E3}" dt="2023-03-02T19:08:40.572" v="478" actId="164"/>
          <ac:spMkLst>
            <pc:docMk/>
            <pc:sldMk cId="3139619947" sldId="882"/>
            <ac:spMk id="5" creationId="{37227F45-F6D5-7388-5DF6-92C45A103166}"/>
          </ac:spMkLst>
        </pc:spChg>
        <pc:spChg chg="add mod">
          <ac:chgData name="Maria Casas" userId="0ecb6980-0437-4664-b227-829ff5d263f8" providerId="ADAL" clId="{B661E08E-9797-4728-A4C7-B5AC0FDA17E3}" dt="2023-03-02T19:08:40.572" v="478" actId="164"/>
          <ac:spMkLst>
            <pc:docMk/>
            <pc:sldMk cId="3139619947" sldId="882"/>
            <ac:spMk id="6" creationId="{35DC2AC1-F6A4-DE19-E381-E549896B281B}"/>
          </ac:spMkLst>
        </pc:spChg>
        <pc:spChg chg="del">
          <ac:chgData name="Maria Casas" userId="0ecb6980-0437-4664-b227-829ff5d263f8" providerId="ADAL" clId="{B661E08E-9797-4728-A4C7-B5AC0FDA17E3}" dt="2023-03-02T18:51:55.636" v="27" actId="478"/>
          <ac:spMkLst>
            <pc:docMk/>
            <pc:sldMk cId="3139619947" sldId="882"/>
            <ac:spMk id="14" creationId="{FCC7461A-D17B-096A-F494-3F7572A31723}"/>
          </ac:spMkLst>
        </pc:spChg>
        <pc:spChg chg="mod">
          <ac:chgData name="Maria Casas" userId="0ecb6980-0437-4664-b227-829ff5d263f8" providerId="ADAL" clId="{B661E08E-9797-4728-A4C7-B5AC0FDA17E3}" dt="2023-03-02T19:08:40.572" v="478" actId="164"/>
          <ac:spMkLst>
            <pc:docMk/>
            <pc:sldMk cId="3139619947" sldId="882"/>
            <ac:spMk id="15" creationId="{4BFEA75C-2A79-713C-6CB6-804033CD22CC}"/>
          </ac:spMkLst>
        </pc:spChg>
        <pc:spChg chg="add mod">
          <ac:chgData name="Maria Casas" userId="0ecb6980-0437-4664-b227-829ff5d263f8" providerId="ADAL" clId="{B661E08E-9797-4728-A4C7-B5AC0FDA17E3}" dt="2023-03-02T19:08:40.572" v="478" actId="164"/>
          <ac:spMkLst>
            <pc:docMk/>
            <pc:sldMk cId="3139619947" sldId="882"/>
            <ac:spMk id="23" creationId="{0FEC93CF-93C4-42AE-8C05-76DE4A6D9D5F}"/>
          </ac:spMkLst>
        </pc:spChg>
        <pc:spChg chg="add mod">
          <ac:chgData name="Maria Casas" userId="0ecb6980-0437-4664-b227-829ff5d263f8" providerId="ADAL" clId="{B661E08E-9797-4728-A4C7-B5AC0FDA17E3}" dt="2023-03-02T19:08:40.572" v="478" actId="164"/>
          <ac:spMkLst>
            <pc:docMk/>
            <pc:sldMk cId="3139619947" sldId="882"/>
            <ac:spMk id="24" creationId="{01481E41-E6F4-3A16-1CBB-88E9EAE3624E}"/>
          </ac:spMkLst>
        </pc:spChg>
        <pc:spChg chg="add mod">
          <ac:chgData name="Maria Casas" userId="0ecb6980-0437-4664-b227-829ff5d263f8" providerId="ADAL" clId="{B661E08E-9797-4728-A4C7-B5AC0FDA17E3}" dt="2023-03-02T19:08:40.572" v="478" actId="164"/>
          <ac:spMkLst>
            <pc:docMk/>
            <pc:sldMk cId="3139619947" sldId="882"/>
            <ac:spMk id="25" creationId="{9571E15C-B48C-EBE5-1094-5DD2E4B524B3}"/>
          </ac:spMkLst>
        </pc:spChg>
        <pc:spChg chg="add mod">
          <ac:chgData name="Maria Casas" userId="0ecb6980-0437-4664-b227-829ff5d263f8" providerId="ADAL" clId="{B661E08E-9797-4728-A4C7-B5AC0FDA17E3}" dt="2023-03-02T19:15:46.527" v="501" actId="20577"/>
          <ac:spMkLst>
            <pc:docMk/>
            <pc:sldMk cId="3139619947" sldId="882"/>
            <ac:spMk id="26" creationId="{4E5D621F-F32F-5F77-8C0C-1A753A149432}"/>
          </ac:spMkLst>
        </pc:spChg>
        <pc:spChg chg="add mod">
          <ac:chgData name="Maria Casas" userId="0ecb6980-0437-4664-b227-829ff5d263f8" providerId="ADAL" clId="{B661E08E-9797-4728-A4C7-B5AC0FDA17E3}" dt="2023-03-02T19:15:50.532" v="503" actId="20577"/>
          <ac:spMkLst>
            <pc:docMk/>
            <pc:sldMk cId="3139619947" sldId="882"/>
            <ac:spMk id="27" creationId="{7076C3A7-14B8-F1BC-BF9F-D644DBDC74B2}"/>
          </ac:spMkLst>
        </pc:spChg>
        <pc:spChg chg="add mod">
          <ac:chgData name="Maria Casas" userId="0ecb6980-0437-4664-b227-829ff5d263f8" providerId="ADAL" clId="{B661E08E-9797-4728-A4C7-B5AC0FDA17E3}" dt="2023-03-02T19:08:40.572" v="478" actId="164"/>
          <ac:spMkLst>
            <pc:docMk/>
            <pc:sldMk cId="3139619947" sldId="882"/>
            <ac:spMk id="28" creationId="{6BBFB362-B5FA-FA98-1E8D-018D7BAB2D3A}"/>
          </ac:spMkLst>
        </pc:spChg>
        <pc:spChg chg="add mod">
          <ac:chgData name="Maria Casas" userId="0ecb6980-0437-4664-b227-829ff5d263f8" providerId="ADAL" clId="{B661E08E-9797-4728-A4C7-B5AC0FDA17E3}" dt="2023-03-02T19:08:40.572" v="478" actId="164"/>
          <ac:spMkLst>
            <pc:docMk/>
            <pc:sldMk cId="3139619947" sldId="882"/>
            <ac:spMk id="29" creationId="{E6EEF693-0294-C446-940F-18AE92842096}"/>
          </ac:spMkLst>
        </pc:spChg>
        <pc:spChg chg="add mod">
          <ac:chgData name="Maria Casas" userId="0ecb6980-0437-4664-b227-829ff5d263f8" providerId="ADAL" clId="{B661E08E-9797-4728-A4C7-B5AC0FDA17E3}" dt="2023-03-02T19:42:43.449" v="637" actId="1076"/>
          <ac:spMkLst>
            <pc:docMk/>
            <pc:sldMk cId="3139619947" sldId="882"/>
            <ac:spMk id="30" creationId="{C07E2320-2EF6-A832-DABD-6B0CB8F32D57}"/>
          </ac:spMkLst>
        </pc:spChg>
        <pc:spChg chg="add mod">
          <ac:chgData name="Maria Casas" userId="0ecb6980-0437-4664-b227-829ff5d263f8" providerId="ADAL" clId="{B661E08E-9797-4728-A4C7-B5AC0FDA17E3}" dt="2023-03-02T19:39:18.362" v="588" actId="164"/>
          <ac:spMkLst>
            <pc:docMk/>
            <pc:sldMk cId="3139619947" sldId="882"/>
            <ac:spMk id="34" creationId="{066A826A-7375-2855-FF1E-A5789E2DA48B}"/>
          </ac:spMkLst>
        </pc:spChg>
        <pc:spChg chg="add mod">
          <ac:chgData name="Maria Casas" userId="0ecb6980-0437-4664-b227-829ff5d263f8" providerId="ADAL" clId="{B661E08E-9797-4728-A4C7-B5AC0FDA17E3}" dt="2023-03-02T19:39:18.362" v="588" actId="164"/>
          <ac:spMkLst>
            <pc:docMk/>
            <pc:sldMk cId="3139619947" sldId="882"/>
            <ac:spMk id="35" creationId="{8E6B17B7-B1E6-65B0-F3CC-259DA1D1239A}"/>
          </ac:spMkLst>
        </pc:spChg>
        <pc:spChg chg="add mod">
          <ac:chgData name="Maria Casas" userId="0ecb6980-0437-4664-b227-829ff5d263f8" providerId="ADAL" clId="{B661E08E-9797-4728-A4C7-B5AC0FDA17E3}" dt="2023-03-02T19:39:18.362" v="588" actId="164"/>
          <ac:spMkLst>
            <pc:docMk/>
            <pc:sldMk cId="3139619947" sldId="882"/>
            <ac:spMk id="36" creationId="{0C709472-27E0-6AFF-75A8-37787A6923B6}"/>
          </ac:spMkLst>
        </pc:spChg>
        <pc:spChg chg="add mod">
          <ac:chgData name="Maria Casas" userId="0ecb6980-0437-4664-b227-829ff5d263f8" providerId="ADAL" clId="{B661E08E-9797-4728-A4C7-B5AC0FDA17E3}" dt="2023-03-02T19:39:18.362" v="588" actId="164"/>
          <ac:spMkLst>
            <pc:docMk/>
            <pc:sldMk cId="3139619947" sldId="882"/>
            <ac:spMk id="37" creationId="{AAFE4256-A8F4-82A4-AEFD-616D626E5DF2}"/>
          </ac:spMkLst>
        </pc:spChg>
        <pc:spChg chg="mod">
          <ac:chgData name="Maria Casas" userId="0ecb6980-0437-4664-b227-829ff5d263f8" providerId="ADAL" clId="{B661E08E-9797-4728-A4C7-B5AC0FDA17E3}" dt="2023-03-02T19:39:18.362" v="588" actId="164"/>
          <ac:spMkLst>
            <pc:docMk/>
            <pc:sldMk cId="3139619947" sldId="882"/>
            <ac:spMk id="39" creationId="{99F08D0E-F5DE-D0AA-03E9-0F5FB24F3DFC}"/>
          </ac:spMkLst>
        </pc:spChg>
        <pc:spChg chg="add mod">
          <ac:chgData name="Maria Casas" userId="0ecb6980-0437-4664-b227-829ff5d263f8" providerId="ADAL" clId="{B661E08E-9797-4728-A4C7-B5AC0FDA17E3}" dt="2023-03-02T19:39:18.362" v="588" actId="164"/>
          <ac:spMkLst>
            <pc:docMk/>
            <pc:sldMk cId="3139619947" sldId="882"/>
            <ac:spMk id="40" creationId="{B9940BAC-B0C2-0B54-F782-A8B7A0F950F9}"/>
          </ac:spMkLst>
        </pc:spChg>
        <pc:spChg chg="add mod">
          <ac:chgData name="Maria Casas" userId="0ecb6980-0437-4664-b227-829ff5d263f8" providerId="ADAL" clId="{B661E08E-9797-4728-A4C7-B5AC0FDA17E3}" dt="2023-03-02T19:39:18.362" v="588" actId="164"/>
          <ac:spMkLst>
            <pc:docMk/>
            <pc:sldMk cId="3139619947" sldId="882"/>
            <ac:spMk id="41" creationId="{3DCE6B04-872E-20DD-7027-FA6A9778D19F}"/>
          </ac:spMkLst>
        </pc:spChg>
        <pc:spChg chg="add mod">
          <ac:chgData name="Maria Casas" userId="0ecb6980-0437-4664-b227-829ff5d263f8" providerId="ADAL" clId="{B661E08E-9797-4728-A4C7-B5AC0FDA17E3}" dt="2023-03-02T19:39:18.362" v="588" actId="164"/>
          <ac:spMkLst>
            <pc:docMk/>
            <pc:sldMk cId="3139619947" sldId="882"/>
            <ac:spMk id="42" creationId="{03455AEB-EF17-247C-F81D-28607E004DF1}"/>
          </ac:spMkLst>
        </pc:spChg>
        <pc:spChg chg="add mod">
          <ac:chgData name="Maria Casas" userId="0ecb6980-0437-4664-b227-829ff5d263f8" providerId="ADAL" clId="{B661E08E-9797-4728-A4C7-B5AC0FDA17E3}" dt="2023-03-02T19:39:18.362" v="588" actId="164"/>
          <ac:spMkLst>
            <pc:docMk/>
            <pc:sldMk cId="3139619947" sldId="882"/>
            <ac:spMk id="43" creationId="{2A83D8EE-E24E-0DBA-246D-426B4309FCEC}"/>
          </ac:spMkLst>
        </pc:spChg>
        <pc:spChg chg="add mod">
          <ac:chgData name="Maria Casas" userId="0ecb6980-0437-4664-b227-829ff5d263f8" providerId="ADAL" clId="{B661E08E-9797-4728-A4C7-B5AC0FDA17E3}" dt="2023-03-02T19:39:18.362" v="588" actId="164"/>
          <ac:spMkLst>
            <pc:docMk/>
            <pc:sldMk cId="3139619947" sldId="882"/>
            <ac:spMk id="44" creationId="{1AFFF7AF-81F6-E1C0-C2EF-8C5F002777FC}"/>
          </ac:spMkLst>
        </pc:spChg>
        <pc:spChg chg="add mod">
          <ac:chgData name="Maria Casas" userId="0ecb6980-0437-4664-b227-829ff5d263f8" providerId="ADAL" clId="{B661E08E-9797-4728-A4C7-B5AC0FDA17E3}" dt="2023-03-02T19:39:18.362" v="588" actId="164"/>
          <ac:spMkLst>
            <pc:docMk/>
            <pc:sldMk cId="3139619947" sldId="882"/>
            <ac:spMk id="45" creationId="{794D1B8F-E378-7317-19A3-CC3DA783F6B1}"/>
          </ac:spMkLst>
        </pc:spChg>
        <pc:spChg chg="add mod">
          <ac:chgData name="Maria Casas" userId="0ecb6980-0437-4664-b227-829ff5d263f8" providerId="ADAL" clId="{B661E08E-9797-4728-A4C7-B5AC0FDA17E3}" dt="2023-03-02T19:39:18.362" v="588" actId="164"/>
          <ac:spMkLst>
            <pc:docMk/>
            <pc:sldMk cId="3139619947" sldId="882"/>
            <ac:spMk id="46" creationId="{035AF9B6-59BE-3B96-7AEA-685D70146BE3}"/>
          </ac:spMkLst>
        </pc:spChg>
        <pc:spChg chg="add del mod">
          <ac:chgData name="Maria Casas" userId="0ecb6980-0437-4664-b227-829ff5d263f8" providerId="ADAL" clId="{B661E08E-9797-4728-A4C7-B5AC0FDA17E3}" dt="2023-03-02T19:38:50.082" v="583"/>
          <ac:spMkLst>
            <pc:docMk/>
            <pc:sldMk cId="3139619947" sldId="882"/>
            <ac:spMk id="47" creationId="{CF45386F-2923-A8E8-572B-C30A0A87BD17}"/>
          </ac:spMkLst>
        </pc:spChg>
        <pc:spChg chg="add mod">
          <ac:chgData name="Maria Casas" userId="0ecb6980-0437-4664-b227-829ff5d263f8" providerId="ADAL" clId="{B661E08E-9797-4728-A4C7-B5AC0FDA17E3}" dt="2023-03-02T19:39:18.362" v="588" actId="164"/>
          <ac:spMkLst>
            <pc:docMk/>
            <pc:sldMk cId="3139619947" sldId="882"/>
            <ac:spMk id="48" creationId="{CBC41152-B4A8-FC2A-AFAD-8BAA2BE566F1}"/>
          </ac:spMkLst>
        </pc:spChg>
        <pc:spChg chg="add mod">
          <ac:chgData name="Maria Casas" userId="0ecb6980-0437-4664-b227-829ff5d263f8" providerId="ADAL" clId="{B661E08E-9797-4728-A4C7-B5AC0FDA17E3}" dt="2023-03-02T19:42:56.114" v="638" actId="1076"/>
          <ac:spMkLst>
            <pc:docMk/>
            <pc:sldMk cId="3139619947" sldId="882"/>
            <ac:spMk id="50" creationId="{4C7FB06B-E450-E87F-A19D-EF135CC760B1}"/>
          </ac:spMkLst>
        </pc:spChg>
        <pc:grpChg chg="add mod">
          <ac:chgData name="Maria Casas" userId="0ecb6980-0437-4664-b227-829ff5d263f8" providerId="ADAL" clId="{B661E08E-9797-4728-A4C7-B5AC0FDA17E3}" dt="2023-03-02T19:43:02.823" v="639" actId="1076"/>
          <ac:grpSpMkLst>
            <pc:docMk/>
            <pc:sldMk cId="3139619947" sldId="882"/>
            <ac:grpSpMk id="33" creationId="{5704EAE7-A644-9B04-AC82-9B5F751FEEC8}"/>
          </ac:grpSpMkLst>
        </pc:grpChg>
        <pc:grpChg chg="add mod">
          <ac:chgData name="Maria Casas" userId="0ecb6980-0437-4664-b227-829ff5d263f8" providerId="ADAL" clId="{B661E08E-9797-4728-A4C7-B5AC0FDA17E3}" dt="2023-03-02T19:46:20.739" v="642"/>
          <ac:grpSpMkLst>
            <pc:docMk/>
            <pc:sldMk cId="3139619947" sldId="882"/>
            <ac:grpSpMk id="49" creationId="{10C69EAB-B839-E59B-6F8A-14F24D284418}"/>
          </ac:grpSpMkLst>
        </pc:grpChg>
        <pc:picChg chg="mod">
          <ac:chgData name="Maria Casas" userId="0ecb6980-0437-4664-b227-829ff5d263f8" providerId="ADAL" clId="{B661E08E-9797-4728-A4C7-B5AC0FDA17E3}" dt="2023-03-02T19:08:40.572" v="478" actId="164"/>
          <ac:picMkLst>
            <pc:docMk/>
            <pc:sldMk cId="3139619947" sldId="882"/>
            <ac:picMk id="12" creationId="{61E8A850-5A8A-B510-A5A3-BD427737CC36}"/>
          </ac:picMkLst>
        </pc:picChg>
        <pc:picChg chg="del">
          <ac:chgData name="Maria Casas" userId="0ecb6980-0437-4664-b227-829ff5d263f8" providerId="ADAL" clId="{B661E08E-9797-4728-A4C7-B5AC0FDA17E3}" dt="2023-03-02T19:39:39.066" v="592" actId="478"/>
          <ac:picMkLst>
            <pc:docMk/>
            <pc:sldMk cId="3139619947" sldId="882"/>
            <ac:picMk id="13" creationId="{258AEB89-E618-2E3C-81DD-0C3258990BDB}"/>
          </ac:picMkLst>
        </pc:picChg>
        <pc:picChg chg="del mod">
          <ac:chgData name="Maria Casas" userId="0ecb6980-0437-4664-b227-829ff5d263f8" providerId="ADAL" clId="{B661E08E-9797-4728-A4C7-B5AC0FDA17E3}" dt="2023-03-02T18:59:36.668" v="382" actId="478"/>
          <ac:picMkLst>
            <pc:docMk/>
            <pc:sldMk cId="3139619947" sldId="882"/>
            <ac:picMk id="16" creationId="{3C247065-8401-052D-DDFA-D64454E34F6B}"/>
          </ac:picMkLst>
        </pc:picChg>
        <pc:picChg chg="add del mod">
          <ac:chgData name="Maria Casas" userId="0ecb6980-0437-4664-b227-829ff5d263f8" providerId="ADAL" clId="{B661E08E-9797-4728-A4C7-B5AC0FDA17E3}" dt="2023-03-02T19:07:58.828" v="477" actId="478"/>
          <ac:picMkLst>
            <pc:docMk/>
            <pc:sldMk cId="3139619947" sldId="882"/>
            <ac:picMk id="32" creationId="{6DDC20E2-4052-46E6-8B3E-CA991CDF8338}"/>
          </ac:picMkLst>
        </pc:picChg>
        <pc:picChg chg="mod">
          <ac:chgData name="Maria Casas" userId="0ecb6980-0437-4664-b227-829ff5d263f8" providerId="ADAL" clId="{B661E08E-9797-4728-A4C7-B5AC0FDA17E3}" dt="2023-03-02T19:39:18.362" v="588" actId="164"/>
          <ac:picMkLst>
            <pc:docMk/>
            <pc:sldMk cId="3139619947" sldId="882"/>
            <ac:picMk id="38" creationId="{01177561-E1A4-1938-5040-A491B16EF9D7}"/>
          </ac:picMkLst>
        </pc:picChg>
        <pc:cxnChg chg="add del mod">
          <ac:chgData name="Maria Casas" userId="0ecb6980-0437-4664-b227-829ff5d263f8" providerId="ADAL" clId="{B661E08E-9797-4728-A4C7-B5AC0FDA17E3}" dt="2023-03-02T18:52:10.477" v="31"/>
          <ac:cxnSpMkLst>
            <pc:docMk/>
            <pc:sldMk cId="3139619947" sldId="882"/>
            <ac:cxnSpMk id="7" creationId="{96326726-75CA-95D4-1784-B29BC4A11D44}"/>
          </ac:cxnSpMkLst>
        </pc:cxnChg>
        <pc:cxnChg chg="add mod">
          <ac:chgData name="Maria Casas" userId="0ecb6980-0437-4664-b227-829ff5d263f8" providerId="ADAL" clId="{B661E08E-9797-4728-A4C7-B5AC0FDA17E3}" dt="2023-03-02T19:08:40.572" v="478" actId="164"/>
          <ac:cxnSpMkLst>
            <pc:docMk/>
            <pc:sldMk cId="3139619947" sldId="882"/>
            <ac:cxnSpMk id="8" creationId="{A1298BED-850B-B51E-12E9-A475796B77B4}"/>
          </ac:cxnSpMkLst>
        </pc:cxnChg>
        <pc:cxnChg chg="add mod">
          <ac:chgData name="Maria Casas" userId="0ecb6980-0437-4664-b227-829ff5d263f8" providerId="ADAL" clId="{B661E08E-9797-4728-A4C7-B5AC0FDA17E3}" dt="2023-03-02T19:08:40.572" v="478" actId="164"/>
          <ac:cxnSpMkLst>
            <pc:docMk/>
            <pc:sldMk cId="3139619947" sldId="882"/>
            <ac:cxnSpMk id="10" creationId="{EDD20DB8-73D3-5A5B-CA6F-ECC82CE3F00E}"/>
          </ac:cxnSpMkLst>
        </pc:cxnChg>
        <pc:cxnChg chg="add mod">
          <ac:chgData name="Maria Casas" userId="0ecb6980-0437-4664-b227-829ff5d263f8" providerId="ADAL" clId="{B661E08E-9797-4728-A4C7-B5AC0FDA17E3}" dt="2023-03-02T19:08:40.572" v="478" actId="164"/>
          <ac:cxnSpMkLst>
            <pc:docMk/>
            <pc:sldMk cId="3139619947" sldId="882"/>
            <ac:cxnSpMk id="11" creationId="{AE0DD9D0-AC79-82BF-593C-42AEDEC5F7A9}"/>
          </ac:cxnSpMkLst>
        </pc:cxnChg>
        <pc:cxnChg chg="add mod">
          <ac:chgData name="Maria Casas" userId="0ecb6980-0437-4664-b227-829ff5d263f8" providerId="ADAL" clId="{B661E08E-9797-4728-A4C7-B5AC0FDA17E3}" dt="2023-03-02T19:08:40.572" v="478" actId="164"/>
          <ac:cxnSpMkLst>
            <pc:docMk/>
            <pc:sldMk cId="3139619947" sldId="882"/>
            <ac:cxnSpMk id="17" creationId="{1C03B254-675A-FDFD-2091-62C00F1C3114}"/>
          </ac:cxnSpMkLst>
        </pc:cxnChg>
        <pc:cxnChg chg="mod">
          <ac:chgData name="Maria Casas" userId="0ecb6980-0437-4664-b227-829ff5d263f8" providerId="ADAL" clId="{B661E08E-9797-4728-A4C7-B5AC0FDA17E3}" dt="2023-03-02T19:08:40.572" v="478" actId="164"/>
          <ac:cxnSpMkLst>
            <pc:docMk/>
            <pc:sldMk cId="3139619947" sldId="882"/>
            <ac:cxnSpMk id="18" creationId="{7C151B37-33E6-A50D-D74D-73CC1F100E5A}"/>
          </ac:cxnSpMkLst>
        </pc:cxnChg>
        <pc:cxnChg chg="mod">
          <ac:chgData name="Maria Casas" userId="0ecb6980-0437-4664-b227-829ff5d263f8" providerId="ADAL" clId="{B661E08E-9797-4728-A4C7-B5AC0FDA17E3}" dt="2023-03-02T19:08:40.572" v="478" actId="164"/>
          <ac:cxnSpMkLst>
            <pc:docMk/>
            <pc:sldMk cId="3139619947" sldId="882"/>
            <ac:cxnSpMk id="19" creationId="{4554CBF6-CAEC-FCCE-F078-790AB1BEC9E2}"/>
          </ac:cxnSpMkLst>
        </pc:cxnChg>
        <pc:cxnChg chg="mod">
          <ac:chgData name="Maria Casas" userId="0ecb6980-0437-4664-b227-829ff5d263f8" providerId="ADAL" clId="{B661E08E-9797-4728-A4C7-B5AC0FDA17E3}" dt="2023-03-02T19:08:40.572" v="478" actId="164"/>
          <ac:cxnSpMkLst>
            <pc:docMk/>
            <pc:sldMk cId="3139619947" sldId="882"/>
            <ac:cxnSpMk id="20" creationId="{13C527C1-6B31-4FF6-9BCE-FB79CAB8DD42}"/>
          </ac:cxnSpMkLst>
        </pc:cxnChg>
        <pc:cxnChg chg="mod">
          <ac:chgData name="Maria Casas" userId="0ecb6980-0437-4664-b227-829ff5d263f8" providerId="ADAL" clId="{B661E08E-9797-4728-A4C7-B5AC0FDA17E3}" dt="2023-03-02T19:08:40.572" v="478" actId="164"/>
          <ac:cxnSpMkLst>
            <pc:docMk/>
            <pc:sldMk cId="3139619947" sldId="882"/>
            <ac:cxnSpMk id="21" creationId="{B09F6C1B-A7AF-7C5B-A5A4-1C4FE7601441}"/>
          </ac:cxnSpMkLst>
        </pc:cxnChg>
        <pc:cxnChg chg="add mod">
          <ac:chgData name="Maria Casas" userId="0ecb6980-0437-4664-b227-829ff5d263f8" providerId="ADAL" clId="{B661E08E-9797-4728-A4C7-B5AC0FDA17E3}" dt="2023-03-02T19:08:40.572" v="478" actId="164"/>
          <ac:cxnSpMkLst>
            <pc:docMk/>
            <pc:sldMk cId="3139619947" sldId="882"/>
            <ac:cxnSpMk id="22" creationId="{3F05EEBE-45C0-4118-A17B-169D6B543820}"/>
          </ac:cxnSpMkLst>
        </pc:cxnChg>
      </pc:sldChg>
    </pc:docChg>
  </pc:docChgLst>
  <pc:docChgLst>
    <pc:chgData name="David Askew" userId="S::daskew7@students.kennesaw.edu::0d84ca1b-633d-48ac-bd9e-f0c1b7ace648" providerId="AD" clId="Web-{4CEE4453-CF91-485F-BD3C-5EE5C1F8A6FA}"/>
    <pc:docChg chg="modSld">
      <pc:chgData name="David Askew" userId="S::daskew7@students.kennesaw.edu::0d84ca1b-633d-48ac-bd9e-f0c1b7ace648" providerId="AD" clId="Web-{4CEE4453-CF91-485F-BD3C-5EE5C1F8A6FA}" dt="2023-03-16T17:32:31.914" v="24" actId="20577"/>
      <pc:docMkLst>
        <pc:docMk/>
      </pc:docMkLst>
      <pc:sldChg chg="modSp">
        <pc:chgData name="David Askew" userId="S::daskew7@students.kennesaw.edu::0d84ca1b-633d-48ac-bd9e-f0c1b7ace648" providerId="AD" clId="Web-{4CEE4453-CF91-485F-BD3C-5EE5C1F8A6FA}" dt="2023-03-16T17:32:31.914" v="24" actId="20577"/>
        <pc:sldMkLst>
          <pc:docMk/>
          <pc:sldMk cId="178621348" sldId="891"/>
        </pc:sldMkLst>
        <pc:graphicFrameChg chg="modGraphic">
          <ac:chgData name="David Askew" userId="S::daskew7@students.kennesaw.edu::0d84ca1b-633d-48ac-bd9e-f0c1b7ace648" providerId="AD" clId="Web-{4CEE4453-CF91-485F-BD3C-5EE5C1F8A6FA}" dt="2023-03-16T17:32:31.914" v="24" actId="20577"/>
          <ac:graphicFrameMkLst>
            <pc:docMk/>
            <pc:sldMk cId="178621348" sldId="891"/>
            <ac:graphicFrameMk id="2" creationId="{CA5108C7-BC54-C49A-090D-B9EDBE476E8A}"/>
          </ac:graphicFrameMkLst>
        </pc:graphicFrameChg>
      </pc:sldChg>
    </pc:docChg>
  </pc:docChgLst>
  <pc:docChgLst>
    <pc:chgData name="David Askew" userId="S::daskew7@students.kennesaw.edu::0d84ca1b-633d-48ac-bd9e-f0c1b7ace648" providerId="AD" clId="Web-{D8E015AA-B3D6-4A02-932A-3CA32329B526}"/>
    <pc:docChg chg="modSld">
      <pc:chgData name="David Askew" userId="S::daskew7@students.kennesaw.edu::0d84ca1b-633d-48ac-bd9e-f0c1b7ace648" providerId="AD" clId="Web-{D8E015AA-B3D6-4A02-932A-3CA32329B526}" dt="2023-03-29T21:04:52.566" v="4"/>
      <pc:docMkLst>
        <pc:docMk/>
      </pc:docMkLst>
      <pc:sldChg chg="modNotes">
        <pc:chgData name="David Askew" userId="S::daskew7@students.kennesaw.edu::0d84ca1b-633d-48ac-bd9e-f0c1b7ace648" providerId="AD" clId="Web-{D8E015AA-B3D6-4A02-932A-3CA32329B526}" dt="2023-03-29T21:04:40.237" v="0"/>
        <pc:sldMkLst>
          <pc:docMk/>
          <pc:sldMk cId="186241070" sldId="889"/>
        </pc:sldMkLst>
      </pc:sldChg>
      <pc:sldChg chg="modNotes">
        <pc:chgData name="David Askew" userId="S::daskew7@students.kennesaw.edu::0d84ca1b-633d-48ac-bd9e-f0c1b7ace648" providerId="AD" clId="Web-{D8E015AA-B3D6-4A02-932A-3CA32329B526}" dt="2023-03-29T21:04:44.659" v="1"/>
        <pc:sldMkLst>
          <pc:docMk/>
          <pc:sldMk cId="432500372" sldId="890"/>
        </pc:sldMkLst>
      </pc:sldChg>
      <pc:sldChg chg="modNotes">
        <pc:chgData name="David Askew" userId="S::daskew7@students.kennesaw.edu::0d84ca1b-633d-48ac-bd9e-f0c1b7ace648" providerId="AD" clId="Web-{D8E015AA-B3D6-4A02-932A-3CA32329B526}" dt="2023-03-29T21:04:52.566" v="4"/>
        <pc:sldMkLst>
          <pc:docMk/>
          <pc:sldMk cId="1726156783" sldId="922"/>
        </pc:sldMkLst>
      </pc:sldChg>
      <pc:sldChg chg="modNotes">
        <pc:chgData name="David Askew" userId="S::daskew7@students.kennesaw.edu::0d84ca1b-633d-48ac-bd9e-f0c1b7ace648" providerId="AD" clId="Web-{D8E015AA-B3D6-4A02-932A-3CA32329B526}" dt="2023-03-29T21:04:48.691" v="2"/>
        <pc:sldMkLst>
          <pc:docMk/>
          <pc:sldMk cId="1925786571" sldId="931"/>
        </pc:sldMkLst>
      </pc:sldChg>
    </pc:docChg>
  </pc:docChgLst>
  <pc:docChgLst>
    <pc:chgData name="Maria Casas" userId="S::mcasas1@students.kennesaw.edu::0ecb6980-0437-4664-b227-829ff5d263f8" providerId="AD" clId="Web-{666C3B81-8763-E822-5361-BE0553E5F0D8}"/>
    <pc:docChg chg="sldOrd">
      <pc:chgData name="Maria Casas" userId="S::mcasas1@students.kennesaw.edu::0ecb6980-0437-4664-b227-829ff5d263f8" providerId="AD" clId="Web-{666C3B81-8763-E822-5361-BE0553E5F0D8}" dt="2023-04-26T18:22:17.195" v="3"/>
      <pc:docMkLst>
        <pc:docMk/>
      </pc:docMkLst>
      <pc:sldChg chg="ord">
        <pc:chgData name="Maria Casas" userId="S::mcasas1@students.kennesaw.edu::0ecb6980-0437-4664-b227-829ff5d263f8" providerId="AD" clId="Web-{666C3B81-8763-E822-5361-BE0553E5F0D8}" dt="2023-04-26T18:22:12.179" v="2"/>
        <pc:sldMkLst>
          <pc:docMk/>
          <pc:sldMk cId="537361467" sldId="852"/>
        </pc:sldMkLst>
      </pc:sldChg>
      <pc:sldChg chg="ord">
        <pc:chgData name="Maria Casas" userId="S::mcasas1@students.kennesaw.edu::0ecb6980-0437-4664-b227-829ff5d263f8" providerId="AD" clId="Web-{666C3B81-8763-E822-5361-BE0553E5F0D8}" dt="2023-04-26T18:22:11.086" v="1"/>
        <pc:sldMkLst>
          <pc:docMk/>
          <pc:sldMk cId="2074677066" sldId="954"/>
        </pc:sldMkLst>
      </pc:sldChg>
      <pc:sldChg chg="ord">
        <pc:chgData name="Maria Casas" userId="S::mcasas1@students.kennesaw.edu::0ecb6980-0437-4664-b227-829ff5d263f8" providerId="AD" clId="Web-{666C3B81-8763-E822-5361-BE0553E5F0D8}" dt="2023-04-26T18:22:09.086" v="0"/>
        <pc:sldMkLst>
          <pc:docMk/>
          <pc:sldMk cId="971083155" sldId="970"/>
        </pc:sldMkLst>
      </pc:sldChg>
      <pc:sldChg chg="ord">
        <pc:chgData name="Maria Casas" userId="S::mcasas1@students.kennesaw.edu::0ecb6980-0437-4664-b227-829ff5d263f8" providerId="AD" clId="Web-{666C3B81-8763-E822-5361-BE0553E5F0D8}" dt="2023-04-26T18:22:17.195" v="3"/>
        <pc:sldMkLst>
          <pc:docMk/>
          <pc:sldMk cId="1555832227" sldId="972"/>
        </pc:sldMkLst>
      </pc:sldChg>
    </pc:docChg>
  </pc:docChgLst>
  <pc:docChgLst>
    <pc:chgData name="Nate Jones" userId="S::njones71@students.kennesaw.edu::87ef0a25-c510-4c76-8ec1-001ba2d44647" providerId="AD" clId="Web-{AE62EB8B-F127-4F10-A8BA-D86C79BAE358}"/>
    <pc:docChg chg="modSld">
      <pc:chgData name="Nate Jones" userId="S::njones71@students.kennesaw.edu::87ef0a25-c510-4c76-8ec1-001ba2d44647" providerId="AD" clId="Web-{AE62EB8B-F127-4F10-A8BA-D86C79BAE358}" dt="2023-04-19T03:38:50.794" v="86" actId="20577"/>
      <pc:docMkLst>
        <pc:docMk/>
      </pc:docMkLst>
      <pc:sldChg chg="modNotes">
        <pc:chgData name="Nate Jones" userId="S::njones71@students.kennesaw.edu::87ef0a25-c510-4c76-8ec1-001ba2d44647" providerId="AD" clId="Web-{AE62EB8B-F127-4F10-A8BA-D86C79BAE358}" dt="2023-04-19T03:05:18.023" v="76"/>
        <pc:sldMkLst>
          <pc:docMk/>
          <pc:sldMk cId="3991499391" sldId="949"/>
        </pc:sldMkLst>
      </pc:sldChg>
      <pc:sldChg chg="addSp modSp addAnim">
        <pc:chgData name="Nate Jones" userId="S::njones71@students.kennesaw.edu::87ef0a25-c510-4c76-8ec1-001ba2d44647" providerId="AD" clId="Web-{AE62EB8B-F127-4F10-A8BA-D86C79BAE358}" dt="2023-04-19T03:38:50.794" v="86" actId="20577"/>
        <pc:sldMkLst>
          <pc:docMk/>
          <pc:sldMk cId="3262260145" sldId="951"/>
        </pc:sldMkLst>
        <pc:spChg chg="add mod">
          <ac:chgData name="Nate Jones" userId="S::njones71@students.kennesaw.edu::87ef0a25-c510-4c76-8ec1-001ba2d44647" providerId="AD" clId="Web-{AE62EB8B-F127-4F10-A8BA-D86C79BAE358}" dt="2023-04-19T03:38:48.153" v="84" actId="14100"/>
          <ac:spMkLst>
            <pc:docMk/>
            <pc:sldMk cId="3262260145" sldId="951"/>
            <ac:spMk id="7" creationId="{94C9A0FB-FA40-6F0D-8417-5A220E366BD6}"/>
          </ac:spMkLst>
        </pc:spChg>
        <pc:spChg chg="mod">
          <ac:chgData name="Nate Jones" userId="S::njones71@students.kennesaw.edu::87ef0a25-c510-4c76-8ec1-001ba2d44647" providerId="AD" clId="Web-{AE62EB8B-F127-4F10-A8BA-D86C79BAE358}" dt="2023-04-19T03:38:50.794" v="86" actId="20577"/>
          <ac:spMkLst>
            <pc:docMk/>
            <pc:sldMk cId="3262260145" sldId="951"/>
            <ac:spMk id="21" creationId="{3BD89543-B027-3A27-AE43-9E7B3CF18291}"/>
          </ac:spMkLst>
        </pc:spChg>
      </pc:sldChg>
    </pc:docChg>
  </pc:docChgLst>
  <pc:docChgLst>
    <pc:chgData name="Nate Jones" userId="87ef0a25-c510-4c76-8ec1-001ba2d44647" providerId="ADAL" clId="{96A0EE4E-386B-4179-A3AE-7939A22BF5D2}"/>
    <pc:docChg chg="undo redo custSel addSld delSld modSld sldOrd">
      <pc:chgData name="Nate Jones" userId="87ef0a25-c510-4c76-8ec1-001ba2d44647" providerId="ADAL" clId="{96A0EE4E-386B-4179-A3AE-7939A22BF5D2}" dt="2023-04-28T02:47:11.808" v="14918"/>
      <pc:docMkLst>
        <pc:docMk/>
      </pc:docMkLst>
      <pc:sldChg chg="modSp mod">
        <pc:chgData name="Nate Jones" userId="87ef0a25-c510-4c76-8ec1-001ba2d44647" providerId="ADAL" clId="{96A0EE4E-386B-4179-A3AE-7939A22BF5D2}" dt="2023-03-29T21:02:19.786" v="8608" actId="20577"/>
        <pc:sldMkLst>
          <pc:docMk/>
          <pc:sldMk cId="399037918" sldId="815"/>
        </pc:sldMkLst>
        <pc:spChg chg="mod">
          <ac:chgData name="Nate Jones" userId="87ef0a25-c510-4c76-8ec1-001ba2d44647" providerId="ADAL" clId="{96A0EE4E-386B-4179-A3AE-7939A22BF5D2}" dt="2023-03-29T21:02:19.786" v="8608" actId="20577"/>
          <ac:spMkLst>
            <pc:docMk/>
            <pc:sldMk cId="399037918" sldId="815"/>
            <ac:spMk id="4" creationId="{CA3CD764-B113-4038-B964-B1F9A305FAD0}"/>
          </ac:spMkLst>
        </pc:spChg>
      </pc:sldChg>
      <pc:sldChg chg="modSp mod">
        <pc:chgData name="Nate Jones" userId="87ef0a25-c510-4c76-8ec1-001ba2d44647" providerId="ADAL" clId="{96A0EE4E-386B-4179-A3AE-7939A22BF5D2}" dt="2023-03-16T20:50:22.958" v="6397" actId="20577"/>
        <pc:sldMkLst>
          <pc:docMk/>
          <pc:sldMk cId="2614723543" sldId="858"/>
        </pc:sldMkLst>
        <pc:spChg chg="mod">
          <ac:chgData name="Nate Jones" userId="87ef0a25-c510-4c76-8ec1-001ba2d44647" providerId="ADAL" clId="{96A0EE4E-386B-4179-A3AE-7939A22BF5D2}" dt="2023-03-16T20:50:22.958" v="6397" actId="20577"/>
          <ac:spMkLst>
            <pc:docMk/>
            <pc:sldMk cId="2614723543" sldId="858"/>
            <ac:spMk id="2" creationId="{79410688-3F7C-B944-1543-BB074D65FF02}"/>
          </ac:spMkLst>
        </pc:spChg>
        <pc:spChg chg="mod">
          <ac:chgData name="Nate Jones" userId="87ef0a25-c510-4c76-8ec1-001ba2d44647" providerId="ADAL" clId="{96A0EE4E-386B-4179-A3AE-7939A22BF5D2}" dt="2023-03-16T20:47:19.101" v="6395" actId="20577"/>
          <ac:spMkLst>
            <pc:docMk/>
            <pc:sldMk cId="2614723543" sldId="858"/>
            <ac:spMk id="3" creationId="{E15C350B-F492-4699-C1FE-FA1F1AFE1063}"/>
          </ac:spMkLst>
        </pc:spChg>
      </pc:sldChg>
      <pc:sldChg chg="modSp mod ord">
        <pc:chgData name="Nate Jones" userId="87ef0a25-c510-4c76-8ec1-001ba2d44647" providerId="ADAL" clId="{96A0EE4E-386B-4179-A3AE-7939A22BF5D2}" dt="2023-04-27T01:21:38" v="13002" actId="179"/>
        <pc:sldMkLst>
          <pc:docMk/>
          <pc:sldMk cId="2938933177" sldId="862"/>
        </pc:sldMkLst>
        <pc:spChg chg="mod">
          <ac:chgData name="Nate Jones" userId="87ef0a25-c510-4c76-8ec1-001ba2d44647" providerId="ADAL" clId="{96A0EE4E-386B-4179-A3AE-7939A22BF5D2}" dt="2023-03-29T08:15:55.179" v="7102" actId="21"/>
          <ac:spMkLst>
            <pc:docMk/>
            <pc:sldMk cId="2938933177" sldId="862"/>
            <ac:spMk id="4" creationId="{36476F63-19DF-72DC-84F4-63CCC90A4997}"/>
          </ac:spMkLst>
        </pc:spChg>
        <pc:spChg chg="mod">
          <ac:chgData name="Nate Jones" userId="87ef0a25-c510-4c76-8ec1-001ba2d44647" providerId="ADAL" clId="{96A0EE4E-386B-4179-A3AE-7939A22BF5D2}" dt="2023-04-27T01:19:41.367" v="12987" actId="179"/>
          <ac:spMkLst>
            <pc:docMk/>
            <pc:sldMk cId="2938933177" sldId="862"/>
            <ac:spMk id="5" creationId="{7864C94E-8FCC-7A15-8B6D-FA746938FA5A}"/>
          </ac:spMkLst>
        </pc:spChg>
        <pc:spChg chg="mod">
          <ac:chgData name="Nate Jones" userId="87ef0a25-c510-4c76-8ec1-001ba2d44647" providerId="ADAL" clId="{96A0EE4E-386B-4179-A3AE-7939A22BF5D2}" dt="2023-04-27T01:20:39.424" v="12993" actId="179"/>
          <ac:spMkLst>
            <pc:docMk/>
            <pc:sldMk cId="2938933177" sldId="862"/>
            <ac:spMk id="6" creationId="{25E64A9A-5C77-DED5-514F-41A5A389AFA5}"/>
          </ac:spMkLst>
        </pc:spChg>
        <pc:spChg chg="mod">
          <ac:chgData name="Nate Jones" userId="87ef0a25-c510-4c76-8ec1-001ba2d44647" providerId="ADAL" clId="{96A0EE4E-386B-4179-A3AE-7939A22BF5D2}" dt="2023-04-27T01:21:38" v="13002" actId="179"/>
          <ac:spMkLst>
            <pc:docMk/>
            <pc:sldMk cId="2938933177" sldId="862"/>
            <ac:spMk id="7" creationId="{7C89B063-4041-5E69-A7D5-6FDECD87F5C3}"/>
          </ac:spMkLst>
        </pc:spChg>
        <pc:spChg chg="mod">
          <ac:chgData name="Nate Jones" userId="87ef0a25-c510-4c76-8ec1-001ba2d44647" providerId="ADAL" clId="{96A0EE4E-386B-4179-A3AE-7939A22BF5D2}" dt="2023-03-29T08:22:07.681" v="7315" actId="21"/>
          <ac:spMkLst>
            <pc:docMk/>
            <pc:sldMk cId="2938933177" sldId="862"/>
            <ac:spMk id="5122" creationId="{00000000-0000-0000-0000-000000000000}"/>
          </ac:spMkLst>
        </pc:spChg>
      </pc:sldChg>
      <pc:sldChg chg="modSp mod modAnim modNotesTx">
        <pc:chgData name="Nate Jones" userId="87ef0a25-c510-4c76-8ec1-001ba2d44647" providerId="ADAL" clId="{96A0EE4E-386B-4179-A3AE-7939A22BF5D2}" dt="2023-03-02T22:01:22.386" v="3795"/>
        <pc:sldMkLst>
          <pc:docMk/>
          <pc:sldMk cId="1201154882" sldId="864"/>
        </pc:sldMkLst>
        <pc:spChg chg="mod">
          <ac:chgData name="Nate Jones" userId="87ef0a25-c510-4c76-8ec1-001ba2d44647" providerId="ADAL" clId="{96A0EE4E-386B-4179-A3AE-7939A22BF5D2}" dt="2023-03-02T22:00:58.269" v="3791" actId="1076"/>
          <ac:spMkLst>
            <pc:docMk/>
            <pc:sldMk cId="1201154882" sldId="864"/>
            <ac:spMk id="2" creationId="{79410688-3F7C-B944-1543-BB074D65FF02}"/>
          </ac:spMkLst>
        </pc:spChg>
      </pc:sldChg>
      <pc:sldChg chg="addSp delSp modSp add mod">
        <pc:chgData name="Nate Jones" userId="87ef0a25-c510-4c76-8ec1-001ba2d44647" providerId="ADAL" clId="{96A0EE4E-386B-4179-A3AE-7939A22BF5D2}" dt="2023-03-29T09:30:48.785" v="8594" actId="12789"/>
        <pc:sldMkLst>
          <pc:docMk/>
          <pc:sldMk cId="3245176594" sldId="870"/>
        </pc:sldMkLst>
        <pc:spChg chg="mod">
          <ac:chgData name="Nate Jones" userId="87ef0a25-c510-4c76-8ec1-001ba2d44647" providerId="ADAL" clId="{96A0EE4E-386B-4179-A3AE-7939A22BF5D2}" dt="2023-03-29T09:30:48.785" v="8594" actId="12789"/>
          <ac:spMkLst>
            <pc:docMk/>
            <pc:sldMk cId="3245176594" sldId="870"/>
            <ac:spMk id="4" creationId="{72FF721E-D1B8-A974-E277-9C4436A1C6B7}"/>
          </ac:spMkLst>
        </pc:spChg>
        <pc:spChg chg="mod">
          <ac:chgData name="Nate Jones" userId="87ef0a25-c510-4c76-8ec1-001ba2d44647" providerId="ADAL" clId="{96A0EE4E-386B-4179-A3AE-7939A22BF5D2}" dt="2023-03-29T09:30:48.785" v="8594" actId="12789"/>
          <ac:spMkLst>
            <pc:docMk/>
            <pc:sldMk cId="3245176594" sldId="870"/>
            <ac:spMk id="6" creationId="{6CF6DF78-829F-7E7A-9110-EA39CB642DA9}"/>
          </ac:spMkLst>
        </pc:spChg>
        <pc:spChg chg="mod">
          <ac:chgData name="Nate Jones" userId="87ef0a25-c510-4c76-8ec1-001ba2d44647" providerId="ADAL" clId="{96A0EE4E-386B-4179-A3AE-7939A22BF5D2}" dt="2023-03-29T09:30:48.785" v="8594" actId="12789"/>
          <ac:spMkLst>
            <pc:docMk/>
            <pc:sldMk cId="3245176594" sldId="870"/>
            <ac:spMk id="7" creationId="{6771A39A-3A66-2623-F552-21378737B583}"/>
          </ac:spMkLst>
        </pc:spChg>
        <pc:spChg chg="mod">
          <ac:chgData name="Nate Jones" userId="87ef0a25-c510-4c76-8ec1-001ba2d44647" providerId="ADAL" clId="{96A0EE4E-386B-4179-A3AE-7939A22BF5D2}" dt="2023-03-29T09:30:48.785" v="8594" actId="12789"/>
          <ac:spMkLst>
            <pc:docMk/>
            <pc:sldMk cId="3245176594" sldId="870"/>
            <ac:spMk id="8" creationId="{C239D0AE-E48E-8411-EA84-A2DA743CC754}"/>
          </ac:spMkLst>
        </pc:spChg>
        <pc:spChg chg="mod">
          <ac:chgData name="Nate Jones" userId="87ef0a25-c510-4c76-8ec1-001ba2d44647" providerId="ADAL" clId="{96A0EE4E-386B-4179-A3AE-7939A22BF5D2}" dt="2023-03-29T09:30:48.785" v="8594" actId="12789"/>
          <ac:spMkLst>
            <pc:docMk/>
            <pc:sldMk cId="3245176594" sldId="870"/>
            <ac:spMk id="18" creationId="{67C8B598-36C4-D039-9244-3AEB4B7810BF}"/>
          </ac:spMkLst>
        </pc:spChg>
        <pc:spChg chg="mod">
          <ac:chgData name="Nate Jones" userId="87ef0a25-c510-4c76-8ec1-001ba2d44647" providerId="ADAL" clId="{96A0EE4E-386B-4179-A3AE-7939A22BF5D2}" dt="2023-03-29T09:30:48.785" v="8594" actId="12789"/>
          <ac:spMkLst>
            <pc:docMk/>
            <pc:sldMk cId="3245176594" sldId="870"/>
            <ac:spMk id="19" creationId="{1C68EDB4-C071-FF9D-A029-B0CDC54BB1C0}"/>
          </ac:spMkLst>
        </pc:spChg>
        <pc:spChg chg="mod">
          <ac:chgData name="Nate Jones" userId="87ef0a25-c510-4c76-8ec1-001ba2d44647" providerId="ADAL" clId="{96A0EE4E-386B-4179-A3AE-7939A22BF5D2}" dt="2023-03-29T09:30:48.785" v="8594" actId="12789"/>
          <ac:spMkLst>
            <pc:docMk/>
            <pc:sldMk cId="3245176594" sldId="870"/>
            <ac:spMk id="20" creationId="{684DA022-D03B-CF3A-5476-099AE29B1B91}"/>
          </ac:spMkLst>
        </pc:spChg>
        <pc:spChg chg="mod">
          <ac:chgData name="Nate Jones" userId="87ef0a25-c510-4c76-8ec1-001ba2d44647" providerId="ADAL" clId="{96A0EE4E-386B-4179-A3AE-7939A22BF5D2}" dt="2023-03-29T09:30:48.785" v="8594" actId="12789"/>
          <ac:spMkLst>
            <pc:docMk/>
            <pc:sldMk cId="3245176594" sldId="870"/>
            <ac:spMk id="21" creationId="{7789418E-AD3F-0545-9579-719F8D46590E}"/>
          </ac:spMkLst>
        </pc:spChg>
        <pc:grpChg chg="add mod topLvl">
          <ac:chgData name="Nate Jones" userId="87ef0a25-c510-4c76-8ec1-001ba2d44647" providerId="ADAL" clId="{96A0EE4E-386B-4179-A3AE-7939A22BF5D2}" dt="2023-03-29T09:30:48.785" v="8594" actId="12789"/>
          <ac:grpSpMkLst>
            <pc:docMk/>
            <pc:sldMk cId="3245176594" sldId="870"/>
            <ac:grpSpMk id="2" creationId="{19A1762E-86F3-6E7C-A395-D9BD43558551}"/>
          </ac:grpSpMkLst>
        </pc:grpChg>
        <pc:grpChg chg="add mod topLvl">
          <ac:chgData name="Nate Jones" userId="87ef0a25-c510-4c76-8ec1-001ba2d44647" providerId="ADAL" clId="{96A0EE4E-386B-4179-A3AE-7939A22BF5D2}" dt="2023-03-29T09:30:48.785" v="8594" actId="12789"/>
          <ac:grpSpMkLst>
            <pc:docMk/>
            <pc:sldMk cId="3245176594" sldId="870"/>
            <ac:grpSpMk id="9" creationId="{11F894A6-C8AA-E008-5801-28F0A5FD45FC}"/>
          </ac:grpSpMkLst>
        </pc:grpChg>
        <pc:grpChg chg="add mod topLvl">
          <ac:chgData name="Nate Jones" userId="87ef0a25-c510-4c76-8ec1-001ba2d44647" providerId="ADAL" clId="{96A0EE4E-386B-4179-A3AE-7939A22BF5D2}" dt="2023-03-29T09:30:48.785" v="8594" actId="12789"/>
          <ac:grpSpMkLst>
            <pc:docMk/>
            <pc:sldMk cId="3245176594" sldId="870"/>
            <ac:grpSpMk id="10" creationId="{9FDB5405-7C24-CCAB-9672-4E1FE1506201}"/>
          </ac:grpSpMkLst>
        </pc:grpChg>
        <pc:grpChg chg="mod">
          <ac:chgData name="Nate Jones" userId="87ef0a25-c510-4c76-8ec1-001ba2d44647" providerId="ADAL" clId="{96A0EE4E-386B-4179-A3AE-7939A22BF5D2}" dt="2023-03-29T09:30:48.785" v="8594" actId="12789"/>
          <ac:grpSpMkLst>
            <pc:docMk/>
            <pc:sldMk cId="3245176594" sldId="870"/>
            <ac:grpSpMk id="11" creationId="{2CE45692-D589-214A-1DA4-B9C137F93B37}"/>
          </ac:grpSpMkLst>
        </pc:grpChg>
        <pc:grpChg chg="mod">
          <ac:chgData name="Nate Jones" userId="87ef0a25-c510-4c76-8ec1-001ba2d44647" providerId="ADAL" clId="{96A0EE4E-386B-4179-A3AE-7939A22BF5D2}" dt="2023-03-29T09:30:48.785" v="8594" actId="12789"/>
          <ac:grpSpMkLst>
            <pc:docMk/>
            <pc:sldMk cId="3245176594" sldId="870"/>
            <ac:grpSpMk id="12" creationId="{4670B41D-75BD-F215-7D14-4C987A332B0B}"/>
          </ac:grpSpMkLst>
        </pc:grpChg>
        <pc:grpChg chg="mod">
          <ac:chgData name="Nate Jones" userId="87ef0a25-c510-4c76-8ec1-001ba2d44647" providerId="ADAL" clId="{96A0EE4E-386B-4179-A3AE-7939A22BF5D2}" dt="2023-03-29T09:30:48.785" v="8594" actId="12789"/>
          <ac:grpSpMkLst>
            <pc:docMk/>
            <pc:sldMk cId="3245176594" sldId="870"/>
            <ac:grpSpMk id="13" creationId="{D922C504-6D10-A6E1-D76E-DA8E8D0A1638}"/>
          </ac:grpSpMkLst>
        </pc:grpChg>
        <pc:grpChg chg="mod">
          <ac:chgData name="Nate Jones" userId="87ef0a25-c510-4c76-8ec1-001ba2d44647" providerId="ADAL" clId="{96A0EE4E-386B-4179-A3AE-7939A22BF5D2}" dt="2023-03-29T09:30:48.785" v="8594" actId="12789"/>
          <ac:grpSpMkLst>
            <pc:docMk/>
            <pc:sldMk cId="3245176594" sldId="870"/>
            <ac:grpSpMk id="14" creationId="{5A310E4B-D158-330D-A22E-7FA28A7779B1}"/>
          </ac:grpSpMkLst>
        </pc:grpChg>
        <pc:grpChg chg="add mod topLvl">
          <ac:chgData name="Nate Jones" userId="87ef0a25-c510-4c76-8ec1-001ba2d44647" providerId="ADAL" clId="{96A0EE4E-386B-4179-A3AE-7939A22BF5D2}" dt="2023-03-29T09:30:48.785" v="8594" actId="12789"/>
          <ac:grpSpMkLst>
            <pc:docMk/>
            <pc:sldMk cId="3245176594" sldId="870"/>
            <ac:grpSpMk id="15" creationId="{4C782F5B-8121-11B0-ADB0-5A41F81D7243}"/>
          </ac:grpSpMkLst>
        </pc:grpChg>
        <pc:grpChg chg="add del mod">
          <ac:chgData name="Nate Jones" userId="87ef0a25-c510-4c76-8ec1-001ba2d44647" providerId="ADAL" clId="{96A0EE4E-386B-4179-A3AE-7939A22BF5D2}" dt="2023-03-29T09:29:48.145" v="8412" actId="165"/>
          <ac:grpSpMkLst>
            <pc:docMk/>
            <pc:sldMk cId="3245176594" sldId="870"/>
            <ac:grpSpMk id="16" creationId="{7C706D7A-895E-D4DB-BFF3-B1EA33FD7939}"/>
          </ac:grpSpMkLst>
        </pc:grpChg>
        <pc:grpChg chg="mod">
          <ac:chgData name="Nate Jones" userId="87ef0a25-c510-4c76-8ec1-001ba2d44647" providerId="ADAL" clId="{96A0EE4E-386B-4179-A3AE-7939A22BF5D2}" dt="2023-03-29T09:30:48.785" v="8594" actId="12789"/>
          <ac:grpSpMkLst>
            <pc:docMk/>
            <pc:sldMk cId="3245176594" sldId="870"/>
            <ac:grpSpMk id="22" creationId="{0B7B5BE6-90F7-D4EC-4817-1195BB7CFBE0}"/>
          </ac:grpSpMkLst>
        </pc:grpChg>
        <pc:grpChg chg="mod">
          <ac:chgData name="Nate Jones" userId="87ef0a25-c510-4c76-8ec1-001ba2d44647" providerId="ADAL" clId="{96A0EE4E-386B-4179-A3AE-7939A22BF5D2}" dt="2023-03-29T09:30:48.785" v="8594" actId="12789"/>
          <ac:grpSpMkLst>
            <pc:docMk/>
            <pc:sldMk cId="3245176594" sldId="870"/>
            <ac:grpSpMk id="23" creationId="{A9448EF0-CD3D-08C6-8BEE-1FB0C6015462}"/>
          </ac:grpSpMkLst>
        </pc:grpChg>
        <pc:grpChg chg="mod">
          <ac:chgData name="Nate Jones" userId="87ef0a25-c510-4c76-8ec1-001ba2d44647" providerId="ADAL" clId="{96A0EE4E-386B-4179-A3AE-7939A22BF5D2}" dt="2023-03-29T09:30:48.785" v="8594" actId="12789"/>
          <ac:grpSpMkLst>
            <pc:docMk/>
            <pc:sldMk cId="3245176594" sldId="870"/>
            <ac:grpSpMk id="24" creationId="{2D1CF59B-07D4-0561-A31B-64F3582F00A0}"/>
          </ac:grpSpMkLst>
        </pc:grpChg>
        <pc:grpChg chg="mod">
          <ac:chgData name="Nate Jones" userId="87ef0a25-c510-4c76-8ec1-001ba2d44647" providerId="ADAL" clId="{96A0EE4E-386B-4179-A3AE-7939A22BF5D2}" dt="2023-03-29T09:30:48.785" v="8594" actId="12789"/>
          <ac:grpSpMkLst>
            <pc:docMk/>
            <pc:sldMk cId="3245176594" sldId="870"/>
            <ac:grpSpMk id="25" creationId="{BC131384-3F37-800F-57AD-83F8BE6C6EA0}"/>
          </ac:grpSpMkLst>
        </pc:grpChg>
        <pc:picChg chg="mod">
          <ac:chgData name="Nate Jones" userId="87ef0a25-c510-4c76-8ec1-001ba2d44647" providerId="ADAL" clId="{96A0EE4E-386B-4179-A3AE-7939A22BF5D2}" dt="2023-03-29T09:30:48.785" v="8594" actId="12789"/>
          <ac:picMkLst>
            <pc:docMk/>
            <pc:sldMk cId="3245176594" sldId="870"/>
            <ac:picMk id="5" creationId="{E0F9A655-9DC2-5F56-4FF4-5FAEB015BC4A}"/>
          </ac:picMkLst>
        </pc:picChg>
        <pc:picChg chg="add del mod">
          <ac:chgData name="Nate Jones" userId="87ef0a25-c510-4c76-8ec1-001ba2d44647" providerId="ADAL" clId="{96A0EE4E-386B-4179-A3AE-7939A22BF5D2}" dt="2023-03-29T09:22:51.709" v="8376" actId="478"/>
          <ac:picMkLst>
            <pc:docMk/>
            <pc:sldMk cId="3245176594" sldId="870"/>
            <ac:picMk id="17" creationId="{20848757-4D48-2121-E3B4-FB794C3B6BD7}"/>
          </ac:picMkLst>
        </pc:picChg>
        <pc:picChg chg="mod">
          <ac:chgData name="Nate Jones" userId="87ef0a25-c510-4c76-8ec1-001ba2d44647" providerId="ADAL" clId="{96A0EE4E-386B-4179-A3AE-7939A22BF5D2}" dt="2023-03-29T09:30:48.785" v="8594" actId="12789"/>
          <ac:picMkLst>
            <pc:docMk/>
            <pc:sldMk cId="3245176594" sldId="870"/>
            <ac:picMk id="1026" creationId="{B583F681-511B-002C-9921-C4513C119856}"/>
          </ac:picMkLst>
        </pc:picChg>
        <pc:picChg chg="mod">
          <ac:chgData name="Nate Jones" userId="87ef0a25-c510-4c76-8ec1-001ba2d44647" providerId="ADAL" clId="{96A0EE4E-386B-4179-A3AE-7939A22BF5D2}" dt="2023-03-29T09:30:48.785" v="8594" actId="12789"/>
          <ac:picMkLst>
            <pc:docMk/>
            <pc:sldMk cId="3245176594" sldId="870"/>
            <ac:picMk id="1047684" creationId="{E345BE11-8D52-683B-5C77-1792DF400DB6}"/>
          </ac:picMkLst>
        </pc:picChg>
        <pc:picChg chg="mod">
          <ac:chgData name="Nate Jones" userId="87ef0a25-c510-4c76-8ec1-001ba2d44647" providerId="ADAL" clId="{96A0EE4E-386B-4179-A3AE-7939A22BF5D2}" dt="2023-03-29T09:30:48.785" v="8594" actId="12789"/>
          <ac:picMkLst>
            <pc:docMk/>
            <pc:sldMk cId="3245176594" sldId="870"/>
            <ac:picMk id="1047693" creationId="{48B79BC7-D038-6DCE-5A20-00DA50D66FB1}"/>
          </ac:picMkLst>
        </pc:picChg>
        <pc:cxnChg chg="mod">
          <ac:chgData name="Nate Jones" userId="87ef0a25-c510-4c76-8ec1-001ba2d44647" providerId="ADAL" clId="{96A0EE4E-386B-4179-A3AE-7939A22BF5D2}" dt="2023-03-29T09:30:48.785" v="8594" actId="12789"/>
          <ac:cxnSpMkLst>
            <pc:docMk/>
            <pc:sldMk cId="3245176594" sldId="870"/>
            <ac:cxnSpMk id="27" creationId="{AF16C2EA-7894-D5F8-F280-819E4944D0DF}"/>
          </ac:cxnSpMkLst>
        </pc:cxnChg>
        <pc:cxnChg chg="mod">
          <ac:chgData name="Nate Jones" userId="87ef0a25-c510-4c76-8ec1-001ba2d44647" providerId="ADAL" clId="{96A0EE4E-386B-4179-A3AE-7939A22BF5D2}" dt="2023-03-29T09:30:48.785" v="8594" actId="12789"/>
          <ac:cxnSpMkLst>
            <pc:docMk/>
            <pc:sldMk cId="3245176594" sldId="870"/>
            <ac:cxnSpMk id="28" creationId="{9A3FFFE4-9BC0-1E0E-CE55-AE685822AB1B}"/>
          </ac:cxnSpMkLst>
        </pc:cxnChg>
        <pc:cxnChg chg="mod">
          <ac:chgData name="Nate Jones" userId="87ef0a25-c510-4c76-8ec1-001ba2d44647" providerId="ADAL" clId="{96A0EE4E-386B-4179-A3AE-7939A22BF5D2}" dt="2023-03-29T09:30:48.785" v="8594" actId="12789"/>
          <ac:cxnSpMkLst>
            <pc:docMk/>
            <pc:sldMk cId="3245176594" sldId="870"/>
            <ac:cxnSpMk id="29" creationId="{B2DE0EB9-E6DC-83C2-7E07-28A3A02026CB}"/>
          </ac:cxnSpMkLst>
        </pc:cxnChg>
        <pc:cxnChg chg="mod">
          <ac:chgData name="Nate Jones" userId="87ef0a25-c510-4c76-8ec1-001ba2d44647" providerId="ADAL" clId="{96A0EE4E-386B-4179-A3AE-7939A22BF5D2}" dt="2023-03-29T09:30:48.785" v="8594" actId="12789"/>
          <ac:cxnSpMkLst>
            <pc:docMk/>
            <pc:sldMk cId="3245176594" sldId="870"/>
            <ac:cxnSpMk id="30" creationId="{89747F23-8F6C-8BC3-8447-CCB72F88EC6B}"/>
          </ac:cxnSpMkLst>
        </pc:cxnChg>
        <pc:cxnChg chg="mod">
          <ac:chgData name="Nate Jones" userId="87ef0a25-c510-4c76-8ec1-001ba2d44647" providerId="ADAL" clId="{96A0EE4E-386B-4179-A3AE-7939A22BF5D2}" dt="2023-03-29T09:30:48.785" v="8594" actId="12789"/>
          <ac:cxnSpMkLst>
            <pc:docMk/>
            <pc:sldMk cId="3245176594" sldId="870"/>
            <ac:cxnSpMk id="31" creationId="{A8346B5E-F697-41DA-7FE0-95D79484CDD1}"/>
          </ac:cxnSpMkLst>
        </pc:cxnChg>
        <pc:cxnChg chg="mod">
          <ac:chgData name="Nate Jones" userId="87ef0a25-c510-4c76-8ec1-001ba2d44647" providerId="ADAL" clId="{96A0EE4E-386B-4179-A3AE-7939A22BF5D2}" dt="2023-03-29T09:30:48.785" v="8594" actId="12789"/>
          <ac:cxnSpMkLst>
            <pc:docMk/>
            <pc:sldMk cId="3245176594" sldId="870"/>
            <ac:cxnSpMk id="32" creationId="{09BE72BB-164C-9A05-2A72-754A6182EB98}"/>
          </ac:cxnSpMkLst>
        </pc:cxnChg>
        <pc:cxnChg chg="mod">
          <ac:chgData name="Nate Jones" userId="87ef0a25-c510-4c76-8ec1-001ba2d44647" providerId="ADAL" clId="{96A0EE4E-386B-4179-A3AE-7939A22BF5D2}" dt="2023-03-29T09:30:48.785" v="8594" actId="12789"/>
          <ac:cxnSpMkLst>
            <pc:docMk/>
            <pc:sldMk cId="3245176594" sldId="870"/>
            <ac:cxnSpMk id="33" creationId="{FE718081-5F62-A62C-3983-B0579CE80ACA}"/>
          </ac:cxnSpMkLst>
        </pc:cxnChg>
        <pc:cxnChg chg="mod">
          <ac:chgData name="Nate Jones" userId="87ef0a25-c510-4c76-8ec1-001ba2d44647" providerId="ADAL" clId="{96A0EE4E-386B-4179-A3AE-7939A22BF5D2}" dt="2023-03-29T09:30:48.785" v="8594" actId="12789"/>
          <ac:cxnSpMkLst>
            <pc:docMk/>
            <pc:sldMk cId="3245176594" sldId="870"/>
            <ac:cxnSpMk id="34" creationId="{B72A0210-1743-2661-94F5-28A7CBEDEEB7}"/>
          </ac:cxnSpMkLst>
        </pc:cxnChg>
      </pc:sldChg>
      <pc:sldChg chg="add del ord">
        <pc:chgData name="Nate Jones" userId="87ef0a25-c510-4c76-8ec1-001ba2d44647" providerId="ADAL" clId="{96A0EE4E-386B-4179-A3AE-7939A22BF5D2}" dt="2023-03-29T09:35:00.574" v="8600"/>
        <pc:sldMkLst>
          <pc:docMk/>
          <pc:sldMk cId="2265204735" sldId="871"/>
        </pc:sldMkLst>
      </pc:sldChg>
      <pc:sldChg chg="ord">
        <pc:chgData name="Nate Jones" userId="87ef0a25-c510-4c76-8ec1-001ba2d44647" providerId="ADAL" clId="{96A0EE4E-386B-4179-A3AE-7939A22BF5D2}" dt="2023-03-29T09:35:00.574" v="8600"/>
        <pc:sldMkLst>
          <pc:docMk/>
          <pc:sldMk cId="4202689182" sldId="873"/>
        </pc:sldMkLst>
      </pc:sldChg>
      <pc:sldChg chg="modSp del mod">
        <pc:chgData name="Nate Jones" userId="87ef0a25-c510-4c76-8ec1-001ba2d44647" providerId="ADAL" clId="{96A0EE4E-386B-4179-A3AE-7939A22BF5D2}" dt="2023-03-02T19:22:49.659" v="142" actId="47"/>
        <pc:sldMkLst>
          <pc:docMk/>
          <pc:sldMk cId="89739398" sldId="875"/>
        </pc:sldMkLst>
        <pc:spChg chg="mod">
          <ac:chgData name="Nate Jones" userId="87ef0a25-c510-4c76-8ec1-001ba2d44647" providerId="ADAL" clId="{96A0EE4E-386B-4179-A3AE-7939A22BF5D2}" dt="2023-03-02T19:18:38.040" v="137" actId="5793"/>
          <ac:spMkLst>
            <pc:docMk/>
            <pc:sldMk cId="89739398" sldId="875"/>
            <ac:spMk id="2" creationId="{79410688-3F7C-B944-1543-BB074D65FF02}"/>
          </ac:spMkLst>
        </pc:spChg>
      </pc:sldChg>
      <pc:sldChg chg="delSp modSp mod ord modAnim">
        <pc:chgData name="Nate Jones" userId="87ef0a25-c510-4c76-8ec1-001ba2d44647" providerId="ADAL" clId="{96A0EE4E-386B-4179-A3AE-7939A22BF5D2}" dt="2023-04-28T01:11:16.526" v="14911"/>
        <pc:sldMkLst>
          <pc:docMk/>
          <pc:sldMk cId="1209057101" sldId="880"/>
        </pc:sldMkLst>
        <pc:spChg chg="del">
          <ac:chgData name="Nate Jones" userId="87ef0a25-c510-4c76-8ec1-001ba2d44647" providerId="ADAL" clId="{96A0EE4E-386B-4179-A3AE-7939A22BF5D2}" dt="2023-03-30T18:53:30.237" v="8620" actId="478"/>
          <ac:spMkLst>
            <pc:docMk/>
            <pc:sldMk cId="1209057101" sldId="880"/>
            <ac:spMk id="11" creationId="{651CA814-2BC0-CC58-10F6-4AABDAD667F3}"/>
          </ac:spMkLst>
        </pc:spChg>
        <pc:spChg chg="mod">
          <ac:chgData name="Nate Jones" userId="87ef0a25-c510-4c76-8ec1-001ba2d44647" providerId="ADAL" clId="{96A0EE4E-386B-4179-A3AE-7939A22BF5D2}" dt="2023-03-30T18:54:18.464" v="8679" actId="1035"/>
          <ac:spMkLst>
            <pc:docMk/>
            <pc:sldMk cId="1209057101" sldId="880"/>
            <ac:spMk id="15" creationId="{F5AD5895-CF4F-0BD6-0B41-DEF99AF817CF}"/>
          </ac:spMkLst>
        </pc:spChg>
        <pc:spChg chg="mod">
          <ac:chgData name="Nate Jones" userId="87ef0a25-c510-4c76-8ec1-001ba2d44647" providerId="ADAL" clId="{96A0EE4E-386B-4179-A3AE-7939A22BF5D2}" dt="2023-03-30T18:55:56.736" v="8718" actId="1038"/>
          <ac:spMkLst>
            <pc:docMk/>
            <pc:sldMk cId="1209057101" sldId="880"/>
            <ac:spMk id="21" creationId="{8194F7F0-E68A-0F3B-A74F-212FC147B527}"/>
          </ac:spMkLst>
        </pc:spChg>
        <pc:spChg chg="mod">
          <ac:chgData name="Nate Jones" userId="87ef0a25-c510-4c76-8ec1-001ba2d44647" providerId="ADAL" clId="{96A0EE4E-386B-4179-A3AE-7939A22BF5D2}" dt="2023-03-30T18:55:52.263" v="8716" actId="1037"/>
          <ac:spMkLst>
            <pc:docMk/>
            <pc:sldMk cId="1209057101" sldId="880"/>
            <ac:spMk id="22" creationId="{C7EDAE47-970A-E186-DF22-80ACEFC4F048}"/>
          </ac:spMkLst>
        </pc:spChg>
        <pc:spChg chg="mod">
          <ac:chgData name="Nate Jones" userId="87ef0a25-c510-4c76-8ec1-001ba2d44647" providerId="ADAL" clId="{96A0EE4E-386B-4179-A3AE-7939A22BF5D2}" dt="2023-03-30T18:55:46.425" v="8706" actId="1037"/>
          <ac:spMkLst>
            <pc:docMk/>
            <pc:sldMk cId="1209057101" sldId="880"/>
            <ac:spMk id="23" creationId="{9690A629-8C04-146F-5D4B-E7AFD11C87A2}"/>
          </ac:spMkLst>
        </pc:spChg>
        <pc:spChg chg="mod">
          <ac:chgData name="Nate Jones" userId="87ef0a25-c510-4c76-8ec1-001ba2d44647" providerId="ADAL" clId="{96A0EE4E-386B-4179-A3AE-7939A22BF5D2}" dt="2023-03-30T18:55:34.031" v="8697" actId="1038"/>
          <ac:spMkLst>
            <pc:docMk/>
            <pc:sldMk cId="1209057101" sldId="880"/>
            <ac:spMk id="24" creationId="{9C1C3750-CE5B-39BF-9FC1-22E07F9214C2}"/>
          </ac:spMkLst>
        </pc:spChg>
        <pc:spChg chg="del">
          <ac:chgData name="Nate Jones" userId="87ef0a25-c510-4c76-8ec1-001ba2d44647" providerId="ADAL" clId="{96A0EE4E-386B-4179-A3AE-7939A22BF5D2}" dt="2023-03-30T18:53:19.227" v="8618" actId="478"/>
          <ac:spMkLst>
            <pc:docMk/>
            <pc:sldMk cId="1209057101" sldId="880"/>
            <ac:spMk id="33" creationId="{C3CDD7EB-2BCF-8D1E-C3AC-6C07889ECF9C}"/>
          </ac:spMkLst>
        </pc:spChg>
        <pc:spChg chg="mod">
          <ac:chgData name="Nate Jones" userId="87ef0a25-c510-4c76-8ec1-001ba2d44647" providerId="ADAL" clId="{96A0EE4E-386B-4179-A3AE-7939A22BF5D2}" dt="2023-03-30T18:54:30.146" v="8680" actId="14100"/>
          <ac:spMkLst>
            <pc:docMk/>
            <pc:sldMk cId="1209057101" sldId="880"/>
            <ac:spMk id="34" creationId="{2B612A5D-C097-4F97-7852-5162C63CC703}"/>
          </ac:spMkLst>
        </pc:spChg>
        <pc:spChg chg="mod">
          <ac:chgData name="Nate Jones" userId="87ef0a25-c510-4c76-8ec1-001ba2d44647" providerId="ADAL" clId="{96A0EE4E-386B-4179-A3AE-7939A22BF5D2}" dt="2023-03-29T08:23:28.503" v="7327" actId="20577"/>
          <ac:spMkLst>
            <pc:docMk/>
            <pc:sldMk cId="1209057101" sldId="880"/>
            <ac:spMk id="35" creationId="{745D5FCB-1556-0DA7-85F4-17635A51CB27}"/>
          </ac:spMkLst>
        </pc:spChg>
        <pc:spChg chg="mod">
          <ac:chgData name="Nate Jones" userId="87ef0a25-c510-4c76-8ec1-001ba2d44647" providerId="ADAL" clId="{96A0EE4E-386B-4179-A3AE-7939A22BF5D2}" dt="2023-03-30T18:54:30.146" v="8680" actId="14100"/>
          <ac:spMkLst>
            <pc:docMk/>
            <pc:sldMk cId="1209057101" sldId="880"/>
            <ac:spMk id="45" creationId="{A106EA0D-FA38-DAD0-E82D-9526E77FDEC0}"/>
          </ac:spMkLst>
        </pc:spChg>
        <pc:grpChg chg="mod">
          <ac:chgData name="Nate Jones" userId="87ef0a25-c510-4c76-8ec1-001ba2d44647" providerId="ADAL" clId="{96A0EE4E-386B-4179-A3AE-7939A22BF5D2}" dt="2023-03-30T18:55:14.319" v="8689" actId="1037"/>
          <ac:grpSpMkLst>
            <pc:docMk/>
            <pc:sldMk cId="1209057101" sldId="880"/>
            <ac:grpSpMk id="13" creationId="{F3048D66-46BA-E91A-3862-A578E3E7A165}"/>
          </ac:grpSpMkLst>
        </pc:grpChg>
        <pc:picChg chg="mod">
          <ac:chgData name="Nate Jones" userId="87ef0a25-c510-4c76-8ec1-001ba2d44647" providerId="ADAL" clId="{96A0EE4E-386B-4179-A3AE-7939A22BF5D2}" dt="2023-03-30T18:53:56.505" v="8656" actId="14100"/>
          <ac:picMkLst>
            <pc:docMk/>
            <pc:sldMk cId="1209057101" sldId="880"/>
            <ac:picMk id="16" creationId="{B81802BC-DACF-1921-A864-58A2BB6B6F30}"/>
          </ac:picMkLst>
        </pc:picChg>
        <pc:cxnChg chg="del">
          <ac:chgData name="Nate Jones" userId="87ef0a25-c510-4c76-8ec1-001ba2d44647" providerId="ADAL" clId="{96A0EE4E-386B-4179-A3AE-7939A22BF5D2}" dt="2023-03-30T18:53:20.663" v="8619" actId="478"/>
          <ac:cxnSpMkLst>
            <pc:docMk/>
            <pc:sldMk cId="1209057101" sldId="880"/>
            <ac:cxnSpMk id="8" creationId="{E8C40641-45B3-3DDF-32FB-D910F8C9429B}"/>
          </ac:cxnSpMkLst>
        </pc:cxnChg>
        <pc:cxnChg chg="del">
          <ac:chgData name="Nate Jones" userId="87ef0a25-c510-4c76-8ec1-001ba2d44647" providerId="ADAL" clId="{96A0EE4E-386B-4179-A3AE-7939A22BF5D2}" dt="2023-03-30T18:53:33.568" v="8621" actId="478"/>
          <ac:cxnSpMkLst>
            <pc:docMk/>
            <pc:sldMk cId="1209057101" sldId="880"/>
            <ac:cxnSpMk id="10" creationId="{A98CF7CD-8236-6DB3-F926-F6E615C56F02}"/>
          </ac:cxnSpMkLst>
        </pc:cxnChg>
      </pc:sldChg>
      <pc:sldChg chg="addSp delSp modSp mod modAnim">
        <pc:chgData name="Nate Jones" userId="87ef0a25-c510-4c76-8ec1-001ba2d44647" providerId="ADAL" clId="{96A0EE4E-386B-4179-A3AE-7939A22BF5D2}" dt="2023-03-02T20:56:59.379" v="2010"/>
        <pc:sldMkLst>
          <pc:docMk/>
          <pc:sldMk cId="2177092713" sldId="881"/>
        </pc:sldMkLst>
        <pc:spChg chg="mod topLvl">
          <ac:chgData name="Nate Jones" userId="87ef0a25-c510-4c76-8ec1-001ba2d44647" providerId="ADAL" clId="{96A0EE4E-386B-4179-A3AE-7939A22BF5D2}" dt="2023-03-02T20:53:39.662" v="1988" actId="165"/>
          <ac:spMkLst>
            <pc:docMk/>
            <pc:sldMk cId="2177092713" sldId="881"/>
            <ac:spMk id="5" creationId="{3A5D943E-EEE2-1AD8-3B70-2CB550B32735}"/>
          </ac:spMkLst>
        </pc:spChg>
        <pc:spChg chg="add mod">
          <ac:chgData name="Nate Jones" userId="87ef0a25-c510-4c76-8ec1-001ba2d44647" providerId="ADAL" clId="{96A0EE4E-386B-4179-A3AE-7939A22BF5D2}" dt="2023-03-02T19:58:18.154" v="936" actId="164"/>
          <ac:spMkLst>
            <pc:docMk/>
            <pc:sldMk cId="2177092713" sldId="881"/>
            <ac:spMk id="7" creationId="{AD50ABA7-6494-EF21-2561-C7474B6512F3}"/>
          </ac:spMkLst>
        </pc:spChg>
        <pc:spChg chg="add mod">
          <ac:chgData name="Nate Jones" userId="87ef0a25-c510-4c76-8ec1-001ba2d44647" providerId="ADAL" clId="{96A0EE4E-386B-4179-A3AE-7939A22BF5D2}" dt="2023-03-02T19:58:18.154" v="936" actId="164"/>
          <ac:spMkLst>
            <pc:docMk/>
            <pc:sldMk cId="2177092713" sldId="881"/>
            <ac:spMk id="8" creationId="{52A5B9FC-C22B-9CAE-5996-F5E5ED2B42F8}"/>
          </ac:spMkLst>
        </pc:spChg>
        <pc:spChg chg="add mod topLvl">
          <ac:chgData name="Nate Jones" userId="87ef0a25-c510-4c76-8ec1-001ba2d44647" providerId="ADAL" clId="{96A0EE4E-386B-4179-A3AE-7939A22BF5D2}" dt="2023-03-02T20:55:27.436" v="2002" actId="20577"/>
          <ac:spMkLst>
            <pc:docMk/>
            <pc:sldMk cId="2177092713" sldId="881"/>
            <ac:spMk id="10" creationId="{14AA3A8C-F967-D977-60C7-4964AE53266B}"/>
          </ac:spMkLst>
        </pc:spChg>
        <pc:grpChg chg="add del mod">
          <ac:chgData name="Nate Jones" userId="87ef0a25-c510-4c76-8ec1-001ba2d44647" providerId="ADAL" clId="{96A0EE4E-386B-4179-A3AE-7939A22BF5D2}" dt="2023-03-02T20:53:22.407" v="1975" actId="478"/>
          <ac:grpSpMkLst>
            <pc:docMk/>
            <pc:sldMk cId="2177092713" sldId="881"/>
            <ac:grpSpMk id="9" creationId="{C1405CAE-1287-EF31-4C3E-303BC5D3EDAE}"/>
          </ac:grpSpMkLst>
        </pc:grpChg>
        <pc:grpChg chg="add del mod">
          <ac:chgData name="Nate Jones" userId="87ef0a25-c510-4c76-8ec1-001ba2d44647" providerId="ADAL" clId="{96A0EE4E-386B-4179-A3AE-7939A22BF5D2}" dt="2023-03-02T20:53:39.662" v="1988" actId="165"/>
          <ac:grpSpMkLst>
            <pc:docMk/>
            <pc:sldMk cId="2177092713" sldId="881"/>
            <ac:grpSpMk id="11" creationId="{9C46854A-DDBC-FAD1-03FA-194132771D9E}"/>
          </ac:grpSpMkLst>
        </pc:grpChg>
        <pc:picChg chg="add mod modCrop">
          <ac:chgData name="Nate Jones" userId="87ef0a25-c510-4c76-8ec1-001ba2d44647" providerId="ADAL" clId="{96A0EE4E-386B-4179-A3AE-7939A22BF5D2}" dt="2023-03-02T19:58:18.154" v="936" actId="164"/>
          <ac:picMkLst>
            <pc:docMk/>
            <pc:sldMk cId="2177092713" sldId="881"/>
            <ac:picMk id="6" creationId="{851E1D92-9411-C02A-B2E7-D391074F96DA}"/>
          </ac:picMkLst>
        </pc:picChg>
      </pc:sldChg>
      <pc:sldChg chg="ord">
        <pc:chgData name="Nate Jones" userId="87ef0a25-c510-4c76-8ec1-001ba2d44647" providerId="ADAL" clId="{96A0EE4E-386B-4179-A3AE-7939A22BF5D2}" dt="2023-03-29T09:09:15.700" v="8207"/>
        <pc:sldMkLst>
          <pc:docMk/>
          <pc:sldMk cId="3139619947" sldId="882"/>
        </pc:sldMkLst>
      </pc:sldChg>
      <pc:sldChg chg="addSp delSp modSp add mod ord">
        <pc:chgData name="Nate Jones" userId="87ef0a25-c510-4c76-8ec1-001ba2d44647" providerId="ADAL" clId="{96A0EE4E-386B-4179-A3AE-7939A22BF5D2}" dt="2023-03-02T22:07:15.800" v="3820"/>
        <pc:sldMkLst>
          <pc:docMk/>
          <pc:sldMk cId="2862140327" sldId="884"/>
        </pc:sldMkLst>
        <pc:spChg chg="mod">
          <ac:chgData name="Nate Jones" userId="87ef0a25-c510-4c76-8ec1-001ba2d44647" providerId="ADAL" clId="{96A0EE4E-386B-4179-A3AE-7939A22BF5D2}" dt="2023-03-02T22:07:07.991" v="3818" actId="20577"/>
          <ac:spMkLst>
            <pc:docMk/>
            <pc:sldMk cId="2862140327" sldId="884"/>
            <ac:spMk id="3" creationId="{30122082-6696-1735-1853-24EAE40DA654}"/>
          </ac:spMkLst>
        </pc:spChg>
        <pc:spChg chg="del mod">
          <ac:chgData name="Nate Jones" userId="87ef0a25-c510-4c76-8ec1-001ba2d44647" providerId="ADAL" clId="{96A0EE4E-386B-4179-A3AE-7939A22BF5D2}" dt="2023-03-02T19:30:15.765" v="204" actId="478"/>
          <ac:spMkLst>
            <pc:docMk/>
            <pc:sldMk cId="2862140327" sldId="884"/>
            <ac:spMk id="5" creationId="{3A5D943E-EEE2-1AD8-3B70-2CB550B32735}"/>
          </ac:spMkLst>
        </pc:spChg>
        <pc:spChg chg="add mod topLvl">
          <ac:chgData name="Nate Jones" userId="87ef0a25-c510-4c76-8ec1-001ba2d44647" providerId="ADAL" clId="{96A0EE4E-386B-4179-A3AE-7939A22BF5D2}" dt="2023-03-02T21:48:53.156" v="3091" actId="1037"/>
          <ac:spMkLst>
            <pc:docMk/>
            <pc:sldMk cId="2862140327" sldId="884"/>
            <ac:spMk id="7" creationId="{CFA44B9A-6F60-EE12-FC81-79027E634065}"/>
          </ac:spMkLst>
        </pc:spChg>
        <pc:spChg chg="add mod topLvl">
          <ac:chgData name="Nate Jones" userId="87ef0a25-c510-4c76-8ec1-001ba2d44647" providerId="ADAL" clId="{96A0EE4E-386B-4179-A3AE-7939A22BF5D2}" dt="2023-03-02T21:48:58.831" v="3092" actId="1038"/>
          <ac:spMkLst>
            <pc:docMk/>
            <pc:sldMk cId="2862140327" sldId="884"/>
            <ac:spMk id="8" creationId="{D4A64694-3267-187D-F6B7-8C06319EC784}"/>
          </ac:spMkLst>
        </pc:spChg>
        <pc:spChg chg="add mod topLvl">
          <ac:chgData name="Nate Jones" userId="87ef0a25-c510-4c76-8ec1-001ba2d44647" providerId="ADAL" clId="{96A0EE4E-386B-4179-A3AE-7939A22BF5D2}" dt="2023-03-02T21:48:24.692" v="3071" actId="1036"/>
          <ac:spMkLst>
            <pc:docMk/>
            <pc:sldMk cId="2862140327" sldId="884"/>
            <ac:spMk id="9" creationId="{A9232122-4A90-D426-9792-88C76F2D0D46}"/>
          </ac:spMkLst>
        </pc:spChg>
        <pc:spChg chg="add mod topLvl">
          <ac:chgData name="Nate Jones" userId="87ef0a25-c510-4c76-8ec1-001ba2d44647" providerId="ADAL" clId="{96A0EE4E-386B-4179-A3AE-7939A22BF5D2}" dt="2023-03-02T21:48:24.692" v="3071" actId="1036"/>
          <ac:spMkLst>
            <pc:docMk/>
            <pc:sldMk cId="2862140327" sldId="884"/>
            <ac:spMk id="10" creationId="{9A5FF81C-98EA-EBD3-4793-E29E1E9692EA}"/>
          </ac:spMkLst>
        </pc:spChg>
        <pc:spChg chg="add mod">
          <ac:chgData name="Nate Jones" userId="87ef0a25-c510-4c76-8ec1-001ba2d44647" providerId="ADAL" clId="{96A0EE4E-386B-4179-A3AE-7939A22BF5D2}" dt="2023-03-02T19:51:53.092" v="615" actId="164"/>
          <ac:spMkLst>
            <pc:docMk/>
            <pc:sldMk cId="2862140327" sldId="884"/>
            <ac:spMk id="12" creationId="{9A9A201A-F373-5881-272E-7AB38DDACFEF}"/>
          </ac:spMkLst>
        </pc:spChg>
        <pc:spChg chg="add mod">
          <ac:chgData name="Nate Jones" userId="87ef0a25-c510-4c76-8ec1-001ba2d44647" providerId="ADAL" clId="{96A0EE4E-386B-4179-A3AE-7939A22BF5D2}" dt="2023-03-02T19:51:53.092" v="615" actId="164"/>
          <ac:spMkLst>
            <pc:docMk/>
            <pc:sldMk cId="2862140327" sldId="884"/>
            <ac:spMk id="13" creationId="{434C2E75-F959-01BA-7FC3-B61A360683AD}"/>
          </ac:spMkLst>
        </pc:spChg>
        <pc:spChg chg="add mod">
          <ac:chgData name="Nate Jones" userId="87ef0a25-c510-4c76-8ec1-001ba2d44647" providerId="ADAL" clId="{96A0EE4E-386B-4179-A3AE-7939A22BF5D2}" dt="2023-03-02T19:51:53.092" v="615" actId="164"/>
          <ac:spMkLst>
            <pc:docMk/>
            <pc:sldMk cId="2862140327" sldId="884"/>
            <ac:spMk id="14" creationId="{1443C5D7-DD29-9672-8110-A84EFAB965FF}"/>
          </ac:spMkLst>
        </pc:spChg>
        <pc:spChg chg="add mod">
          <ac:chgData name="Nate Jones" userId="87ef0a25-c510-4c76-8ec1-001ba2d44647" providerId="ADAL" clId="{96A0EE4E-386B-4179-A3AE-7939A22BF5D2}" dt="2023-03-02T19:51:53.092" v="615" actId="164"/>
          <ac:spMkLst>
            <pc:docMk/>
            <pc:sldMk cId="2862140327" sldId="884"/>
            <ac:spMk id="15" creationId="{2B8CB1A2-4BD2-3DCD-B5AE-A3C7CE17A630}"/>
          </ac:spMkLst>
        </pc:spChg>
        <pc:spChg chg="add mod">
          <ac:chgData name="Nate Jones" userId="87ef0a25-c510-4c76-8ec1-001ba2d44647" providerId="ADAL" clId="{96A0EE4E-386B-4179-A3AE-7939A22BF5D2}" dt="2023-03-02T19:51:53.092" v="615" actId="164"/>
          <ac:spMkLst>
            <pc:docMk/>
            <pc:sldMk cId="2862140327" sldId="884"/>
            <ac:spMk id="16" creationId="{E25B1958-1134-C001-574F-4C30D039FAC4}"/>
          </ac:spMkLst>
        </pc:spChg>
        <pc:spChg chg="add mod">
          <ac:chgData name="Nate Jones" userId="87ef0a25-c510-4c76-8ec1-001ba2d44647" providerId="ADAL" clId="{96A0EE4E-386B-4179-A3AE-7939A22BF5D2}" dt="2023-03-02T21:47:54.540" v="3049" actId="21"/>
          <ac:spMkLst>
            <pc:docMk/>
            <pc:sldMk cId="2862140327" sldId="884"/>
            <ac:spMk id="17" creationId="{50F7EEE8-04A8-FAA4-FF4F-A3232DCC95B8}"/>
          </ac:spMkLst>
        </pc:spChg>
        <pc:spChg chg="add del mod">
          <ac:chgData name="Nate Jones" userId="87ef0a25-c510-4c76-8ec1-001ba2d44647" providerId="ADAL" clId="{96A0EE4E-386B-4179-A3AE-7939A22BF5D2}" dt="2023-03-02T19:55:28.933" v="824" actId="478"/>
          <ac:spMkLst>
            <pc:docMk/>
            <pc:sldMk cId="2862140327" sldId="884"/>
            <ac:spMk id="19" creationId="{E412E828-D551-566D-F2A7-BC53AB835BB9}"/>
          </ac:spMkLst>
        </pc:spChg>
        <pc:spChg chg="add del mod">
          <ac:chgData name="Nate Jones" userId="87ef0a25-c510-4c76-8ec1-001ba2d44647" providerId="ADAL" clId="{96A0EE4E-386B-4179-A3AE-7939A22BF5D2}" dt="2023-03-02T19:55:24.034" v="822"/>
          <ac:spMkLst>
            <pc:docMk/>
            <pc:sldMk cId="2862140327" sldId="884"/>
            <ac:spMk id="20" creationId="{30A23E14-BF0A-284E-DE8C-B2081AFF105F}"/>
          </ac:spMkLst>
        </pc:spChg>
        <pc:grpChg chg="add del mod">
          <ac:chgData name="Nate Jones" userId="87ef0a25-c510-4c76-8ec1-001ba2d44647" providerId="ADAL" clId="{96A0EE4E-386B-4179-A3AE-7939A22BF5D2}" dt="2023-03-02T19:49:54.792" v="533" actId="165"/>
          <ac:grpSpMkLst>
            <pc:docMk/>
            <pc:sldMk cId="2862140327" sldId="884"/>
            <ac:grpSpMk id="11" creationId="{AE3EE308-05AA-558C-CE3C-64D137F170B2}"/>
          </ac:grpSpMkLst>
        </pc:grpChg>
        <pc:grpChg chg="add mod">
          <ac:chgData name="Nate Jones" userId="87ef0a25-c510-4c76-8ec1-001ba2d44647" providerId="ADAL" clId="{96A0EE4E-386B-4179-A3AE-7939A22BF5D2}" dt="2023-03-02T21:48:10.411" v="3064" actId="1036"/>
          <ac:grpSpMkLst>
            <pc:docMk/>
            <pc:sldMk cId="2862140327" sldId="884"/>
            <ac:grpSpMk id="18" creationId="{61B70DEC-9BAB-FBA7-A642-B6DB1102FDAB}"/>
          </ac:grpSpMkLst>
        </pc:grpChg>
        <pc:picChg chg="add mod topLvl modCrop">
          <ac:chgData name="Nate Jones" userId="87ef0a25-c510-4c76-8ec1-001ba2d44647" providerId="ADAL" clId="{96A0EE4E-386B-4179-A3AE-7939A22BF5D2}" dt="2023-03-02T19:51:53.092" v="615" actId="164"/>
          <ac:picMkLst>
            <pc:docMk/>
            <pc:sldMk cId="2862140327" sldId="884"/>
            <ac:picMk id="6" creationId="{DEC11DC7-A775-05D3-6009-D72EC933BCF3}"/>
          </ac:picMkLst>
        </pc:picChg>
      </pc:sldChg>
      <pc:sldChg chg="addSp delSp modSp add del mod">
        <pc:chgData name="Nate Jones" userId="87ef0a25-c510-4c76-8ec1-001ba2d44647" providerId="ADAL" clId="{96A0EE4E-386B-4179-A3AE-7939A22BF5D2}" dt="2023-03-02T21:02:17.123" v="2132" actId="47"/>
        <pc:sldMkLst>
          <pc:docMk/>
          <pc:sldMk cId="822000311" sldId="885"/>
        </pc:sldMkLst>
        <pc:spChg chg="mod">
          <ac:chgData name="Nate Jones" userId="87ef0a25-c510-4c76-8ec1-001ba2d44647" providerId="ADAL" clId="{96A0EE4E-386B-4179-A3AE-7939A22BF5D2}" dt="2023-03-02T20:31:48.014" v="1270"/>
          <ac:spMkLst>
            <pc:docMk/>
            <pc:sldMk cId="822000311" sldId="885"/>
            <ac:spMk id="11" creationId="{E6EAB55B-C96F-21A2-793C-F06BB3A5E213}"/>
          </ac:spMkLst>
        </pc:spChg>
        <pc:spChg chg="mod">
          <ac:chgData name="Nate Jones" userId="87ef0a25-c510-4c76-8ec1-001ba2d44647" providerId="ADAL" clId="{96A0EE4E-386B-4179-A3AE-7939A22BF5D2}" dt="2023-03-02T20:29:50.720" v="1269" actId="33524"/>
          <ac:spMkLst>
            <pc:docMk/>
            <pc:sldMk cId="822000311" sldId="885"/>
            <ac:spMk id="19" creationId="{E412E828-D551-566D-F2A7-BC53AB835BB9}"/>
          </ac:spMkLst>
        </pc:spChg>
        <pc:spChg chg="mod">
          <ac:chgData name="Nate Jones" userId="87ef0a25-c510-4c76-8ec1-001ba2d44647" providerId="ADAL" clId="{96A0EE4E-386B-4179-A3AE-7939A22BF5D2}" dt="2023-03-02T20:31:48.014" v="1270"/>
          <ac:spMkLst>
            <pc:docMk/>
            <pc:sldMk cId="822000311" sldId="885"/>
            <ac:spMk id="20" creationId="{C2DD8E84-45B9-4390-DD01-DACB4D08908D}"/>
          </ac:spMkLst>
        </pc:spChg>
        <pc:spChg chg="mod">
          <ac:chgData name="Nate Jones" userId="87ef0a25-c510-4c76-8ec1-001ba2d44647" providerId="ADAL" clId="{96A0EE4E-386B-4179-A3AE-7939A22BF5D2}" dt="2023-03-02T20:31:48.014" v="1270"/>
          <ac:spMkLst>
            <pc:docMk/>
            <pc:sldMk cId="822000311" sldId="885"/>
            <ac:spMk id="21" creationId="{E2B126EC-D47D-9CA7-237D-C6C5F4C4B39F}"/>
          </ac:spMkLst>
        </pc:spChg>
        <pc:spChg chg="mod">
          <ac:chgData name="Nate Jones" userId="87ef0a25-c510-4c76-8ec1-001ba2d44647" providerId="ADAL" clId="{96A0EE4E-386B-4179-A3AE-7939A22BF5D2}" dt="2023-03-02T20:31:48.014" v="1270"/>
          <ac:spMkLst>
            <pc:docMk/>
            <pc:sldMk cId="822000311" sldId="885"/>
            <ac:spMk id="22" creationId="{F06ED781-6530-FEAB-4449-E942207637B1}"/>
          </ac:spMkLst>
        </pc:spChg>
        <pc:spChg chg="mod">
          <ac:chgData name="Nate Jones" userId="87ef0a25-c510-4c76-8ec1-001ba2d44647" providerId="ADAL" clId="{96A0EE4E-386B-4179-A3AE-7939A22BF5D2}" dt="2023-03-02T20:31:48.014" v="1270"/>
          <ac:spMkLst>
            <pc:docMk/>
            <pc:sldMk cId="822000311" sldId="885"/>
            <ac:spMk id="23" creationId="{68A9459B-218C-BED3-F100-383924B7D9B4}"/>
          </ac:spMkLst>
        </pc:spChg>
        <pc:spChg chg="mod">
          <ac:chgData name="Nate Jones" userId="87ef0a25-c510-4c76-8ec1-001ba2d44647" providerId="ADAL" clId="{96A0EE4E-386B-4179-A3AE-7939A22BF5D2}" dt="2023-03-02T20:31:48.014" v="1270"/>
          <ac:spMkLst>
            <pc:docMk/>
            <pc:sldMk cId="822000311" sldId="885"/>
            <ac:spMk id="24" creationId="{9516754B-0AB8-14F1-3ECA-F30037D2576E}"/>
          </ac:spMkLst>
        </pc:spChg>
        <pc:spChg chg="mod">
          <ac:chgData name="Nate Jones" userId="87ef0a25-c510-4c76-8ec1-001ba2d44647" providerId="ADAL" clId="{96A0EE4E-386B-4179-A3AE-7939A22BF5D2}" dt="2023-03-02T20:31:48.014" v="1270"/>
          <ac:spMkLst>
            <pc:docMk/>
            <pc:sldMk cId="822000311" sldId="885"/>
            <ac:spMk id="25" creationId="{A383CC3C-7356-58A0-AA4A-11F47FE23163}"/>
          </ac:spMkLst>
        </pc:spChg>
        <pc:spChg chg="mod">
          <ac:chgData name="Nate Jones" userId="87ef0a25-c510-4c76-8ec1-001ba2d44647" providerId="ADAL" clId="{96A0EE4E-386B-4179-A3AE-7939A22BF5D2}" dt="2023-03-02T20:31:48.014" v="1270"/>
          <ac:spMkLst>
            <pc:docMk/>
            <pc:sldMk cId="822000311" sldId="885"/>
            <ac:spMk id="26" creationId="{C4C51FD4-0B92-D753-FBAB-B50591C34204}"/>
          </ac:spMkLst>
        </pc:spChg>
        <pc:spChg chg="mod">
          <ac:chgData name="Nate Jones" userId="87ef0a25-c510-4c76-8ec1-001ba2d44647" providerId="ADAL" clId="{96A0EE4E-386B-4179-A3AE-7939A22BF5D2}" dt="2023-03-02T20:31:48.014" v="1270"/>
          <ac:spMkLst>
            <pc:docMk/>
            <pc:sldMk cId="822000311" sldId="885"/>
            <ac:spMk id="27" creationId="{3D9A87A4-AEC7-E217-24D4-A99A135400BA}"/>
          </ac:spMkLst>
        </pc:spChg>
        <pc:spChg chg="mod">
          <ac:chgData name="Nate Jones" userId="87ef0a25-c510-4c76-8ec1-001ba2d44647" providerId="ADAL" clId="{96A0EE4E-386B-4179-A3AE-7939A22BF5D2}" dt="2023-03-02T20:31:48.014" v="1270"/>
          <ac:spMkLst>
            <pc:docMk/>
            <pc:sldMk cId="822000311" sldId="885"/>
            <ac:spMk id="28" creationId="{CE0D5C52-D901-937B-16F9-BD7BE2BCD7A0}"/>
          </ac:spMkLst>
        </pc:spChg>
        <pc:grpChg chg="add del mod">
          <ac:chgData name="Nate Jones" userId="87ef0a25-c510-4c76-8ec1-001ba2d44647" providerId="ADAL" clId="{96A0EE4E-386B-4179-A3AE-7939A22BF5D2}" dt="2023-03-02T20:31:51.517" v="1271" actId="478"/>
          <ac:grpSpMkLst>
            <pc:docMk/>
            <pc:sldMk cId="822000311" sldId="885"/>
            <ac:grpSpMk id="2" creationId="{C4209527-271E-ED2E-E8B3-DFEC3697E090}"/>
          </ac:grpSpMkLst>
        </pc:grpChg>
        <pc:grpChg chg="mod">
          <ac:chgData name="Nate Jones" userId="87ef0a25-c510-4c76-8ec1-001ba2d44647" providerId="ADAL" clId="{96A0EE4E-386B-4179-A3AE-7939A22BF5D2}" dt="2023-03-02T20:19:29.068" v="1034" actId="1038"/>
          <ac:grpSpMkLst>
            <pc:docMk/>
            <pc:sldMk cId="822000311" sldId="885"/>
            <ac:grpSpMk id="18" creationId="{61B70DEC-9BAB-FBA7-A642-B6DB1102FDAB}"/>
          </ac:grpSpMkLst>
        </pc:grpChg>
        <pc:picChg chg="mod">
          <ac:chgData name="Nate Jones" userId="87ef0a25-c510-4c76-8ec1-001ba2d44647" providerId="ADAL" clId="{96A0EE4E-386B-4179-A3AE-7939A22BF5D2}" dt="2023-03-02T20:31:48.014" v="1270"/>
          <ac:picMkLst>
            <pc:docMk/>
            <pc:sldMk cId="822000311" sldId="885"/>
            <ac:picMk id="5" creationId="{8226C7B1-E0B3-9D3B-AA62-FBF4DA9D4933}"/>
          </ac:picMkLst>
        </pc:picChg>
      </pc:sldChg>
      <pc:sldChg chg="addSp delSp modSp add mod modAnim modNotesTx">
        <pc:chgData name="Nate Jones" userId="87ef0a25-c510-4c76-8ec1-001ba2d44647" providerId="ADAL" clId="{96A0EE4E-386B-4179-A3AE-7939A22BF5D2}" dt="2023-03-02T21:51:01.129" v="3279" actId="20577"/>
        <pc:sldMkLst>
          <pc:docMk/>
          <pc:sldMk cId="703287205" sldId="887"/>
        </pc:sldMkLst>
        <pc:spChg chg="mod">
          <ac:chgData name="Nate Jones" userId="87ef0a25-c510-4c76-8ec1-001ba2d44647" providerId="ADAL" clId="{96A0EE4E-386B-4179-A3AE-7939A22BF5D2}" dt="2023-03-02T21:07:50.413" v="2254" actId="20577"/>
          <ac:spMkLst>
            <pc:docMk/>
            <pc:sldMk cId="703287205" sldId="887"/>
            <ac:spMk id="3" creationId="{30122082-6696-1735-1853-24EAE40DA654}"/>
          </ac:spMkLst>
        </pc:spChg>
        <pc:spChg chg="add mod">
          <ac:chgData name="Nate Jones" userId="87ef0a25-c510-4c76-8ec1-001ba2d44647" providerId="ADAL" clId="{96A0EE4E-386B-4179-A3AE-7939A22BF5D2}" dt="2023-03-02T21:07:21.750" v="2240" actId="164"/>
          <ac:spMkLst>
            <pc:docMk/>
            <pc:sldMk cId="703287205" sldId="887"/>
            <ac:spMk id="11" creationId="{9BD319BA-1D99-E1D1-5DCA-9026132F0894}"/>
          </ac:spMkLst>
        </pc:spChg>
        <pc:spChg chg="mod">
          <ac:chgData name="Nate Jones" userId="87ef0a25-c510-4c76-8ec1-001ba2d44647" providerId="ADAL" clId="{96A0EE4E-386B-4179-A3AE-7939A22BF5D2}" dt="2023-03-02T21:39:18.093" v="2629" actId="20577"/>
          <ac:spMkLst>
            <pc:docMk/>
            <pc:sldMk cId="703287205" sldId="887"/>
            <ac:spMk id="19" creationId="{E412E828-D551-566D-F2A7-BC53AB835BB9}"/>
          </ac:spMkLst>
        </pc:spChg>
        <pc:spChg chg="add mod">
          <ac:chgData name="Nate Jones" userId="87ef0a25-c510-4c76-8ec1-001ba2d44647" providerId="ADAL" clId="{96A0EE4E-386B-4179-A3AE-7939A22BF5D2}" dt="2023-03-02T21:07:21.750" v="2240" actId="164"/>
          <ac:spMkLst>
            <pc:docMk/>
            <pc:sldMk cId="703287205" sldId="887"/>
            <ac:spMk id="20" creationId="{CE9BAF39-6161-F070-14F7-3D6E69FBAB39}"/>
          </ac:spMkLst>
        </pc:spChg>
        <pc:spChg chg="add mod">
          <ac:chgData name="Nate Jones" userId="87ef0a25-c510-4c76-8ec1-001ba2d44647" providerId="ADAL" clId="{96A0EE4E-386B-4179-A3AE-7939A22BF5D2}" dt="2023-03-02T21:07:21.750" v="2240" actId="164"/>
          <ac:spMkLst>
            <pc:docMk/>
            <pc:sldMk cId="703287205" sldId="887"/>
            <ac:spMk id="21" creationId="{4CFDD7D3-F637-3686-D52F-69E01F6C76A3}"/>
          </ac:spMkLst>
        </pc:spChg>
        <pc:spChg chg="add mod">
          <ac:chgData name="Nate Jones" userId="87ef0a25-c510-4c76-8ec1-001ba2d44647" providerId="ADAL" clId="{96A0EE4E-386B-4179-A3AE-7939A22BF5D2}" dt="2023-03-02T21:07:21.750" v="2240" actId="164"/>
          <ac:spMkLst>
            <pc:docMk/>
            <pc:sldMk cId="703287205" sldId="887"/>
            <ac:spMk id="22" creationId="{BC8C9FA0-A44D-A28A-ECF7-3CF96C316DE7}"/>
          </ac:spMkLst>
        </pc:spChg>
        <pc:spChg chg="add mod">
          <ac:chgData name="Nate Jones" userId="87ef0a25-c510-4c76-8ec1-001ba2d44647" providerId="ADAL" clId="{96A0EE4E-386B-4179-A3AE-7939A22BF5D2}" dt="2023-03-02T21:07:21.750" v="2240" actId="164"/>
          <ac:spMkLst>
            <pc:docMk/>
            <pc:sldMk cId="703287205" sldId="887"/>
            <ac:spMk id="23" creationId="{0EEF7E46-FC1F-4F35-BC91-54FFB0B386A2}"/>
          </ac:spMkLst>
        </pc:spChg>
        <pc:spChg chg="add mod">
          <ac:chgData name="Nate Jones" userId="87ef0a25-c510-4c76-8ec1-001ba2d44647" providerId="ADAL" clId="{96A0EE4E-386B-4179-A3AE-7939A22BF5D2}" dt="2023-03-02T21:07:21.750" v="2240" actId="164"/>
          <ac:spMkLst>
            <pc:docMk/>
            <pc:sldMk cId="703287205" sldId="887"/>
            <ac:spMk id="24" creationId="{789CFF63-9909-1BF3-C736-B5928ABD4824}"/>
          </ac:spMkLst>
        </pc:spChg>
        <pc:spChg chg="add mod">
          <ac:chgData name="Nate Jones" userId="87ef0a25-c510-4c76-8ec1-001ba2d44647" providerId="ADAL" clId="{96A0EE4E-386B-4179-A3AE-7939A22BF5D2}" dt="2023-03-02T21:07:21.750" v="2240" actId="164"/>
          <ac:spMkLst>
            <pc:docMk/>
            <pc:sldMk cId="703287205" sldId="887"/>
            <ac:spMk id="25" creationId="{8E993A74-5B8D-8C85-E180-C700D6F195B6}"/>
          </ac:spMkLst>
        </pc:spChg>
        <pc:spChg chg="add mod">
          <ac:chgData name="Nate Jones" userId="87ef0a25-c510-4c76-8ec1-001ba2d44647" providerId="ADAL" clId="{96A0EE4E-386B-4179-A3AE-7939A22BF5D2}" dt="2023-03-02T21:07:21.750" v="2240" actId="164"/>
          <ac:spMkLst>
            <pc:docMk/>
            <pc:sldMk cId="703287205" sldId="887"/>
            <ac:spMk id="26" creationId="{C8CBE5E2-AD55-D7DE-604E-57F1763B4620}"/>
          </ac:spMkLst>
        </pc:spChg>
        <pc:spChg chg="add mod">
          <ac:chgData name="Nate Jones" userId="87ef0a25-c510-4c76-8ec1-001ba2d44647" providerId="ADAL" clId="{96A0EE4E-386B-4179-A3AE-7939A22BF5D2}" dt="2023-03-02T21:07:21.750" v="2240" actId="164"/>
          <ac:spMkLst>
            <pc:docMk/>
            <pc:sldMk cId="703287205" sldId="887"/>
            <ac:spMk id="27" creationId="{E43EB1DB-8908-097B-D229-4EED6EEEEC59}"/>
          </ac:spMkLst>
        </pc:spChg>
        <pc:spChg chg="add mod">
          <ac:chgData name="Nate Jones" userId="87ef0a25-c510-4c76-8ec1-001ba2d44647" providerId="ADAL" clId="{96A0EE4E-386B-4179-A3AE-7939A22BF5D2}" dt="2023-03-02T21:07:21.750" v="2240" actId="164"/>
          <ac:spMkLst>
            <pc:docMk/>
            <pc:sldMk cId="703287205" sldId="887"/>
            <ac:spMk id="28" creationId="{C23A91FF-E969-C2F8-7F09-6132AF2398A2}"/>
          </ac:spMkLst>
        </pc:spChg>
        <pc:spChg chg="add mod">
          <ac:chgData name="Nate Jones" userId="87ef0a25-c510-4c76-8ec1-001ba2d44647" providerId="ADAL" clId="{96A0EE4E-386B-4179-A3AE-7939A22BF5D2}" dt="2023-03-02T21:07:21.750" v="2240" actId="164"/>
          <ac:spMkLst>
            <pc:docMk/>
            <pc:sldMk cId="703287205" sldId="887"/>
            <ac:spMk id="29" creationId="{1BB21CC9-0C13-056F-1F51-1D287B39844F}"/>
          </ac:spMkLst>
        </pc:spChg>
        <pc:spChg chg="add mod">
          <ac:chgData name="Nate Jones" userId="87ef0a25-c510-4c76-8ec1-001ba2d44647" providerId="ADAL" clId="{96A0EE4E-386B-4179-A3AE-7939A22BF5D2}" dt="2023-03-02T21:07:21.750" v="2240" actId="164"/>
          <ac:spMkLst>
            <pc:docMk/>
            <pc:sldMk cId="703287205" sldId="887"/>
            <ac:spMk id="30" creationId="{FC338892-72DC-1D17-A88E-1BF11937846F}"/>
          </ac:spMkLst>
        </pc:spChg>
        <pc:spChg chg="add mod">
          <ac:chgData name="Nate Jones" userId="87ef0a25-c510-4c76-8ec1-001ba2d44647" providerId="ADAL" clId="{96A0EE4E-386B-4179-A3AE-7939A22BF5D2}" dt="2023-03-02T21:07:21.750" v="2240" actId="164"/>
          <ac:spMkLst>
            <pc:docMk/>
            <pc:sldMk cId="703287205" sldId="887"/>
            <ac:spMk id="31" creationId="{95C52E14-FD4B-ACB2-D056-125C0AD24085}"/>
          </ac:spMkLst>
        </pc:spChg>
        <pc:spChg chg="add mod">
          <ac:chgData name="Nate Jones" userId="87ef0a25-c510-4c76-8ec1-001ba2d44647" providerId="ADAL" clId="{96A0EE4E-386B-4179-A3AE-7939A22BF5D2}" dt="2023-03-02T21:07:21.750" v="2240" actId="164"/>
          <ac:spMkLst>
            <pc:docMk/>
            <pc:sldMk cId="703287205" sldId="887"/>
            <ac:spMk id="32" creationId="{C05BF4C7-45B6-5AEA-C454-878E5D59268C}"/>
          </ac:spMkLst>
        </pc:spChg>
        <pc:spChg chg="add mod">
          <ac:chgData name="Nate Jones" userId="87ef0a25-c510-4c76-8ec1-001ba2d44647" providerId="ADAL" clId="{96A0EE4E-386B-4179-A3AE-7939A22BF5D2}" dt="2023-03-02T21:07:21.750" v="2240" actId="164"/>
          <ac:spMkLst>
            <pc:docMk/>
            <pc:sldMk cId="703287205" sldId="887"/>
            <ac:spMk id="33" creationId="{00AB8D29-F28D-C542-4A89-F8A5D37F8E5B}"/>
          </ac:spMkLst>
        </pc:spChg>
        <pc:spChg chg="add mod">
          <ac:chgData name="Nate Jones" userId="87ef0a25-c510-4c76-8ec1-001ba2d44647" providerId="ADAL" clId="{96A0EE4E-386B-4179-A3AE-7939A22BF5D2}" dt="2023-03-02T21:07:21.750" v="2240" actId="164"/>
          <ac:spMkLst>
            <pc:docMk/>
            <pc:sldMk cId="703287205" sldId="887"/>
            <ac:spMk id="34" creationId="{D67E5872-779D-7C9A-7598-5A44CFF8367D}"/>
          </ac:spMkLst>
        </pc:spChg>
        <pc:spChg chg="add mod">
          <ac:chgData name="Nate Jones" userId="87ef0a25-c510-4c76-8ec1-001ba2d44647" providerId="ADAL" clId="{96A0EE4E-386B-4179-A3AE-7939A22BF5D2}" dt="2023-03-02T21:07:21.750" v="2240" actId="164"/>
          <ac:spMkLst>
            <pc:docMk/>
            <pc:sldMk cId="703287205" sldId="887"/>
            <ac:spMk id="35" creationId="{5C19E7DD-DFF2-30FB-2EF5-6C9CC4CBDE77}"/>
          </ac:spMkLst>
        </pc:spChg>
        <pc:spChg chg="add mod">
          <ac:chgData name="Nate Jones" userId="87ef0a25-c510-4c76-8ec1-001ba2d44647" providerId="ADAL" clId="{96A0EE4E-386B-4179-A3AE-7939A22BF5D2}" dt="2023-03-02T21:07:21.750" v="2240" actId="164"/>
          <ac:spMkLst>
            <pc:docMk/>
            <pc:sldMk cId="703287205" sldId="887"/>
            <ac:spMk id="36" creationId="{B4749EBC-A65D-36A7-57D3-B0BB86B18EE3}"/>
          </ac:spMkLst>
        </pc:spChg>
        <pc:spChg chg="add mod">
          <ac:chgData name="Nate Jones" userId="87ef0a25-c510-4c76-8ec1-001ba2d44647" providerId="ADAL" clId="{96A0EE4E-386B-4179-A3AE-7939A22BF5D2}" dt="2023-03-02T21:07:21.750" v="2240" actId="164"/>
          <ac:spMkLst>
            <pc:docMk/>
            <pc:sldMk cId="703287205" sldId="887"/>
            <ac:spMk id="37" creationId="{05C8526B-4D66-87C9-B1A0-59DA7B584AFB}"/>
          </ac:spMkLst>
        </pc:spChg>
        <pc:grpChg chg="del">
          <ac:chgData name="Nate Jones" userId="87ef0a25-c510-4c76-8ec1-001ba2d44647" providerId="ADAL" clId="{96A0EE4E-386B-4179-A3AE-7939A22BF5D2}" dt="2023-03-02T20:31:55.803" v="1273" actId="478"/>
          <ac:grpSpMkLst>
            <pc:docMk/>
            <pc:sldMk cId="703287205" sldId="887"/>
            <ac:grpSpMk id="18" creationId="{61B70DEC-9BAB-FBA7-A642-B6DB1102FDAB}"/>
          </ac:grpSpMkLst>
        </pc:grpChg>
        <pc:grpChg chg="add mod">
          <ac:chgData name="Nate Jones" userId="87ef0a25-c510-4c76-8ec1-001ba2d44647" providerId="ADAL" clId="{96A0EE4E-386B-4179-A3AE-7939A22BF5D2}" dt="2023-03-02T21:07:21.750" v="2240" actId="164"/>
          <ac:grpSpMkLst>
            <pc:docMk/>
            <pc:sldMk cId="703287205" sldId="887"/>
            <ac:grpSpMk id="38" creationId="{D6BD3C49-AD17-7748-9099-6D61343314ED}"/>
          </ac:grpSpMkLst>
        </pc:grpChg>
        <pc:picChg chg="add mod modCrop">
          <ac:chgData name="Nate Jones" userId="87ef0a25-c510-4c76-8ec1-001ba2d44647" providerId="ADAL" clId="{96A0EE4E-386B-4179-A3AE-7939A22BF5D2}" dt="2023-03-02T21:07:21.750" v="2240" actId="164"/>
          <ac:picMkLst>
            <pc:docMk/>
            <pc:sldMk cId="703287205" sldId="887"/>
            <ac:picMk id="5" creationId="{25A3A169-23C8-BE7D-1DAC-0781C624C613}"/>
          </ac:picMkLst>
        </pc:picChg>
      </pc:sldChg>
      <pc:sldChg chg="addSp delSp modSp add mod ord modAnim">
        <pc:chgData name="Nate Jones" userId="87ef0a25-c510-4c76-8ec1-001ba2d44647" providerId="ADAL" clId="{96A0EE4E-386B-4179-A3AE-7939A22BF5D2}" dt="2023-03-30T19:54:26.992" v="9107" actId="1036"/>
        <pc:sldMkLst>
          <pc:docMk/>
          <pc:sldMk cId="3247657581" sldId="887"/>
        </pc:sldMkLst>
        <pc:spChg chg="mod">
          <ac:chgData name="Nate Jones" userId="87ef0a25-c510-4c76-8ec1-001ba2d44647" providerId="ADAL" clId="{96A0EE4E-386B-4179-A3AE-7939A22BF5D2}" dt="2023-03-16T08:47:02.570" v="6015" actId="20577"/>
          <ac:spMkLst>
            <pc:docMk/>
            <pc:sldMk cId="3247657581" sldId="887"/>
            <ac:spMk id="2" creationId="{74B7B92C-FF46-9D17-1AE5-891BCCE04D5C}"/>
          </ac:spMkLst>
        </pc:spChg>
        <pc:spChg chg="mod">
          <ac:chgData name="Nate Jones" userId="87ef0a25-c510-4c76-8ec1-001ba2d44647" providerId="ADAL" clId="{96A0EE4E-386B-4179-A3AE-7939A22BF5D2}" dt="2023-03-16T08:57:11.596" v="6047" actId="14100"/>
          <ac:spMkLst>
            <pc:docMk/>
            <pc:sldMk cId="3247657581" sldId="887"/>
            <ac:spMk id="5" creationId="{A0BA652B-9518-ADE4-C705-C377D141D86F}"/>
          </ac:spMkLst>
        </pc:spChg>
        <pc:spChg chg="add mod topLvl">
          <ac:chgData name="Nate Jones" userId="87ef0a25-c510-4c76-8ec1-001ba2d44647" providerId="ADAL" clId="{96A0EE4E-386B-4179-A3AE-7939A22BF5D2}" dt="2023-03-16T21:28:00.299" v="6484" actId="164"/>
          <ac:spMkLst>
            <pc:docMk/>
            <pc:sldMk cId="3247657581" sldId="887"/>
            <ac:spMk id="6" creationId="{4C247322-4F76-C57C-D25D-982263E59DBA}"/>
          </ac:spMkLst>
        </pc:spChg>
        <pc:spChg chg="del mod">
          <ac:chgData name="Nate Jones" userId="87ef0a25-c510-4c76-8ec1-001ba2d44647" providerId="ADAL" clId="{96A0EE4E-386B-4179-A3AE-7939A22BF5D2}" dt="2023-03-16T21:01:37.549" v="6429" actId="478"/>
          <ac:spMkLst>
            <pc:docMk/>
            <pc:sldMk cId="3247657581" sldId="887"/>
            <ac:spMk id="7" creationId="{23BF708A-E34C-D1F5-6B79-24266661C4E2}"/>
          </ac:spMkLst>
        </pc:spChg>
        <pc:spChg chg="del">
          <ac:chgData name="Nate Jones" userId="87ef0a25-c510-4c76-8ec1-001ba2d44647" providerId="ADAL" clId="{96A0EE4E-386B-4179-A3AE-7939A22BF5D2}" dt="2023-03-16T08:01:18.862" v="5152" actId="478"/>
          <ac:spMkLst>
            <pc:docMk/>
            <pc:sldMk cId="3247657581" sldId="887"/>
            <ac:spMk id="8" creationId="{2B3B355B-4BEF-8322-C4D2-F37E8F1D5D33}"/>
          </ac:spMkLst>
        </pc:spChg>
        <pc:spChg chg="add mod topLvl">
          <ac:chgData name="Nate Jones" userId="87ef0a25-c510-4c76-8ec1-001ba2d44647" providerId="ADAL" clId="{96A0EE4E-386B-4179-A3AE-7939A22BF5D2}" dt="2023-03-16T21:28:00.299" v="6484" actId="164"/>
          <ac:spMkLst>
            <pc:docMk/>
            <pc:sldMk cId="3247657581" sldId="887"/>
            <ac:spMk id="9" creationId="{A85593DF-AB76-C92F-3D59-EFF3CAE3AF30}"/>
          </ac:spMkLst>
        </pc:spChg>
        <pc:spChg chg="mod">
          <ac:chgData name="Nate Jones" userId="87ef0a25-c510-4c76-8ec1-001ba2d44647" providerId="ADAL" clId="{96A0EE4E-386B-4179-A3AE-7939A22BF5D2}" dt="2023-03-16T07:19:23.258" v="4177"/>
          <ac:spMkLst>
            <pc:docMk/>
            <pc:sldMk cId="3247657581" sldId="887"/>
            <ac:spMk id="12" creationId="{CD66068E-3AAD-B199-E2A3-F5AC8CADA2D3}"/>
          </ac:spMkLst>
        </pc:spChg>
        <pc:spChg chg="mod">
          <ac:chgData name="Nate Jones" userId="87ef0a25-c510-4c76-8ec1-001ba2d44647" providerId="ADAL" clId="{96A0EE4E-386B-4179-A3AE-7939A22BF5D2}" dt="2023-03-16T07:19:23.258" v="4177"/>
          <ac:spMkLst>
            <pc:docMk/>
            <pc:sldMk cId="3247657581" sldId="887"/>
            <ac:spMk id="13" creationId="{9C4B059A-8B2D-A69B-180E-AE6847CB40C3}"/>
          </ac:spMkLst>
        </pc:spChg>
        <pc:spChg chg="mod topLvl">
          <ac:chgData name="Nate Jones" userId="87ef0a25-c510-4c76-8ec1-001ba2d44647" providerId="ADAL" clId="{96A0EE4E-386B-4179-A3AE-7939A22BF5D2}" dt="2023-03-16T21:28:05.303" v="6485" actId="164"/>
          <ac:spMkLst>
            <pc:docMk/>
            <pc:sldMk cId="3247657581" sldId="887"/>
            <ac:spMk id="15" creationId="{19207794-E896-3773-6A91-4358DF8F9462}"/>
          </ac:spMkLst>
        </pc:spChg>
        <pc:spChg chg="mod topLvl">
          <ac:chgData name="Nate Jones" userId="87ef0a25-c510-4c76-8ec1-001ba2d44647" providerId="ADAL" clId="{96A0EE4E-386B-4179-A3AE-7939A22BF5D2}" dt="2023-03-16T21:28:05.303" v="6485" actId="164"/>
          <ac:spMkLst>
            <pc:docMk/>
            <pc:sldMk cId="3247657581" sldId="887"/>
            <ac:spMk id="16" creationId="{B1625A67-9E31-99BF-DC48-E6D57ECF7A0D}"/>
          </ac:spMkLst>
        </pc:spChg>
        <pc:spChg chg="mod topLvl">
          <ac:chgData name="Nate Jones" userId="87ef0a25-c510-4c76-8ec1-001ba2d44647" providerId="ADAL" clId="{96A0EE4E-386B-4179-A3AE-7939A22BF5D2}" dt="2023-03-16T21:28:59.720" v="6497" actId="164"/>
          <ac:spMkLst>
            <pc:docMk/>
            <pc:sldMk cId="3247657581" sldId="887"/>
            <ac:spMk id="18" creationId="{AF182772-CBCC-5D4F-AC74-74B137327AC8}"/>
          </ac:spMkLst>
        </pc:spChg>
        <pc:spChg chg="mod topLvl">
          <ac:chgData name="Nate Jones" userId="87ef0a25-c510-4c76-8ec1-001ba2d44647" providerId="ADAL" clId="{96A0EE4E-386B-4179-A3AE-7939A22BF5D2}" dt="2023-03-16T21:29:01.482" v="6498" actId="14100"/>
          <ac:spMkLst>
            <pc:docMk/>
            <pc:sldMk cId="3247657581" sldId="887"/>
            <ac:spMk id="19" creationId="{C49DC85C-5680-1562-60D5-8AE33A4FBB0B}"/>
          </ac:spMkLst>
        </pc:spChg>
        <pc:spChg chg="mod topLvl">
          <ac:chgData name="Nate Jones" userId="87ef0a25-c510-4c76-8ec1-001ba2d44647" providerId="ADAL" clId="{96A0EE4E-386B-4179-A3AE-7939A22BF5D2}" dt="2023-03-16T21:28:55.322" v="6495" actId="164"/>
          <ac:spMkLst>
            <pc:docMk/>
            <pc:sldMk cId="3247657581" sldId="887"/>
            <ac:spMk id="21" creationId="{B8F880C7-C7E4-0FB4-88B2-4B532AB63C2B}"/>
          </ac:spMkLst>
        </pc:spChg>
        <pc:spChg chg="mod topLvl">
          <ac:chgData name="Nate Jones" userId="87ef0a25-c510-4c76-8ec1-001ba2d44647" providerId="ADAL" clId="{96A0EE4E-386B-4179-A3AE-7939A22BF5D2}" dt="2023-03-16T21:28:55.322" v="6495" actId="164"/>
          <ac:spMkLst>
            <pc:docMk/>
            <pc:sldMk cId="3247657581" sldId="887"/>
            <ac:spMk id="22" creationId="{470DE3A2-E21A-FD4A-90AB-6C71702EB6C1}"/>
          </ac:spMkLst>
        </pc:spChg>
        <pc:spChg chg="mod topLvl">
          <ac:chgData name="Nate Jones" userId="87ef0a25-c510-4c76-8ec1-001ba2d44647" providerId="ADAL" clId="{96A0EE4E-386B-4179-A3AE-7939A22BF5D2}" dt="2023-03-16T21:28:49.950" v="6493" actId="164"/>
          <ac:spMkLst>
            <pc:docMk/>
            <pc:sldMk cId="3247657581" sldId="887"/>
            <ac:spMk id="24" creationId="{37E3CF49-52A1-25A8-53A5-3E1E1D93F1C0}"/>
          </ac:spMkLst>
        </pc:spChg>
        <pc:spChg chg="mod topLvl">
          <ac:chgData name="Nate Jones" userId="87ef0a25-c510-4c76-8ec1-001ba2d44647" providerId="ADAL" clId="{96A0EE4E-386B-4179-A3AE-7939A22BF5D2}" dt="2023-03-16T21:28:51.608" v="6494" actId="14100"/>
          <ac:spMkLst>
            <pc:docMk/>
            <pc:sldMk cId="3247657581" sldId="887"/>
            <ac:spMk id="25" creationId="{B904DD92-8D6C-3320-8298-ACFB6F182829}"/>
          </ac:spMkLst>
        </pc:spChg>
        <pc:spChg chg="mod topLvl">
          <ac:chgData name="Nate Jones" userId="87ef0a25-c510-4c76-8ec1-001ba2d44647" providerId="ADAL" clId="{96A0EE4E-386B-4179-A3AE-7939A22BF5D2}" dt="2023-03-16T21:28:23.819" v="6488" actId="164"/>
          <ac:spMkLst>
            <pc:docMk/>
            <pc:sldMk cId="3247657581" sldId="887"/>
            <ac:spMk id="32" creationId="{F5615B69-3C9C-B709-AACD-AFEAF1769DCA}"/>
          </ac:spMkLst>
        </pc:spChg>
        <pc:spChg chg="mod topLvl">
          <ac:chgData name="Nate Jones" userId="87ef0a25-c510-4c76-8ec1-001ba2d44647" providerId="ADAL" clId="{96A0EE4E-386B-4179-A3AE-7939A22BF5D2}" dt="2023-03-16T21:28:23.819" v="6488" actId="164"/>
          <ac:spMkLst>
            <pc:docMk/>
            <pc:sldMk cId="3247657581" sldId="887"/>
            <ac:spMk id="33" creationId="{233AC5B0-9FB9-F142-15E6-CD05C08EDEF5}"/>
          </ac:spMkLst>
        </pc:spChg>
        <pc:spChg chg="mod topLvl">
          <ac:chgData name="Nate Jones" userId="87ef0a25-c510-4c76-8ec1-001ba2d44647" providerId="ADAL" clId="{96A0EE4E-386B-4179-A3AE-7939A22BF5D2}" dt="2023-03-16T21:28:33.859" v="6490" actId="164"/>
          <ac:spMkLst>
            <pc:docMk/>
            <pc:sldMk cId="3247657581" sldId="887"/>
            <ac:spMk id="35" creationId="{64CB8804-00D5-92DE-D628-F951EB0DB7DC}"/>
          </ac:spMkLst>
        </pc:spChg>
        <pc:spChg chg="mod topLvl">
          <ac:chgData name="Nate Jones" userId="87ef0a25-c510-4c76-8ec1-001ba2d44647" providerId="ADAL" clId="{96A0EE4E-386B-4179-A3AE-7939A22BF5D2}" dt="2023-03-16T21:28:36.829" v="6491" actId="14100"/>
          <ac:spMkLst>
            <pc:docMk/>
            <pc:sldMk cId="3247657581" sldId="887"/>
            <ac:spMk id="36" creationId="{66BFAA53-95ED-FE9F-F694-B1EAE6838D13}"/>
          </ac:spMkLst>
        </pc:spChg>
        <pc:spChg chg="mod topLvl">
          <ac:chgData name="Nate Jones" userId="87ef0a25-c510-4c76-8ec1-001ba2d44647" providerId="ADAL" clId="{96A0EE4E-386B-4179-A3AE-7939A22BF5D2}" dt="2023-03-16T21:28:13.465" v="6486" actId="164"/>
          <ac:spMkLst>
            <pc:docMk/>
            <pc:sldMk cId="3247657581" sldId="887"/>
            <ac:spMk id="38" creationId="{9150642B-6507-2969-EE2E-F274B595E977}"/>
          </ac:spMkLst>
        </pc:spChg>
        <pc:spChg chg="mod topLvl">
          <ac:chgData name="Nate Jones" userId="87ef0a25-c510-4c76-8ec1-001ba2d44647" providerId="ADAL" clId="{96A0EE4E-386B-4179-A3AE-7939A22BF5D2}" dt="2023-03-16T21:28:13.465" v="6486" actId="164"/>
          <ac:spMkLst>
            <pc:docMk/>
            <pc:sldMk cId="3247657581" sldId="887"/>
            <ac:spMk id="39" creationId="{71C80C67-79F2-620B-AE36-048BA6C5B56F}"/>
          </ac:spMkLst>
        </pc:spChg>
        <pc:spChg chg="mod topLvl">
          <ac:chgData name="Nate Jones" userId="87ef0a25-c510-4c76-8ec1-001ba2d44647" providerId="ADAL" clId="{96A0EE4E-386B-4179-A3AE-7939A22BF5D2}" dt="2023-03-16T21:28:17.297" v="6487" actId="164"/>
          <ac:spMkLst>
            <pc:docMk/>
            <pc:sldMk cId="3247657581" sldId="887"/>
            <ac:spMk id="41" creationId="{A56E6377-D730-EC64-3195-D4C79E7B998C}"/>
          </ac:spMkLst>
        </pc:spChg>
        <pc:spChg chg="mod topLvl">
          <ac:chgData name="Nate Jones" userId="87ef0a25-c510-4c76-8ec1-001ba2d44647" providerId="ADAL" clId="{96A0EE4E-386B-4179-A3AE-7939A22BF5D2}" dt="2023-03-16T21:28:17.297" v="6487" actId="164"/>
          <ac:spMkLst>
            <pc:docMk/>
            <pc:sldMk cId="3247657581" sldId="887"/>
            <ac:spMk id="42" creationId="{7E320F4E-9968-5BAB-8B2A-37999395E1F8}"/>
          </ac:spMkLst>
        </pc:spChg>
        <pc:spChg chg="mod topLvl">
          <ac:chgData name="Nate Jones" userId="87ef0a25-c510-4c76-8ec1-001ba2d44647" providerId="ADAL" clId="{96A0EE4E-386B-4179-A3AE-7939A22BF5D2}" dt="2023-03-16T21:29:20.680" v="6499" actId="164"/>
          <ac:spMkLst>
            <pc:docMk/>
            <pc:sldMk cId="3247657581" sldId="887"/>
            <ac:spMk id="148" creationId="{DE6BF4F3-0654-08B7-A295-8B70C666C7A7}"/>
          </ac:spMkLst>
        </pc:spChg>
        <pc:spChg chg="mod topLvl">
          <ac:chgData name="Nate Jones" userId="87ef0a25-c510-4c76-8ec1-001ba2d44647" providerId="ADAL" clId="{96A0EE4E-386B-4179-A3AE-7939A22BF5D2}" dt="2023-03-16T21:29:20.680" v="6499" actId="164"/>
          <ac:spMkLst>
            <pc:docMk/>
            <pc:sldMk cId="3247657581" sldId="887"/>
            <ac:spMk id="149" creationId="{31D8FC1C-F1F9-82DC-423A-4E20CA7169A6}"/>
          </ac:spMkLst>
        </pc:spChg>
        <pc:spChg chg="add mod topLvl">
          <ac:chgData name="Nate Jones" userId="87ef0a25-c510-4c76-8ec1-001ba2d44647" providerId="ADAL" clId="{96A0EE4E-386B-4179-A3AE-7939A22BF5D2}" dt="2023-03-16T21:29:32.700" v="6501" actId="164"/>
          <ac:spMkLst>
            <pc:docMk/>
            <pc:sldMk cId="3247657581" sldId="887"/>
            <ac:spMk id="150" creationId="{16573F36-C5CD-F2A4-9262-12FBA7D5BCF6}"/>
          </ac:spMkLst>
        </pc:spChg>
        <pc:spChg chg="add mod topLvl">
          <ac:chgData name="Nate Jones" userId="87ef0a25-c510-4c76-8ec1-001ba2d44647" providerId="ADAL" clId="{96A0EE4E-386B-4179-A3AE-7939A22BF5D2}" dt="2023-03-16T21:29:35.574" v="6502" actId="14100"/>
          <ac:spMkLst>
            <pc:docMk/>
            <pc:sldMk cId="3247657581" sldId="887"/>
            <ac:spMk id="151" creationId="{BCE2DCB5-02F4-76FA-EF7D-76D6F272ECC4}"/>
          </ac:spMkLst>
        </pc:spChg>
        <pc:spChg chg="mod topLvl">
          <ac:chgData name="Nate Jones" userId="87ef0a25-c510-4c76-8ec1-001ba2d44647" providerId="ADAL" clId="{96A0EE4E-386B-4179-A3AE-7939A22BF5D2}" dt="2023-03-16T21:29:49.290" v="6505" actId="164"/>
          <ac:spMkLst>
            <pc:docMk/>
            <pc:sldMk cId="3247657581" sldId="887"/>
            <ac:spMk id="155" creationId="{3DAE016E-DBDD-50B6-C96D-588236C549F6}"/>
          </ac:spMkLst>
        </pc:spChg>
        <pc:spChg chg="mod topLvl">
          <ac:chgData name="Nate Jones" userId="87ef0a25-c510-4c76-8ec1-001ba2d44647" providerId="ADAL" clId="{96A0EE4E-386B-4179-A3AE-7939A22BF5D2}" dt="2023-03-16T21:29:49.290" v="6505" actId="164"/>
          <ac:spMkLst>
            <pc:docMk/>
            <pc:sldMk cId="3247657581" sldId="887"/>
            <ac:spMk id="156" creationId="{DD3547BC-C021-A91D-6566-D12EA837100F}"/>
          </ac:spMkLst>
        </pc:spChg>
        <pc:spChg chg="mod topLvl">
          <ac:chgData name="Nate Jones" userId="87ef0a25-c510-4c76-8ec1-001ba2d44647" providerId="ADAL" clId="{96A0EE4E-386B-4179-A3AE-7939A22BF5D2}" dt="2023-03-16T21:29:54.615" v="6507" actId="164"/>
          <ac:spMkLst>
            <pc:docMk/>
            <pc:sldMk cId="3247657581" sldId="887"/>
            <ac:spMk id="158" creationId="{C09DAAE7-F73F-30CC-9E3C-0592DCC53EB4}"/>
          </ac:spMkLst>
        </pc:spChg>
        <pc:spChg chg="mod topLvl">
          <ac:chgData name="Nate Jones" userId="87ef0a25-c510-4c76-8ec1-001ba2d44647" providerId="ADAL" clId="{96A0EE4E-386B-4179-A3AE-7939A22BF5D2}" dt="2023-03-16T21:29:56.959" v="6508" actId="14100"/>
          <ac:spMkLst>
            <pc:docMk/>
            <pc:sldMk cId="3247657581" sldId="887"/>
            <ac:spMk id="159" creationId="{38A7B226-92BC-C517-4406-1279D5155218}"/>
          </ac:spMkLst>
        </pc:spChg>
        <pc:spChg chg="mod topLvl">
          <ac:chgData name="Nate Jones" userId="87ef0a25-c510-4c76-8ec1-001ba2d44647" providerId="ADAL" clId="{96A0EE4E-386B-4179-A3AE-7939A22BF5D2}" dt="2023-03-16T21:29:45.323" v="6504" actId="164"/>
          <ac:spMkLst>
            <pc:docMk/>
            <pc:sldMk cId="3247657581" sldId="887"/>
            <ac:spMk id="161" creationId="{146D8A01-33F5-1439-9AA9-54B2C09E024B}"/>
          </ac:spMkLst>
        </pc:spChg>
        <pc:spChg chg="mod topLvl">
          <ac:chgData name="Nate Jones" userId="87ef0a25-c510-4c76-8ec1-001ba2d44647" providerId="ADAL" clId="{96A0EE4E-386B-4179-A3AE-7939A22BF5D2}" dt="2023-03-16T21:29:45.323" v="6504" actId="164"/>
          <ac:spMkLst>
            <pc:docMk/>
            <pc:sldMk cId="3247657581" sldId="887"/>
            <ac:spMk id="162" creationId="{8DD61CA7-CAC5-4F05-79D6-17E918D20D72}"/>
          </ac:spMkLst>
        </pc:spChg>
        <pc:spChg chg="mod topLvl">
          <ac:chgData name="Nate Jones" userId="87ef0a25-c510-4c76-8ec1-001ba2d44647" providerId="ADAL" clId="{96A0EE4E-386B-4179-A3AE-7939A22BF5D2}" dt="2023-03-16T21:30:02.077" v="6510" actId="164"/>
          <ac:spMkLst>
            <pc:docMk/>
            <pc:sldMk cId="3247657581" sldId="887"/>
            <ac:spMk id="164" creationId="{645BB6F6-3EF2-E064-5AA5-414EBA51935F}"/>
          </ac:spMkLst>
        </pc:spChg>
        <pc:spChg chg="mod topLvl">
          <ac:chgData name="Nate Jones" userId="87ef0a25-c510-4c76-8ec1-001ba2d44647" providerId="ADAL" clId="{96A0EE4E-386B-4179-A3AE-7939A22BF5D2}" dt="2023-03-16T21:30:06.868" v="6511" actId="14100"/>
          <ac:spMkLst>
            <pc:docMk/>
            <pc:sldMk cId="3247657581" sldId="887"/>
            <ac:spMk id="165" creationId="{A4D96AA7-5DEB-3AF6-642E-616AA232AEAA}"/>
          </ac:spMkLst>
        </pc:spChg>
        <pc:spChg chg="mod topLvl">
          <ac:chgData name="Nate Jones" userId="87ef0a25-c510-4c76-8ec1-001ba2d44647" providerId="ADAL" clId="{96A0EE4E-386B-4179-A3AE-7939A22BF5D2}" dt="2023-03-16T21:29:41.500" v="6503" actId="164"/>
          <ac:spMkLst>
            <pc:docMk/>
            <pc:sldMk cId="3247657581" sldId="887"/>
            <ac:spMk id="167" creationId="{B5005631-3CBC-B2A1-706E-FCD6522A14DF}"/>
          </ac:spMkLst>
        </pc:spChg>
        <pc:spChg chg="mod topLvl">
          <ac:chgData name="Nate Jones" userId="87ef0a25-c510-4c76-8ec1-001ba2d44647" providerId="ADAL" clId="{96A0EE4E-386B-4179-A3AE-7939A22BF5D2}" dt="2023-03-16T21:29:41.500" v="6503" actId="164"/>
          <ac:spMkLst>
            <pc:docMk/>
            <pc:sldMk cId="3247657581" sldId="887"/>
            <ac:spMk id="168" creationId="{B2CE12BF-60A7-D4F5-58B5-1AAB90974005}"/>
          </ac:spMkLst>
        </pc:spChg>
        <pc:spChg chg="mod topLvl">
          <ac:chgData name="Nate Jones" userId="87ef0a25-c510-4c76-8ec1-001ba2d44647" providerId="ADAL" clId="{96A0EE4E-386B-4179-A3AE-7939A22BF5D2}" dt="2023-03-16T21:30:12.340" v="6513" actId="164"/>
          <ac:spMkLst>
            <pc:docMk/>
            <pc:sldMk cId="3247657581" sldId="887"/>
            <ac:spMk id="170" creationId="{E6C3C3A3-0D60-54D8-0609-3C0D01984EB0}"/>
          </ac:spMkLst>
        </pc:spChg>
        <pc:spChg chg="mod topLvl">
          <ac:chgData name="Nate Jones" userId="87ef0a25-c510-4c76-8ec1-001ba2d44647" providerId="ADAL" clId="{96A0EE4E-386B-4179-A3AE-7939A22BF5D2}" dt="2023-03-16T21:30:16.059" v="6514" actId="14100"/>
          <ac:spMkLst>
            <pc:docMk/>
            <pc:sldMk cId="3247657581" sldId="887"/>
            <ac:spMk id="171" creationId="{FF0C8E0D-D0DB-08D9-2ED0-603353F70D17}"/>
          </ac:spMkLst>
        </pc:spChg>
        <pc:spChg chg="add del mod">
          <ac:chgData name="Nate Jones" userId="87ef0a25-c510-4c76-8ec1-001ba2d44647" providerId="ADAL" clId="{96A0EE4E-386B-4179-A3AE-7939A22BF5D2}" dt="2023-03-16T08:01:21.284" v="5153" actId="478"/>
          <ac:spMkLst>
            <pc:docMk/>
            <pc:sldMk cId="3247657581" sldId="887"/>
            <ac:spMk id="207" creationId="{32E4ABCF-F90A-C4B4-74F0-4C539E9E7758}"/>
          </ac:spMkLst>
        </pc:spChg>
        <pc:spChg chg="add del mod topLvl">
          <ac:chgData name="Nate Jones" userId="87ef0a25-c510-4c76-8ec1-001ba2d44647" providerId="ADAL" clId="{96A0EE4E-386B-4179-A3AE-7939A22BF5D2}" dt="2023-03-16T21:43:14.733" v="6586" actId="478"/>
          <ac:spMkLst>
            <pc:docMk/>
            <pc:sldMk cId="3247657581" sldId="887"/>
            <ac:spMk id="208" creationId="{788047FB-8E11-CF11-6211-35B86EA2A439}"/>
          </ac:spMkLst>
        </pc:spChg>
        <pc:spChg chg="add del mod topLvl">
          <ac:chgData name="Nate Jones" userId="87ef0a25-c510-4c76-8ec1-001ba2d44647" providerId="ADAL" clId="{96A0EE4E-386B-4179-A3AE-7939A22BF5D2}" dt="2023-03-16T21:43:15.547" v="6587" actId="478"/>
          <ac:spMkLst>
            <pc:docMk/>
            <pc:sldMk cId="3247657581" sldId="887"/>
            <ac:spMk id="209" creationId="{FC225DD4-61CD-75FF-3991-C2FD1E055506}"/>
          </ac:spMkLst>
        </pc:spChg>
        <pc:spChg chg="add del mod topLvl">
          <ac:chgData name="Nate Jones" userId="87ef0a25-c510-4c76-8ec1-001ba2d44647" providerId="ADAL" clId="{96A0EE4E-386B-4179-A3AE-7939A22BF5D2}" dt="2023-03-16T21:43:13.796" v="6585" actId="478"/>
          <ac:spMkLst>
            <pc:docMk/>
            <pc:sldMk cId="3247657581" sldId="887"/>
            <ac:spMk id="210" creationId="{54553FFD-EE8D-9F71-2689-55131A53DF03}"/>
          </ac:spMkLst>
        </pc:spChg>
        <pc:spChg chg="add del mod topLvl">
          <ac:chgData name="Nate Jones" userId="87ef0a25-c510-4c76-8ec1-001ba2d44647" providerId="ADAL" clId="{96A0EE4E-386B-4179-A3AE-7939A22BF5D2}" dt="2023-03-16T21:43:04.143" v="6577" actId="478"/>
          <ac:spMkLst>
            <pc:docMk/>
            <pc:sldMk cId="3247657581" sldId="887"/>
            <ac:spMk id="211" creationId="{2D1A0FF8-504C-1BDE-A34D-D29ADDD223BE}"/>
          </ac:spMkLst>
        </pc:spChg>
        <pc:spChg chg="add del mod topLvl">
          <ac:chgData name="Nate Jones" userId="87ef0a25-c510-4c76-8ec1-001ba2d44647" providerId="ADAL" clId="{96A0EE4E-386B-4179-A3AE-7939A22BF5D2}" dt="2023-03-16T21:43:12.740" v="6584" actId="478"/>
          <ac:spMkLst>
            <pc:docMk/>
            <pc:sldMk cId="3247657581" sldId="887"/>
            <ac:spMk id="212" creationId="{9F8DB6DF-06E3-2E3D-F2AA-B6A1B38C93A1}"/>
          </ac:spMkLst>
        </pc:spChg>
        <pc:spChg chg="add del mod topLvl">
          <ac:chgData name="Nate Jones" userId="87ef0a25-c510-4c76-8ec1-001ba2d44647" providerId="ADAL" clId="{96A0EE4E-386B-4179-A3AE-7939A22BF5D2}" dt="2023-03-16T21:43:02.367" v="6576" actId="478"/>
          <ac:spMkLst>
            <pc:docMk/>
            <pc:sldMk cId="3247657581" sldId="887"/>
            <ac:spMk id="213" creationId="{D19DE703-EA20-18CC-A823-950D082447F1}"/>
          </ac:spMkLst>
        </pc:spChg>
        <pc:spChg chg="add del mod topLvl">
          <ac:chgData name="Nate Jones" userId="87ef0a25-c510-4c76-8ec1-001ba2d44647" providerId="ADAL" clId="{96A0EE4E-386B-4179-A3AE-7939A22BF5D2}" dt="2023-03-16T21:43:01.358" v="6575" actId="478"/>
          <ac:spMkLst>
            <pc:docMk/>
            <pc:sldMk cId="3247657581" sldId="887"/>
            <ac:spMk id="214" creationId="{E0D2BEB2-BC60-F17A-BB6C-A9DF141721DA}"/>
          </ac:spMkLst>
        </pc:spChg>
        <pc:spChg chg="add del mod topLvl">
          <ac:chgData name="Nate Jones" userId="87ef0a25-c510-4c76-8ec1-001ba2d44647" providerId="ADAL" clId="{96A0EE4E-386B-4179-A3AE-7939A22BF5D2}" dt="2023-03-16T21:43:00.430" v="6574" actId="478"/>
          <ac:spMkLst>
            <pc:docMk/>
            <pc:sldMk cId="3247657581" sldId="887"/>
            <ac:spMk id="215" creationId="{6553BB4A-AA4C-D1B0-E762-06C0B92E1623}"/>
          </ac:spMkLst>
        </pc:spChg>
        <pc:spChg chg="add del mod">
          <ac:chgData name="Nate Jones" userId="87ef0a25-c510-4c76-8ec1-001ba2d44647" providerId="ADAL" clId="{96A0EE4E-386B-4179-A3AE-7939A22BF5D2}" dt="2023-03-16T08:19:21.028" v="5462"/>
          <ac:spMkLst>
            <pc:docMk/>
            <pc:sldMk cId="3247657581" sldId="887"/>
            <ac:spMk id="216" creationId="{42166C99-68CE-0BC8-B72A-69966F6ED5C1}"/>
          </ac:spMkLst>
        </pc:spChg>
        <pc:spChg chg="add del mod topLvl">
          <ac:chgData name="Nate Jones" userId="87ef0a25-c510-4c76-8ec1-001ba2d44647" providerId="ADAL" clId="{96A0EE4E-386B-4179-A3AE-7939A22BF5D2}" dt="2023-03-16T21:43:08.054" v="6581" actId="478"/>
          <ac:spMkLst>
            <pc:docMk/>
            <pc:sldMk cId="3247657581" sldId="887"/>
            <ac:spMk id="217" creationId="{F7E0095B-BBE4-92DC-95E3-A339BD0F39CF}"/>
          </ac:spMkLst>
        </pc:spChg>
        <pc:spChg chg="add del mod topLvl">
          <ac:chgData name="Nate Jones" userId="87ef0a25-c510-4c76-8ec1-001ba2d44647" providerId="ADAL" clId="{96A0EE4E-386B-4179-A3AE-7939A22BF5D2}" dt="2023-03-16T21:43:07.105" v="6580" actId="478"/>
          <ac:spMkLst>
            <pc:docMk/>
            <pc:sldMk cId="3247657581" sldId="887"/>
            <ac:spMk id="218" creationId="{DB574687-5B26-3E6B-E856-B464990A5F28}"/>
          </ac:spMkLst>
        </pc:spChg>
        <pc:spChg chg="add del mod topLvl">
          <ac:chgData name="Nate Jones" userId="87ef0a25-c510-4c76-8ec1-001ba2d44647" providerId="ADAL" clId="{96A0EE4E-386B-4179-A3AE-7939A22BF5D2}" dt="2023-03-16T21:43:06.164" v="6579" actId="478"/>
          <ac:spMkLst>
            <pc:docMk/>
            <pc:sldMk cId="3247657581" sldId="887"/>
            <ac:spMk id="219" creationId="{48491D7A-EAD6-700D-61BC-D47DC71A21F6}"/>
          </ac:spMkLst>
        </pc:spChg>
        <pc:spChg chg="add del mod topLvl">
          <ac:chgData name="Nate Jones" userId="87ef0a25-c510-4c76-8ec1-001ba2d44647" providerId="ADAL" clId="{96A0EE4E-386B-4179-A3AE-7939A22BF5D2}" dt="2023-03-16T21:43:05.362" v="6578" actId="478"/>
          <ac:spMkLst>
            <pc:docMk/>
            <pc:sldMk cId="3247657581" sldId="887"/>
            <ac:spMk id="220" creationId="{5F7C9559-14B0-370E-0753-69BD904A7525}"/>
          </ac:spMkLst>
        </pc:spChg>
        <pc:spChg chg="add del mod topLvl">
          <ac:chgData name="Nate Jones" userId="87ef0a25-c510-4c76-8ec1-001ba2d44647" providerId="ADAL" clId="{96A0EE4E-386B-4179-A3AE-7939A22BF5D2}" dt="2023-03-16T21:43:18.051" v="6589" actId="478"/>
          <ac:spMkLst>
            <pc:docMk/>
            <pc:sldMk cId="3247657581" sldId="887"/>
            <ac:spMk id="221" creationId="{1607655D-1960-83C9-C4FF-30D09F295E04}"/>
          </ac:spMkLst>
        </pc:spChg>
        <pc:spChg chg="add del mod topLvl">
          <ac:chgData name="Nate Jones" userId="87ef0a25-c510-4c76-8ec1-001ba2d44647" providerId="ADAL" clId="{96A0EE4E-386B-4179-A3AE-7939A22BF5D2}" dt="2023-03-16T21:43:16.794" v="6588" actId="478"/>
          <ac:spMkLst>
            <pc:docMk/>
            <pc:sldMk cId="3247657581" sldId="887"/>
            <ac:spMk id="222" creationId="{D4606997-4FF6-2E24-40B2-B0A6E2E81812}"/>
          </ac:spMkLst>
        </pc:spChg>
        <pc:spChg chg="add del mod topLvl">
          <ac:chgData name="Nate Jones" userId="87ef0a25-c510-4c76-8ec1-001ba2d44647" providerId="ADAL" clId="{96A0EE4E-386B-4179-A3AE-7939A22BF5D2}" dt="2023-03-16T21:43:10.207" v="6582" actId="478"/>
          <ac:spMkLst>
            <pc:docMk/>
            <pc:sldMk cId="3247657581" sldId="887"/>
            <ac:spMk id="223" creationId="{BC454E6C-53A0-F7FA-891F-ED835C98C3D8}"/>
          </ac:spMkLst>
        </pc:spChg>
        <pc:spChg chg="add del mod topLvl">
          <ac:chgData name="Nate Jones" userId="87ef0a25-c510-4c76-8ec1-001ba2d44647" providerId="ADAL" clId="{96A0EE4E-386B-4179-A3AE-7939A22BF5D2}" dt="2023-03-16T21:43:11.280" v="6583" actId="478"/>
          <ac:spMkLst>
            <pc:docMk/>
            <pc:sldMk cId="3247657581" sldId="887"/>
            <ac:spMk id="224" creationId="{FDE02E2B-B971-C62F-74E3-8791396EA00C}"/>
          </ac:spMkLst>
        </pc:spChg>
        <pc:spChg chg="add mod">
          <ac:chgData name="Nate Jones" userId="87ef0a25-c510-4c76-8ec1-001ba2d44647" providerId="ADAL" clId="{96A0EE4E-386B-4179-A3AE-7939A22BF5D2}" dt="2023-03-16T08:34:11.092" v="5926" actId="571"/>
          <ac:spMkLst>
            <pc:docMk/>
            <pc:sldMk cId="3247657581" sldId="887"/>
            <ac:spMk id="264" creationId="{59ECD1B8-47A7-34DA-9694-7BCC04A1A60E}"/>
          </ac:spMkLst>
        </pc:spChg>
        <pc:spChg chg="add mod">
          <ac:chgData name="Nate Jones" userId="87ef0a25-c510-4c76-8ec1-001ba2d44647" providerId="ADAL" clId="{96A0EE4E-386B-4179-A3AE-7939A22BF5D2}" dt="2023-03-16T08:34:11.092" v="5926" actId="571"/>
          <ac:spMkLst>
            <pc:docMk/>
            <pc:sldMk cId="3247657581" sldId="887"/>
            <ac:spMk id="265" creationId="{633DA6F3-8EF6-559F-C9E9-B7A1925C5BE9}"/>
          </ac:spMkLst>
        </pc:spChg>
        <pc:spChg chg="add mod">
          <ac:chgData name="Nate Jones" userId="87ef0a25-c510-4c76-8ec1-001ba2d44647" providerId="ADAL" clId="{96A0EE4E-386B-4179-A3AE-7939A22BF5D2}" dt="2023-03-16T08:34:11.092" v="5926" actId="571"/>
          <ac:spMkLst>
            <pc:docMk/>
            <pc:sldMk cId="3247657581" sldId="887"/>
            <ac:spMk id="266" creationId="{178A4A14-8569-7944-68F5-C890167AD363}"/>
          </ac:spMkLst>
        </pc:spChg>
        <pc:spChg chg="add mod">
          <ac:chgData name="Nate Jones" userId="87ef0a25-c510-4c76-8ec1-001ba2d44647" providerId="ADAL" clId="{96A0EE4E-386B-4179-A3AE-7939A22BF5D2}" dt="2023-03-16T08:34:11.092" v="5926" actId="571"/>
          <ac:spMkLst>
            <pc:docMk/>
            <pc:sldMk cId="3247657581" sldId="887"/>
            <ac:spMk id="267" creationId="{4B3D1F76-40EC-3F38-AE84-DB666129BE3B}"/>
          </ac:spMkLst>
        </pc:spChg>
        <pc:spChg chg="add mod">
          <ac:chgData name="Nate Jones" userId="87ef0a25-c510-4c76-8ec1-001ba2d44647" providerId="ADAL" clId="{96A0EE4E-386B-4179-A3AE-7939A22BF5D2}" dt="2023-03-16T08:34:11.092" v="5926" actId="571"/>
          <ac:spMkLst>
            <pc:docMk/>
            <pc:sldMk cId="3247657581" sldId="887"/>
            <ac:spMk id="268" creationId="{5E8992F5-73BB-0E82-7B72-95703296F084}"/>
          </ac:spMkLst>
        </pc:spChg>
        <pc:spChg chg="mod">
          <ac:chgData name="Nate Jones" userId="87ef0a25-c510-4c76-8ec1-001ba2d44647" providerId="ADAL" clId="{96A0EE4E-386B-4179-A3AE-7939A22BF5D2}" dt="2023-03-30T19:54:26.992" v="9107" actId="1036"/>
          <ac:spMkLst>
            <pc:docMk/>
            <pc:sldMk cId="3247657581" sldId="887"/>
            <ac:spMk id="2418" creationId="{F35DB6A8-DFA5-0D0C-C5A2-E8FDAA466D94}"/>
          </ac:spMkLst>
        </pc:spChg>
        <pc:grpChg chg="add del mod">
          <ac:chgData name="Nate Jones" userId="87ef0a25-c510-4c76-8ec1-001ba2d44647" providerId="ADAL" clId="{96A0EE4E-386B-4179-A3AE-7939A22BF5D2}" dt="2023-03-16T07:22:30.463" v="4227" actId="165"/>
          <ac:grpSpMkLst>
            <pc:docMk/>
            <pc:sldMk cId="3247657581" sldId="887"/>
            <ac:grpSpMk id="10" creationId="{3F6178C5-3291-575B-D041-FA772D3B6A2E}"/>
          </ac:grpSpMkLst>
        </pc:grpChg>
        <pc:grpChg chg="add del mod">
          <ac:chgData name="Nate Jones" userId="87ef0a25-c510-4c76-8ec1-001ba2d44647" providerId="ADAL" clId="{96A0EE4E-386B-4179-A3AE-7939A22BF5D2}" dt="2023-03-16T07:19:44.233" v="4187" actId="478"/>
          <ac:grpSpMkLst>
            <pc:docMk/>
            <pc:sldMk cId="3247657581" sldId="887"/>
            <ac:grpSpMk id="11" creationId="{30750484-9C03-0CED-C282-A9216518BCF5}"/>
          </ac:grpSpMkLst>
        </pc:grpChg>
        <pc:grpChg chg="add del mod">
          <ac:chgData name="Nate Jones" userId="87ef0a25-c510-4c76-8ec1-001ba2d44647" providerId="ADAL" clId="{96A0EE4E-386B-4179-A3AE-7939A22BF5D2}" dt="2023-03-16T07:22:30.463" v="4227" actId="165"/>
          <ac:grpSpMkLst>
            <pc:docMk/>
            <pc:sldMk cId="3247657581" sldId="887"/>
            <ac:grpSpMk id="14" creationId="{999C494C-DEAA-CAB9-42C9-7286DEB4EB5C}"/>
          </ac:grpSpMkLst>
        </pc:grpChg>
        <pc:grpChg chg="add del mod">
          <ac:chgData name="Nate Jones" userId="87ef0a25-c510-4c76-8ec1-001ba2d44647" providerId="ADAL" clId="{96A0EE4E-386B-4179-A3AE-7939A22BF5D2}" dt="2023-03-16T07:22:30.463" v="4227" actId="165"/>
          <ac:grpSpMkLst>
            <pc:docMk/>
            <pc:sldMk cId="3247657581" sldId="887"/>
            <ac:grpSpMk id="17" creationId="{1A48DDC7-EACC-A947-CE5E-1344D42E7C8A}"/>
          </ac:grpSpMkLst>
        </pc:grpChg>
        <pc:grpChg chg="add del mod">
          <ac:chgData name="Nate Jones" userId="87ef0a25-c510-4c76-8ec1-001ba2d44647" providerId="ADAL" clId="{96A0EE4E-386B-4179-A3AE-7939A22BF5D2}" dt="2023-03-16T07:22:30.463" v="4227" actId="165"/>
          <ac:grpSpMkLst>
            <pc:docMk/>
            <pc:sldMk cId="3247657581" sldId="887"/>
            <ac:grpSpMk id="20" creationId="{51FE5114-4A32-3C5E-F27F-9EEF1595EEF6}"/>
          </ac:grpSpMkLst>
        </pc:grpChg>
        <pc:grpChg chg="add del mod">
          <ac:chgData name="Nate Jones" userId="87ef0a25-c510-4c76-8ec1-001ba2d44647" providerId="ADAL" clId="{96A0EE4E-386B-4179-A3AE-7939A22BF5D2}" dt="2023-03-16T07:22:30.463" v="4227" actId="165"/>
          <ac:grpSpMkLst>
            <pc:docMk/>
            <pc:sldMk cId="3247657581" sldId="887"/>
            <ac:grpSpMk id="23" creationId="{1BE1652D-61B2-F8EC-6CC3-C9E5430ACF3E}"/>
          </ac:grpSpMkLst>
        </pc:grpChg>
        <pc:grpChg chg="add del mod topLvl">
          <ac:chgData name="Nate Jones" userId="87ef0a25-c510-4c76-8ec1-001ba2d44647" providerId="ADAL" clId="{96A0EE4E-386B-4179-A3AE-7939A22BF5D2}" dt="2023-03-16T07:42:34.623" v="4454" actId="165"/>
          <ac:grpSpMkLst>
            <pc:docMk/>
            <pc:sldMk cId="3247657581" sldId="887"/>
            <ac:grpSpMk id="26" creationId="{44E5D717-6EB4-8D10-936E-39A82CD77946}"/>
          </ac:grpSpMkLst>
        </pc:grpChg>
        <pc:grpChg chg="add del mod topLvl">
          <ac:chgData name="Nate Jones" userId="87ef0a25-c510-4c76-8ec1-001ba2d44647" providerId="ADAL" clId="{96A0EE4E-386B-4179-A3AE-7939A22BF5D2}" dt="2023-03-16T07:42:34.623" v="4454" actId="165"/>
          <ac:grpSpMkLst>
            <pc:docMk/>
            <pc:sldMk cId="3247657581" sldId="887"/>
            <ac:grpSpMk id="27" creationId="{DE1B7B68-39E8-4AC8-7E2D-D8DA2BDFAC6E}"/>
          </ac:grpSpMkLst>
        </pc:grpChg>
        <pc:grpChg chg="add del mod topLvl">
          <ac:chgData name="Nate Jones" userId="87ef0a25-c510-4c76-8ec1-001ba2d44647" providerId="ADAL" clId="{96A0EE4E-386B-4179-A3AE-7939A22BF5D2}" dt="2023-03-16T07:42:34.623" v="4454" actId="165"/>
          <ac:grpSpMkLst>
            <pc:docMk/>
            <pc:sldMk cId="3247657581" sldId="887"/>
            <ac:grpSpMk id="28" creationId="{972A6692-E6E5-3347-AA87-DC0E882F8A6D}"/>
          </ac:grpSpMkLst>
        </pc:grpChg>
        <pc:grpChg chg="add del mod topLvl">
          <ac:chgData name="Nate Jones" userId="87ef0a25-c510-4c76-8ec1-001ba2d44647" providerId="ADAL" clId="{96A0EE4E-386B-4179-A3AE-7939A22BF5D2}" dt="2023-03-16T07:42:34.623" v="4454" actId="165"/>
          <ac:grpSpMkLst>
            <pc:docMk/>
            <pc:sldMk cId="3247657581" sldId="887"/>
            <ac:grpSpMk id="29" creationId="{D6C097FC-CD8D-4EB1-FDC2-7AF034FCF19B}"/>
          </ac:grpSpMkLst>
        </pc:grpChg>
        <pc:grpChg chg="add del mod topLvl">
          <ac:chgData name="Nate Jones" userId="87ef0a25-c510-4c76-8ec1-001ba2d44647" providerId="ADAL" clId="{96A0EE4E-386B-4179-A3AE-7939A22BF5D2}" dt="2023-03-16T07:42:34.623" v="4454" actId="165"/>
          <ac:grpSpMkLst>
            <pc:docMk/>
            <pc:sldMk cId="3247657581" sldId="887"/>
            <ac:grpSpMk id="30" creationId="{EA3CF48A-7674-7BE7-1ADD-8594E091BB2D}"/>
          </ac:grpSpMkLst>
        </pc:grpChg>
        <pc:grpChg chg="add del mod topLvl">
          <ac:chgData name="Nate Jones" userId="87ef0a25-c510-4c76-8ec1-001ba2d44647" providerId="ADAL" clId="{96A0EE4E-386B-4179-A3AE-7939A22BF5D2}" dt="2023-03-16T07:42:34.623" v="4454" actId="165"/>
          <ac:grpSpMkLst>
            <pc:docMk/>
            <pc:sldMk cId="3247657581" sldId="887"/>
            <ac:grpSpMk id="31" creationId="{B0BED9B0-4C03-754A-F10F-4ACA277E76C6}"/>
          </ac:grpSpMkLst>
        </pc:grpChg>
        <pc:grpChg chg="add del mod topLvl">
          <ac:chgData name="Nate Jones" userId="87ef0a25-c510-4c76-8ec1-001ba2d44647" providerId="ADAL" clId="{96A0EE4E-386B-4179-A3AE-7939A22BF5D2}" dt="2023-03-16T07:42:34.623" v="4454" actId="165"/>
          <ac:grpSpMkLst>
            <pc:docMk/>
            <pc:sldMk cId="3247657581" sldId="887"/>
            <ac:grpSpMk id="34" creationId="{EF7D7928-6863-AAEF-FD7F-B6360B6798BB}"/>
          </ac:grpSpMkLst>
        </pc:grpChg>
        <pc:grpChg chg="add del mod topLvl">
          <ac:chgData name="Nate Jones" userId="87ef0a25-c510-4c76-8ec1-001ba2d44647" providerId="ADAL" clId="{96A0EE4E-386B-4179-A3AE-7939A22BF5D2}" dt="2023-03-16T07:42:34.623" v="4454" actId="165"/>
          <ac:grpSpMkLst>
            <pc:docMk/>
            <pc:sldMk cId="3247657581" sldId="887"/>
            <ac:grpSpMk id="37" creationId="{F08CFF6D-12AF-ECA0-2DAA-EE5950D97FD7}"/>
          </ac:grpSpMkLst>
        </pc:grpChg>
        <pc:grpChg chg="add del mod topLvl">
          <ac:chgData name="Nate Jones" userId="87ef0a25-c510-4c76-8ec1-001ba2d44647" providerId="ADAL" clId="{96A0EE4E-386B-4179-A3AE-7939A22BF5D2}" dt="2023-03-16T07:42:34.623" v="4454" actId="165"/>
          <ac:grpSpMkLst>
            <pc:docMk/>
            <pc:sldMk cId="3247657581" sldId="887"/>
            <ac:grpSpMk id="40" creationId="{4F8B5B61-4E66-1E46-09D1-4A463B08E9A9}"/>
          </ac:grpSpMkLst>
        </pc:grpChg>
        <pc:grpChg chg="add del mod">
          <ac:chgData name="Nate Jones" userId="87ef0a25-c510-4c76-8ec1-001ba2d44647" providerId="ADAL" clId="{96A0EE4E-386B-4179-A3AE-7939A22BF5D2}" dt="2023-03-16T07:42:33.569" v="4453" actId="165"/>
          <ac:grpSpMkLst>
            <pc:docMk/>
            <pc:sldMk cId="3247657581" sldId="887"/>
            <ac:grpSpMk id="110" creationId="{634BC471-4966-B1CF-37A1-8C4CCF21FC29}"/>
          </ac:grpSpMkLst>
        </pc:grpChg>
        <pc:grpChg chg="add del mod">
          <ac:chgData name="Nate Jones" userId="87ef0a25-c510-4c76-8ec1-001ba2d44647" providerId="ADAL" clId="{96A0EE4E-386B-4179-A3AE-7939A22BF5D2}" dt="2023-03-16T08:33:32.082" v="5922" actId="165"/>
          <ac:grpSpMkLst>
            <pc:docMk/>
            <pc:sldMk cId="3247657581" sldId="887"/>
            <ac:grpSpMk id="138" creationId="{81EA7983-2605-3FC3-0025-D5276087F7B3}"/>
          </ac:grpSpMkLst>
        </pc:grpChg>
        <pc:grpChg chg="add del mod">
          <ac:chgData name="Nate Jones" userId="87ef0a25-c510-4c76-8ec1-001ba2d44647" providerId="ADAL" clId="{96A0EE4E-386B-4179-A3AE-7939A22BF5D2}" dt="2023-03-16T08:33:32.082" v="5922" actId="165"/>
          <ac:grpSpMkLst>
            <pc:docMk/>
            <pc:sldMk cId="3247657581" sldId="887"/>
            <ac:grpSpMk id="139" creationId="{99414DE3-7A3B-F910-667A-646C468B3F0A}"/>
          </ac:grpSpMkLst>
        </pc:grpChg>
        <pc:grpChg chg="add del mod">
          <ac:chgData name="Nate Jones" userId="87ef0a25-c510-4c76-8ec1-001ba2d44647" providerId="ADAL" clId="{96A0EE4E-386B-4179-A3AE-7939A22BF5D2}" dt="2023-03-16T08:33:32.082" v="5922" actId="165"/>
          <ac:grpSpMkLst>
            <pc:docMk/>
            <pc:sldMk cId="3247657581" sldId="887"/>
            <ac:grpSpMk id="140" creationId="{93541441-2249-9D31-4901-C2B3340B7C7F}"/>
          </ac:grpSpMkLst>
        </pc:grpChg>
        <pc:grpChg chg="add del mod">
          <ac:chgData name="Nate Jones" userId="87ef0a25-c510-4c76-8ec1-001ba2d44647" providerId="ADAL" clId="{96A0EE4E-386B-4179-A3AE-7939A22BF5D2}" dt="2023-03-16T08:33:32.082" v="5922" actId="165"/>
          <ac:grpSpMkLst>
            <pc:docMk/>
            <pc:sldMk cId="3247657581" sldId="887"/>
            <ac:grpSpMk id="141" creationId="{F4960F63-EDE4-C488-0402-3BA31969724E}"/>
          </ac:grpSpMkLst>
        </pc:grpChg>
        <pc:grpChg chg="add del mod">
          <ac:chgData name="Nate Jones" userId="87ef0a25-c510-4c76-8ec1-001ba2d44647" providerId="ADAL" clId="{96A0EE4E-386B-4179-A3AE-7939A22BF5D2}" dt="2023-03-16T08:33:57.198" v="5924" actId="165"/>
          <ac:grpSpMkLst>
            <pc:docMk/>
            <pc:sldMk cId="3247657581" sldId="887"/>
            <ac:grpSpMk id="142" creationId="{314D00CE-5A8E-3555-2BAD-E1AC112831C8}"/>
          </ac:grpSpMkLst>
        </pc:grpChg>
        <pc:grpChg chg="add del mod">
          <ac:chgData name="Nate Jones" userId="87ef0a25-c510-4c76-8ec1-001ba2d44647" providerId="ADAL" clId="{96A0EE4E-386B-4179-A3AE-7939A22BF5D2}" dt="2023-03-16T08:33:52.557" v="5923" actId="165"/>
          <ac:grpSpMkLst>
            <pc:docMk/>
            <pc:sldMk cId="3247657581" sldId="887"/>
            <ac:grpSpMk id="143" creationId="{30F8B5C0-43E9-DC5A-B316-36A4EFEBB0FE}"/>
          </ac:grpSpMkLst>
        </pc:grpChg>
        <pc:grpChg chg="add del mod">
          <ac:chgData name="Nate Jones" userId="87ef0a25-c510-4c76-8ec1-001ba2d44647" providerId="ADAL" clId="{96A0EE4E-386B-4179-A3AE-7939A22BF5D2}" dt="2023-03-16T08:33:32.082" v="5922" actId="165"/>
          <ac:grpSpMkLst>
            <pc:docMk/>
            <pc:sldMk cId="3247657581" sldId="887"/>
            <ac:grpSpMk id="144" creationId="{F233797B-B341-8A0B-D713-5C26ABDAE5BB}"/>
          </ac:grpSpMkLst>
        </pc:grpChg>
        <pc:grpChg chg="add del mod">
          <ac:chgData name="Nate Jones" userId="87ef0a25-c510-4c76-8ec1-001ba2d44647" providerId="ADAL" clId="{96A0EE4E-386B-4179-A3AE-7939A22BF5D2}" dt="2023-03-16T08:33:32.082" v="5922" actId="165"/>
          <ac:grpSpMkLst>
            <pc:docMk/>
            <pc:sldMk cId="3247657581" sldId="887"/>
            <ac:grpSpMk id="145" creationId="{E4F6B37E-CC97-F3BE-A783-F6074571AE5F}"/>
          </ac:grpSpMkLst>
        </pc:grpChg>
        <pc:grpChg chg="add del mod">
          <ac:chgData name="Nate Jones" userId="87ef0a25-c510-4c76-8ec1-001ba2d44647" providerId="ADAL" clId="{96A0EE4E-386B-4179-A3AE-7939A22BF5D2}" dt="2023-03-16T08:33:32.082" v="5922" actId="165"/>
          <ac:grpSpMkLst>
            <pc:docMk/>
            <pc:sldMk cId="3247657581" sldId="887"/>
            <ac:grpSpMk id="146" creationId="{ABEB6A22-74CB-C462-1A1A-C5D1867737B7}"/>
          </ac:grpSpMkLst>
        </pc:grpChg>
        <pc:grpChg chg="add del mod">
          <ac:chgData name="Nate Jones" userId="87ef0a25-c510-4c76-8ec1-001ba2d44647" providerId="ADAL" clId="{96A0EE4E-386B-4179-A3AE-7939A22BF5D2}" dt="2023-03-16T07:54:18.990" v="4809" actId="165"/>
          <ac:grpSpMkLst>
            <pc:docMk/>
            <pc:sldMk cId="3247657581" sldId="887"/>
            <ac:grpSpMk id="147" creationId="{6DF21BC0-64BD-7EA7-E13F-F7AB74C08FD3}"/>
          </ac:grpSpMkLst>
        </pc:grpChg>
        <pc:grpChg chg="add del mod">
          <ac:chgData name="Nate Jones" userId="87ef0a25-c510-4c76-8ec1-001ba2d44647" providerId="ADAL" clId="{96A0EE4E-386B-4179-A3AE-7939A22BF5D2}" dt="2023-03-16T10:46:20.216" v="6101" actId="165"/>
          <ac:grpSpMkLst>
            <pc:docMk/>
            <pc:sldMk cId="3247657581" sldId="887"/>
            <ac:grpSpMk id="152" creationId="{FD705196-6E6A-FB76-19A3-286343E89DA4}"/>
          </ac:grpSpMkLst>
        </pc:grpChg>
        <pc:grpChg chg="add del mod">
          <ac:chgData name="Nate Jones" userId="87ef0a25-c510-4c76-8ec1-001ba2d44647" providerId="ADAL" clId="{96A0EE4E-386B-4179-A3AE-7939A22BF5D2}" dt="2023-03-16T10:46:23.901" v="6102" actId="165"/>
          <ac:grpSpMkLst>
            <pc:docMk/>
            <pc:sldMk cId="3247657581" sldId="887"/>
            <ac:grpSpMk id="153" creationId="{AF299BB4-2181-5EDB-B609-734F08B279B4}"/>
          </ac:grpSpMkLst>
        </pc:grpChg>
        <pc:grpChg chg="add del mod">
          <ac:chgData name="Nate Jones" userId="87ef0a25-c510-4c76-8ec1-001ba2d44647" providerId="ADAL" clId="{96A0EE4E-386B-4179-A3AE-7939A22BF5D2}" dt="2023-03-16T10:46:02.530" v="6096" actId="165"/>
          <ac:grpSpMkLst>
            <pc:docMk/>
            <pc:sldMk cId="3247657581" sldId="887"/>
            <ac:grpSpMk id="154" creationId="{A80DA71E-6BCC-AC93-0270-14FEC8B73FB7}"/>
          </ac:grpSpMkLst>
        </pc:grpChg>
        <pc:grpChg chg="add del mod">
          <ac:chgData name="Nate Jones" userId="87ef0a25-c510-4c76-8ec1-001ba2d44647" providerId="ADAL" clId="{96A0EE4E-386B-4179-A3AE-7939A22BF5D2}" dt="2023-03-16T10:45:59.810" v="6095" actId="165"/>
          <ac:grpSpMkLst>
            <pc:docMk/>
            <pc:sldMk cId="3247657581" sldId="887"/>
            <ac:grpSpMk id="157" creationId="{9AA024A1-C562-E37F-4491-DB9D82AF263D}"/>
          </ac:grpSpMkLst>
        </pc:grpChg>
        <pc:grpChg chg="add del mod">
          <ac:chgData name="Nate Jones" userId="87ef0a25-c510-4c76-8ec1-001ba2d44647" providerId="ADAL" clId="{96A0EE4E-386B-4179-A3AE-7939A22BF5D2}" dt="2023-03-16T10:46:09.481" v="6098" actId="165"/>
          <ac:grpSpMkLst>
            <pc:docMk/>
            <pc:sldMk cId="3247657581" sldId="887"/>
            <ac:grpSpMk id="160" creationId="{AD871376-172F-5237-22C3-30F2DA83D941}"/>
          </ac:grpSpMkLst>
        </pc:grpChg>
        <pc:grpChg chg="add del mod">
          <ac:chgData name="Nate Jones" userId="87ef0a25-c510-4c76-8ec1-001ba2d44647" providerId="ADAL" clId="{96A0EE4E-386B-4179-A3AE-7939A22BF5D2}" dt="2023-03-16T10:46:06.405" v="6097" actId="165"/>
          <ac:grpSpMkLst>
            <pc:docMk/>
            <pc:sldMk cId="3247657581" sldId="887"/>
            <ac:grpSpMk id="163" creationId="{3BC816CA-9784-9BE9-63BE-D92BE2D2988C}"/>
          </ac:grpSpMkLst>
        </pc:grpChg>
        <pc:grpChg chg="add del mod">
          <ac:chgData name="Nate Jones" userId="87ef0a25-c510-4c76-8ec1-001ba2d44647" providerId="ADAL" clId="{96A0EE4E-386B-4179-A3AE-7939A22BF5D2}" dt="2023-03-16T10:46:17.133" v="6100" actId="165"/>
          <ac:grpSpMkLst>
            <pc:docMk/>
            <pc:sldMk cId="3247657581" sldId="887"/>
            <ac:grpSpMk id="166" creationId="{1681C259-4C3A-7F27-B117-6C9F347DE1D7}"/>
          </ac:grpSpMkLst>
        </pc:grpChg>
        <pc:grpChg chg="add del mod">
          <ac:chgData name="Nate Jones" userId="87ef0a25-c510-4c76-8ec1-001ba2d44647" providerId="ADAL" clId="{96A0EE4E-386B-4179-A3AE-7939A22BF5D2}" dt="2023-03-16T10:46:12.220" v="6099" actId="165"/>
          <ac:grpSpMkLst>
            <pc:docMk/>
            <pc:sldMk cId="3247657581" sldId="887"/>
            <ac:grpSpMk id="169" creationId="{A89BA010-6082-BCCD-4B2B-C0D8F299C6F2}"/>
          </ac:grpSpMkLst>
        </pc:grpChg>
        <pc:grpChg chg="add del mod">
          <ac:chgData name="Nate Jones" userId="87ef0a25-c510-4c76-8ec1-001ba2d44647" providerId="ADAL" clId="{96A0EE4E-386B-4179-A3AE-7939A22BF5D2}" dt="2023-03-16T21:27:52.072" v="6483" actId="165"/>
          <ac:grpSpMkLst>
            <pc:docMk/>
            <pc:sldMk cId="3247657581" sldId="887"/>
            <ac:grpSpMk id="293" creationId="{502C0967-C728-7F76-7EBC-3D2E1953553B}"/>
          </ac:grpSpMkLst>
        </pc:grpChg>
        <pc:grpChg chg="add mod">
          <ac:chgData name="Nate Jones" userId="87ef0a25-c510-4c76-8ec1-001ba2d44647" providerId="ADAL" clId="{96A0EE4E-386B-4179-A3AE-7939A22BF5D2}" dt="2023-03-16T21:28:00.299" v="6484" actId="164"/>
          <ac:grpSpMkLst>
            <pc:docMk/>
            <pc:sldMk cId="3247657581" sldId="887"/>
            <ac:grpSpMk id="294" creationId="{F7EA3DB7-B98C-C7BB-F31C-D1B67F1DD90E}"/>
          </ac:grpSpMkLst>
        </pc:grpChg>
        <pc:grpChg chg="add mod">
          <ac:chgData name="Nate Jones" userId="87ef0a25-c510-4c76-8ec1-001ba2d44647" providerId="ADAL" clId="{96A0EE4E-386B-4179-A3AE-7939A22BF5D2}" dt="2023-03-16T21:30:55.607" v="6516" actId="164"/>
          <ac:grpSpMkLst>
            <pc:docMk/>
            <pc:sldMk cId="3247657581" sldId="887"/>
            <ac:grpSpMk id="295" creationId="{06FD6212-1742-6AE5-BB50-157650F2B221}"/>
          </ac:grpSpMkLst>
        </pc:grpChg>
        <pc:grpChg chg="add mod">
          <ac:chgData name="Nate Jones" userId="87ef0a25-c510-4c76-8ec1-001ba2d44647" providerId="ADAL" clId="{96A0EE4E-386B-4179-A3AE-7939A22BF5D2}" dt="2023-03-16T21:32:16.869" v="6522" actId="164"/>
          <ac:grpSpMkLst>
            <pc:docMk/>
            <pc:sldMk cId="3247657581" sldId="887"/>
            <ac:grpSpMk id="296" creationId="{7D989716-7D49-DA13-C174-00694D7B2D00}"/>
          </ac:grpSpMkLst>
        </pc:grpChg>
        <pc:grpChg chg="add mod">
          <ac:chgData name="Nate Jones" userId="87ef0a25-c510-4c76-8ec1-001ba2d44647" providerId="ADAL" clId="{96A0EE4E-386B-4179-A3AE-7939A22BF5D2}" dt="2023-03-16T21:32:20.041" v="6523" actId="164"/>
          <ac:grpSpMkLst>
            <pc:docMk/>
            <pc:sldMk cId="3247657581" sldId="887"/>
            <ac:grpSpMk id="297" creationId="{62CDF8CB-7F36-C773-F816-741DCCB52901}"/>
          </ac:grpSpMkLst>
        </pc:grpChg>
        <pc:grpChg chg="add mod">
          <ac:chgData name="Nate Jones" userId="87ef0a25-c510-4c76-8ec1-001ba2d44647" providerId="ADAL" clId="{96A0EE4E-386B-4179-A3AE-7939A22BF5D2}" dt="2023-03-16T21:37:15.006" v="6548" actId="164"/>
          <ac:grpSpMkLst>
            <pc:docMk/>
            <pc:sldMk cId="3247657581" sldId="887"/>
            <ac:grpSpMk id="298" creationId="{731D3448-8464-6B1C-EE73-B0529AB2E3BC}"/>
          </ac:grpSpMkLst>
        </pc:grpChg>
        <pc:grpChg chg="add mod">
          <ac:chgData name="Nate Jones" userId="87ef0a25-c510-4c76-8ec1-001ba2d44647" providerId="ADAL" clId="{96A0EE4E-386B-4179-A3AE-7939A22BF5D2}" dt="2023-03-16T21:37:17.761" v="6549" actId="164"/>
          <ac:grpSpMkLst>
            <pc:docMk/>
            <pc:sldMk cId="3247657581" sldId="887"/>
            <ac:grpSpMk id="299" creationId="{B1454F55-1A41-A533-9C33-9F80D5C24AFB}"/>
          </ac:grpSpMkLst>
        </pc:grpChg>
        <pc:grpChg chg="add mod">
          <ac:chgData name="Nate Jones" userId="87ef0a25-c510-4c76-8ec1-001ba2d44647" providerId="ADAL" clId="{96A0EE4E-386B-4179-A3AE-7939A22BF5D2}" dt="2023-03-16T21:37:05.158" v="6547" actId="164"/>
          <ac:grpSpMkLst>
            <pc:docMk/>
            <pc:sldMk cId="3247657581" sldId="887"/>
            <ac:grpSpMk id="300" creationId="{011211E0-A5E1-FB1C-E35C-C1FB32996C34}"/>
          </ac:grpSpMkLst>
        </pc:grpChg>
        <pc:grpChg chg="add mod">
          <ac:chgData name="Nate Jones" userId="87ef0a25-c510-4c76-8ec1-001ba2d44647" providerId="ADAL" clId="{96A0EE4E-386B-4179-A3AE-7939A22BF5D2}" dt="2023-03-16T21:37:01.254" v="6546" actId="164"/>
          <ac:grpSpMkLst>
            <pc:docMk/>
            <pc:sldMk cId="3247657581" sldId="887"/>
            <ac:grpSpMk id="301" creationId="{1B52BBDF-071E-A5A2-483C-1CE205043ACF}"/>
          </ac:grpSpMkLst>
        </pc:grpChg>
        <pc:grpChg chg="add mod">
          <ac:chgData name="Nate Jones" userId="87ef0a25-c510-4c76-8ec1-001ba2d44647" providerId="ADAL" clId="{96A0EE4E-386B-4179-A3AE-7939A22BF5D2}" dt="2023-03-16T21:30:59.470" v="6517" actId="164"/>
          <ac:grpSpMkLst>
            <pc:docMk/>
            <pc:sldMk cId="3247657581" sldId="887"/>
            <ac:grpSpMk id="302" creationId="{32324867-3FFD-5041-E5E6-97FA29A0DC6E}"/>
          </ac:grpSpMkLst>
        </pc:grpChg>
        <pc:grpChg chg="add mod">
          <ac:chgData name="Nate Jones" userId="87ef0a25-c510-4c76-8ec1-001ba2d44647" providerId="ADAL" clId="{96A0EE4E-386B-4179-A3AE-7939A22BF5D2}" dt="2023-03-16T21:34:00.755" v="6533" actId="164"/>
          <ac:grpSpMkLst>
            <pc:docMk/>
            <pc:sldMk cId="3247657581" sldId="887"/>
            <ac:grpSpMk id="303" creationId="{345B8FAB-A0E1-6BDA-BCB6-CF38A4E6AC86}"/>
          </ac:grpSpMkLst>
        </pc:grpChg>
        <pc:grpChg chg="add mod">
          <ac:chgData name="Nate Jones" userId="87ef0a25-c510-4c76-8ec1-001ba2d44647" providerId="ADAL" clId="{96A0EE4E-386B-4179-A3AE-7939A22BF5D2}" dt="2023-03-16T21:34:04.153" v="6534" actId="164"/>
          <ac:grpSpMkLst>
            <pc:docMk/>
            <pc:sldMk cId="3247657581" sldId="887"/>
            <ac:grpSpMk id="304" creationId="{4BB59DB0-93AA-F915-E9DC-1A965BFD3470}"/>
          </ac:grpSpMkLst>
        </pc:grpChg>
        <pc:grpChg chg="add mod">
          <ac:chgData name="Nate Jones" userId="87ef0a25-c510-4c76-8ec1-001ba2d44647" providerId="ADAL" clId="{96A0EE4E-386B-4179-A3AE-7939A22BF5D2}" dt="2023-03-16T21:34:07.782" v="6535" actId="164"/>
          <ac:grpSpMkLst>
            <pc:docMk/>
            <pc:sldMk cId="3247657581" sldId="887"/>
            <ac:grpSpMk id="305" creationId="{031484FE-1034-4292-9BAF-66FCF59EAA4F}"/>
          </ac:grpSpMkLst>
        </pc:grpChg>
        <pc:grpChg chg="add mod">
          <ac:chgData name="Nate Jones" userId="87ef0a25-c510-4c76-8ec1-001ba2d44647" providerId="ADAL" clId="{96A0EE4E-386B-4179-A3AE-7939A22BF5D2}" dt="2023-03-16T21:37:20.732" v="6550" actId="164"/>
          <ac:grpSpMkLst>
            <pc:docMk/>
            <pc:sldMk cId="3247657581" sldId="887"/>
            <ac:grpSpMk id="306" creationId="{7C556C9A-1982-7A0B-CB81-88A187E73F82}"/>
          </ac:grpSpMkLst>
        </pc:grpChg>
        <pc:grpChg chg="add mod">
          <ac:chgData name="Nate Jones" userId="87ef0a25-c510-4c76-8ec1-001ba2d44647" providerId="ADAL" clId="{96A0EE4E-386B-4179-A3AE-7939A22BF5D2}" dt="2023-03-16T21:37:26.490" v="6552" actId="164"/>
          <ac:grpSpMkLst>
            <pc:docMk/>
            <pc:sldMk cId="3247657581" sldId="887"/>
            <ac:grpSpMk id="307" creationId="{51B1DCFB-EDB0-9F59-F8C5-67646E4E22D3}"/>
          </ac:grpSpMkLst>
        </pc:grpChg>
        <pc:grpChg chg="add mod">
          <ac:chgData name="Nate Jones" userId="87ef0a25-c510-4c76-8ec1-001ba2d44647" providerId="ADAL" clId="{96A0EE4E-386B-4179-A3AE-7939A22BF5D2}" dt="2023-03-16T21:37:29.526" v="6553" actId="164"/>
          <ac:grpSpMkLst>
            <pc:docMk/>
            <pc:sldMk cId="3247657581" sldId="887"/>
            <ac:grpSpMk id="308" creationId="{C00FEDCE-63F5-05D9-5E78-F8588985C418}"/>
          </ac:grpSpMkLst>
        </pc:grpChg>
        <pc:grpChg chg="add mod">
          <ac:chgData name="Nate Jones" userId="87ef0a25-c510-4c76-8ec1-001ba2d44647" providerId="ADAL" clId="{96A0EE4E-386B-4179-A3AE-7939A22BF5D2}" dt="2023-03-16T21:37:23.770" v="6551" actId="164"/>
          <ac:grpSpMkLst>
            <pc:docMk/>
            <pc:sldMk cId="3247657581" sldId="887"/>
            <ac:grpSpMk id="309" creationId="{2C80B123-B33E-AF6B-3A71-4C63B5342D4A}"/>
          </ac:grpSpMkLst>
        </pc:grpChg>
        <pc:grpChg chg="add mod">
          <ac:chgData name="Nate Jones" userId="87ef0a25-c510-4c76-8ec1-001ba2d44647" providerId="ADAL" clId="{96A0EE4E-386B-4179-A3AE-7939A22BF5D2}" dt="2023-03-16T21:34:10.808" v="6536" actId="164"/>
          <ac:grpSpMkLst>
            <pc:docMk/>
            <pc:sldMk cId="3247657581" sldId="887"/>
            <ac:grpSpMk id="310" creationId="{FADAA75E-0278-4415-3D44-D81123FEF8B8}"/>
          </ac:grpSpMkLst>
        </pc:grpChg>
        <pc:grpChg chg="add mod">
          <ac:chgData name="Nate Jones" userId="87ef0a25-c510-4c76-8ec1-001ba2d44647" providerId="ADAL" clId="{96A0EE4E-386B-4179-A3AE-7939A22BF5D2}" dt="2023-03-16T21:30:55.607" v="6516" actId="164"/>
          <ac:grpSpMkLst>
            <pc:docMk/>
            <pc:sldMk cId="3247657581" sldId="887"/>
            <ac:grpSpMk id="311" creationId="{8B1B1072-299A-3BCA-512A-AF67FABC2242}"/>
          </ac:grpSpMkLst>
        </pc:grpChg>
        <pc:grpChg chg="add mod">
          <ac:chgData name="Nate Jones" userId="87ef0a25-c510-4c76-8ec1-001ba2d44647" providerId="ADAL" clId="{96A0EE4E-386B-4179-A3AE-7939A22BF5D2}" dt="2023-03-16T21:30:59.470" v="6517" actId="164"/>
          <ac:grpSpMkLst>
            <pc:docMk/>
            <pc:sldMk cId="3247657581" sldId="887"/>
            <ac:grpSpMk id="312" creationId="{24AB4304-EFE3-046F-3839-62AD22C6F658}"/>
          </ac:grpSpMkLst>
        </pc:grpChg>
        <pc:grpChg chg="add mod">
          <ac:chgData name="Nate Jones" userId="87ef0a25-c510-4c76-8ec1-001ba2d44647" providerId="ADAL" clId="{96A0EE4E-386B-4179-A3AE-7939A22BF5D2}" dt="2023-03-16T21:32:16.869" v="6522" actId="164"/>
          <ac:grpSpMkLst>
            <pc:docMk/>
            <pc:sldMk cId="3247657581" sldId="887"/>
            <ac:grpSpMk id="313" creationId="{5D9D60C7-9DCB-DD0E-57AC-E2D540A78BC3}"/>
          </ac:grpSpMkLst>
        </pc:grpChg>
        <pc:grpChg chg="add mod">
          <ac:chgData name="Nate Jones" userId="87ef0a25-c510-4c76-8ec1-001ba2d44647" providerId="ADAL" clId="{96A0EE4E-386B-4179-A3AE-7939A22BF5D2}" dt="2023-03-16T21:32:20.041" v="6523" actId="164"/>
          <ac:grpSpMkLst>
            <pc:docMk/>
            <pc:sldMk cId="3247657581" sldId="887"/>
            <ac:grpSpMk id="314" creationId="{5765AB51-4877-E00F-0FBE-CF52538B8BD1}"/>
          </ac:grpSpMkLst>
        </pc:grpChg>
        <pc:grpChg chg="add mod">
          <ac:chgData name="Nate Jones" userId="87ef0a25-c510-4c76-8ec1-001ba2d44647" providerId="ADAL" clId="{96A0EE4E-386B-4179-A3AE-7939A22BF5D2}" dt="2023-03-16T21:34:00.755" v="6533" actId="164"/>
          <ac:grpSpMkLst>
            <pc:docMk/>
            <pc:sldMk cId="3247657581" sldId="887"/>
            <ac:grpSpMk id="315" creationId="{25343266-A48C-7E18-137F-404C266F2D4B}"/>
          </ac:grpSpMkLst>
        </pc:grpChg>
        <pc:grpChg chg="add mod">
          <ac:chgData name="Nate Jones" userId="87ef0a25-c510-4c76-8ec1-001ba2d44647" providerId="ADAL" clId="{96A0EE4E-386B-4179-A3AE-7939A22BF5D2}" dt="2023-03-16T21:34:04.153" v="6534" actId="164"/>
          <ac:grpSpMkLst>
            <pc:docMk/>
            <pc:sldMk cId="3247657581" sldId="887"/>
            <ac:grpSpMk id="316" creationId="{D72161A0-85ED-F0D5-EFC6-053879A27028}"/>
          </ac:grpSpMkLst>
        </pc:grpChg>
        <pc:grpChg chg="add mod">
          <ac:chgData name="Nate Jones" userId="87ef0a25-c510-4c76-8ec1-001ba2d44647" providerId="ADAL" clId="{96A0EE4E-386B-4179-A3AE-7939A22BF5D2}" dt="2023-03-16T21:34:07.782" v="6535" actId="164"/>
          <ac:grpSpMkLst>
            <pc:docMk/>
            <pc:sldMk cId="3247657581" sldId="887"/>
            <ac:grpSpMk id="317" creationId="{0C71B45F-AE64-DD9C-952A-67F10A732801}"/>
          </ac:grpSpMkLst>
        </pc:grpChg>
        <pc:grpChg chg="add mod">
          <ac:chgData name="Nate Jones" userId="87ef0a25-c510-4c76-8ec1-001ba2d44647" providerId="ADAL" clId="{96A0EE4E-386B-4179-A3AE-7939A22BF5D2}" dt="2023-03-16T21:34:10.808" v="6536" actId="164"/>
          <ac:grpSpMkLst>
            <pc:docMk/>
            <pc:sldMk cId="3247657581" sldId="887"/>
            <ac:grpSpMk id="318" creationId="{77756FAD-A9BE-345F-5BDD-11B9F42E86A7}"/>
          </ac:grpSpMkLst>
        </pc:grpChg>
        <pc:grpChg chg="add mod">
          <ac:chgData name="Nate Jones" userId="87ef0a25-c510-4c76-8ec1-001ba2d44647" providerId="ADAL" clId="{96A0EE4E-386B-4179-A3AE-7939A22BF5D2}" dt="2023-03-16T21:37:01.254" v="6546" actId="164"/>
          <ac:grpSpMkLst>
            <pc:docMk/>
            <pc:sldMk cId="3247657581" sldId="887"/>
            <ac:grpSpMk id="319" creationId="{2F2C6A65-9686-E508-3321-5BDB5594D578}"/>
          </ac:grpSpMkLst>
        </pc:grpChg>
        <pc:grpChg chg="add mod">
          <ac:chgData name="Nate Jones" userId="87ef0a25-c510-4c76-8ec1-001ba2d44647" providerId="ADAL" clId="{96A0EE4E-386B-4179-A3AE-7939A22BF5D2}" dt="2023-03-16T21:37:05.158" v="6547" actId="164"/>
          <ac:grpSpMkLst>
            <pc:docMk/>
            <pc:sldMk cId="3247657581" sldId="887"/>
            <ac:grpSpMk id="320" creationId="{A932884D-5B1E-FFFF-CD9E-66AB11BFCA36}"/>
          </ac:grpSpMkLst>
        </pc:grpChg>
        <pc:grpChg chg="add mod">
          <ac:chgData name="Nate Jones" userId="87ef0a25-c510-4c76-8ec1-001ba2d44647" providerId="ADAL" clId="{96A0EE4E-386B-4179-A3AE-7939A22BF5D2}" dt="2023-03-16T21:37:15.006" v="6548" actId="164"/>
          <ac:grpSpMkLst>
            <pc:docMk/>
            <pc:sldMk cId="3247657581" sldId="887"/>
            <ac:grpSpMk id="321" creationId="{FCD223CE-9FA9-A14B-39F6-D35EA7DB1679}"/>
          </ac:grpSpMkLst>
        </pc:grpChg>
        <pc:grpChg chg="add mod">
          <ac:chgData name="Nate Jones" userId="87ef0a25-c510-4c76-8ec1-001ba2d44647" providerId="ADAL" clId="{96A0EE4E-386B-4179-A3AE-7939A22BF5D2}" dt="2023-03-16T21:37:17.761" v="6549" actId="164"/>
          <ac:grpSpMkLst>
            <pc:docMk/>
            <pc:sldMk cId="3247657581" sldId="887"/>
            <ac:grpSpMk id="322" creationId="{F75FC760-1C44-94CD-42C6-6F1100A41E94}"/>
          </ac:grpSpMkLst>
        </pc:grpChg>
        <pc:grpChg chg="add mod">
          <ac:chgData name="Nate Jones" userId="87ef0a25-c510-4c76-8ec1-001ba2d44647" providerId="ADAL" clId="{96A0EE4E-386B-4179-A3AE-7939A22BF5D2}" dt="2023-03-16T21:37:20.732" v="6550" actId="164"/>
          <ac:grpSpMkLst>
            <pc:docMk/>
            <pc:sldMk cId="3247657581" sldId="887"/>
            <ac:grpSpMk id="323" creationId="{1676F07B-ABE0-DFB9-8EE8-369CD5EA61E9}"/>
          </ac:grpSpMkLst>
        </pc:grpChg>
        <pc:grpChg chg="add mod">
          <ac:chgData name="Nate Jones" userId="87ef0a25-c510-4c76-8ec1-001ba2d44647" providerId="ADAL" clId="{96A0EE4E-386B-4179-A3AE-7939A22BF5D2}" dt="2023-03-16T21:37:23.770" v="6551" actId="164"/>
          <ac:grpSpMkLst>
            <pc:docMk/>
            <pc:sldMk cId="3247657581" sldId="887"/>
            <ac:grpSpMk id="324" creationId="{90F7A1A5-1A97-70F3-49F4-2762BFBB2C9E}"/>
          </ac:grpSpMkLst>
        </pc:grpChg>
        <pc:grpChg chg="add mod">
          <ac:chgData name="Nate Jones" userId="87ef0a25-c510-4c76-8ec1-001ba2d44647" providerId="ADAL" clId="{96A0EE4E-386B-4179-A3AE-7939A22BF5D2}" dt="2023-03-16T21:37:26.490" v="6552" actId="164"/>
          <ac:grpSpMkLst>
            <pc:docMk/>
            <pc:sldMk cId="3247657581" sldId="887"/>
            <ac:grpSpMk id="325" creationId="{53EFAB00-9967-8123-5831-640566FEBA9E}"/>
          </ac:grpSpMkLst>
        </pc:grpChg>
        <pc:grpChg chg="add mod">
          <ac:chgData name="Nate Jones" userId="87ef0a25-c510-4c76-8ec1-001ba2d44647" providerId="ADAL" clId="{96A0EE4E-386B-4179-A3AE-7939A22BF5D2}" dt="2023-03-16T21:37:29.526" v="6553" actId="164"/>
          <ac:grpSpMkLst>
            <pc:docMk/>
            <pc:sldMk cId="3247657581" sldId="887"/>
            <ac:grpSpMk id="326" creationId="{72958A16-7DFE-3D1E-58E4-8700BC407125}"/>
          </ac:grpSpMkLst>
        </pc:grpChg>
        <pc:graphicFrameChg chg="mod">
          <ac:chgData name="Nate Jones" userId="87ef0a25-c510-4c76-8ec1-001ba2d44647" providerId="ADAL" clId="{96A0EE4E-386B-4179-A3AE-7939A22BF5D2}" dt="2023-03-30T19:54:11.603" v="9063" actId="20577"/>
          <ac:graphicFrameMkLst>
            <pc:docMk/>
            <pc:sldMk cId="3247657581" sldId="887"/>
            <ac:graphicFrameMk id="2" creationId="{37444B87-1CB1-731F-E553-4884AB0ABB4C}"/>
          </ac:graphicFrameMkLst>
        </pc:graphicFrameChg>
        <pc:cxnChg chg="add mod ord topLvl">
          <ac:chgData name="Nate Jones" userId="87ef0a25-c510-4c76-8ec1-001ba2d44647" providerId="ADAL" clId="{96A0EE4E-386B-4179-A3AE-7939A22BF5D2}" dt="2023-03-16T21:30:55.607" v="6516" actId="164"/>
          <ac:cxnSpMkLst>
            <pc:docMk/>
            <pc:sldMk cId="3247657581" sldId="887"/>
            <ac:cxnSpMk id="44" creationId="{24761BF3-44CD-204D-0D9F-19F22DF228CA}"/>
          </ac:cxnSpMkLst>
        </pc:cxnChg>
        <pc:cxnChg chg="add mod ord topLvl">
          <ac:chgData name="Nate Jones" userId="87ef0a25-c510-4c76-8ec1-001ba2d44647" providerId="ADAL" clId="{96A0EE4E-386B-4179-A3AE-7939A22BF5D2}" dt="2023-03-16T21:30:59.470" v="6517" actId="164"/>
          <ac:cxnSpMkLst>
            <pc:docMk/>
            <pc:sldMk cId="3247657581" sldId="887"/>
            <ac:cxnSpMk id="46" creationId="{DB51FD47-1A1F-FEE7-8CFF-5C41A0317084}"/>
          </ac:cxnSpMkLst>
        </pc:cxnChg>
        <pc:cxnChg chg="add mod ord topLvl">
          <ac:chgData name="Nate Jones" userId="87ef0a25-c510-4c76-8ec1-001ba2d44647" providerId="ADAL" clId="{96A0EE4E-386B-4179-A3AE-7939A22BF5D2}" dt="2023-03-16T21:37:05.158" v="6547" actId="164"/>
          <ac:cxnSpMkLst>
            <pc:docMk/>
            <pc:sldMk cId="3247657581" sldId="887"/>
            <ac:cxnSpMk id="47" creationId="{B54B3F7D-0F10-6383-F744-80FD4516147D}"/>
          </ac:cxnSpMkLst>
        </pc:cxnChg>
        <pc:cxnChg chg="add mod ord topLvl">
          <ac:chgData name="Nate Jones" userId="87ef0a25-c510-4c76-8ec1-001ba2d44647" providerId="ADAL" clId="{96A0EE4E-386B-4179-A3AE-7939A22BF5D2}" dt="2023-03-16T21:37:01.254" v="6546" actId="164"/>
          <ac:cxnSpMkLst>
            <pc:docMk/>
            <pc:sldMk cId="3247657581" sldId="887"/>
            <ac:cxnSpMk id="50" creationId="{F04EFA8C-49CA-0AEE-1761-17D6707A73BE}"/>
          </ac:cxnSpMkLst>
        </pc:cxnChg>
        <pc:cxnChg chg="add mod ord topLvl">
          <ac:chgData name="Nate Jones" userId="87ef0a25-c510-4c76-8ec1-001ba2d44647" providerId="ADAL" clId="{96A0EE4E-386B-4179-A3AE-7939A22BF5D2}" dt="2023-03-16T21:37:17.761" v="6549" actId="164"/>
          <ac:cxnSpMkLst>
            <pc:docMk/>
            <pc:sldMk cId="3247657581" sldId="887"/>
            <ac:cxnSpMk id="53" creationId="{8340EBCF-7DED-E7A9-CC9D-D92D27E10057}"/>
          </ac:cxnSpMkLst>
        </pc:cxnChg>
        <pc:cxnChg chg="add mod ord topLvl">
          <ac:chgData name="Nate Jones" userId="87ef0a25-c510-4c76-8ec1-001ba2d44647" providerId="ADAL" clId="{96A0EE4E-386B-4179-A3AE-7939A22BF5D2}" dt="2023-03-16T21:37:15.006" v="6548" actId="164"/>
          <ac:cxnSpMkLst>
            <pc:docMk/>
            <pc:sldMk cId="3247657581" sldId="887"/>
            <ac:cxnSpMk id="57" creationId="{A9BC712B-9B03-9EAC-6973-04A2A48591FC}"/>
          </ac:cxnSpMkLst>
        </pc:cxnChg>
        <pc:cxnChg chg="add mod ord topLvl">
          <ac:chgData name="Nate Jones" userId="87ef0a25-c510-4c76-8ec1-001ba2d44647" providerId="ADAL" clId="{96A0EE4E-386B-4179-A3AE-7939A22BF5D2}" dt="2023-03-16T21:32:20.041" v="6523" actId="164"/>
          <ac:cxnSpMkLst>
            <pc:docMk/>
            <pc:sldMk cId="3247657581" sldId="887"/>
            <ac:cxnSpMk id="60" creationId="{85044364-7B78-996D-FD46-DFBE03881F2D}"/>
          </ac:cxnSpMkLst>
        </pc:cxnChg>
        <pc:cxnChg chg="add mod ord topLvl">
          <ac:chgData name="Nate Jones" userId="87ef0a25-c510-4c76-8ec1-001ba2d44647" providerId="ADAL" clId="{96A0EE4E-386B-4179-A3AE-7939A22BF5D2}" dt="2023-03-16T21:32:16.869" v="6522" actId="164"/>
          <ac:cxnSpMkLst>
            <pc:docMk/>
            <pc:sldMk cId="3247657581" sldId="887"/>
            <ac:cxnSpMk id="61" creationId="{4FE9CC9A-EB31-B431-8FF8-D6500CA63672}"/>
          </ac:cxnSpMkLst>
        </pc:cxnChg>
        <pc:cxnChg chg="add mod topLvl">
          <ac:chgData name="Nate Jones" userId="87ef0a25-c510-4c76-8ec1-001ba2d44647" providerId="ADAL" clId="{96A0EE4E-386B-4179-A3AE-7939A22BF5D2}" dt="2023-03-16T21:34:04.153" v="6534" actId="164"/>
          <ac:cxnSpMkLst>
            <pc:docMk/>
            <pc:sldMk cId="3247657581" sldId="887"/>
            <ac:cxnSpMk id="172" creationId="{C1C378BE-8DF5-495F-49EE-9CE76B9E188D}"/>
          </ac:cxnSpMkLst>
        </pc:cxnChg>
        <pc:cxnChg chg="add mod topLvl">
          <ac:chgData name="Nate Jones" userId="87ef0a25-c510-4c76-8ec1-001ba2d44647" providerId="ADAL" clId="{96A0EE4E-386B-4179-A3AE-7939A22BF5D2}" dt="2023-03-16T21:34:00.755" v="6533" actId="164"/>
          <ac:cxnSpMkLst>
            <pc:docMk/>
            <pc:sldMk cId="3247657581" sldId="887"/>
            <ac:cxnSpMk id="173" creationId="{70C1A53E-FDAA-D93E-7846-1B94FFD2E939}"/>
          </ac:cxnSpMkLst>
        </pc:cxnChg>
        <pc:cxnChg chg="add mod topLvl">
          <ac:chgData name="Nate Jones" userId="87ef0a25-c510-4c76-8ec1-001ba2d44647" providerId="ADAL" clId="{96A0EE4E-386B-4179-A3AE-7939A22BF5D2}" dt="2023-03-16T21:34:10.808" v="6536" actId="164"/>
          <ac:cxnSpMkLst>
            <pc:docMk/>
            <pc:sldMk cId="3247657581" sldId="887"/>
            <ac:cxnSpMk id="182" creationId="{082A4DEB-2E2B-1CF2-3B05-13A168502EBC}"/>
          </ac:cxnSpMkLst>
        </pc:cxnChg>
        <pc:cxnChg chg="add mod topLvl">
          <ac:chgData name="Nate Jones" userId="87ef0a25-c510-4c76-8ec1-001ba2d44647" providerId="ADAL" clId="{96A0EE4E-386B-4179-A3AE-7939A22BF5D2}" dt="2023-03-16T21:34:07.782" v="6535" actId="164"/>
          <ac:cxnSpMkLst>
            <pc:docMk/>
            <pc:sldMk cId="3247657581" sldId="887"/>
            <ac:cxnSpMk id="183" creationId="{FFC04326-EB59-A2F6-3B32-5CA6E5FE0A43}"/>
          </ac:cxnSpMkLst>
        </pc:cxnChg>
        <pc:cxnChg chg="add mod topLvl">
          <ac:chgData name="Nate Jones" userId="87ef0a25-c510-4c76-8ec1-001ba2d44647" providerId="ADAL" clId="{96A0EE4E-386B-4179-A3AE-7939A22BF5D2}" dt="2023-03-16T21:37:23.770" v="6551" actId="164"/>
          <ac:cxnSpMkLst>
            <pc:docMk/>
            <pc:sldMk cId="3247657581" sldId="887"/>
            <ac:cxnSpMk id="184" creationId="{77DAC5D3-6429-10E9-5F32-27C672A58F4F}"/>
          </ac:cxnSpMkLst>
        </pc:cxnChg>
        <pc:cxnChg chg="add mod topLvl">
          <ac:chgData name="Nate Jones" userId="87ef0a25-c510-4c76-8ec1-001ba2d44647" providerId="ADAL" clId="{96A0EE4E-386B-4179-A3AE-7939A22BF5D2}" dt="2023-03-16T21:37:20.732" v="6550" actId="164"/>
          <ac:cxnSpMkLst>
            <pc:docMk/>
            <pc:sldMk cId="3247657581" sldId="887"/>
            <ac:cxnSpMk id="185" creationId="{E4463A98-93BF-8DBD-C6BB-0997A34E163A}"/>
          </ac:cxnSpMkLst>
        </pc:cxnChg>
        <pc:cxnChg chg="add mod topLvl">
          <ac:chgData name="Nate Jones" userId="87ef0a25-c510-4c76-8ec1-001ba2d44647" providerId="ADAL" clId="{96A0EE4E-386B-4179-A3AE-7939A22BF5D2}" dt="2023-03-16T21:37:29.526" v="6553" actId="164"/>
          <ac:cxnSpMkLst>
            <pc:docMk/>
            <pc:sldMk cId="3247657581" sldId="887"/>
            <ac:cxnSpMk id="186" creationId="{6A6B76A2-CB20-9A9D-32CD-167076243930}"/>
          </ac:cxnSpMkLst>
        </pc:cxnChg>
        <pc:cxnChg chg="add mod topLvl">
          <ac:chgData name="Nate Jones" userId="87ef0a25-c510-4c76-8ec1-001ba2d44647" providerId="ADAL" clId="{96A0EE4E-386B-4179-A3AE-7939A22BF5D2}" dt="2023-03-16T21:37:26.490" v="6552" actId="164"/>
          <ac:cxnSpMkLst>
            <pc:docMk/>
            <pc:sldMk cId="3247657581" sldId="887"/>
            <ac:cxnSpMk id="187" creationId="{3F6808C7-AE34-B642-85B7-1174C4D0362D}"/>
          </ac:cxnSpMkLst>
        </pc:cxnChg>
        <pc:cxnChg chg="add mod ord topLvl">
          <ac:chgData name="Nate Jones" userId="87ef0a25-c510-4c76-8ec1-001ba2d44647" providerId="ADAL" clId="{96A0EE4E-386B-4179-A3AE-7939A22BF5D2}" dt="2023-03-16T21:27:52.072" v="6483" actId="165"/>
          <ac:cxnSpMkLst>
            <pc:docMk/>
            <pc:sldMk cId="3247657581" sldId="887"/>
            <ac:cxnSpMk id="226" creationId="{2C593DB6-837A-8184-F32D-AA4C8B471029}"/>
          </ac:cxnSpMkLst>
        </pc:cxnChg>
        <pc:cxnChg chg="add mod ord topLvl">
          <ac:chgData name="Nate Jones" userId="87ef0a25-c510-4c76-8ec1-001ba2d44647" providerId="ADAL" clId="{96A0EE4E-386B-4179-A3AE-7939A22BF5D2}" dt="2023-03-16T21:27:52.072" v="6483" actId="165"/>
          <ac:cxnSpMkLst>
            <pc:docMk/>
            <pc:sldMk cId="3247657581" sldId="887"/>
            <ac:cxnSpMk id="227" creationId="{CC088EBC-2233-5D23-FCC1-42AB34AAD6A7}"/>
          </ac:cxnSpMkLst>
        </pc:cxnChg>
        <pc:cxnChg chg="add del mod ord">
          <ac:chgData name="Nate Jones" userId="87ef0a25-c510-4c76-8ec1-001ba2d44647" providerId="ADAL" clId="{96A0EE4E-386B-4179-A3AE-7939A22BF5D2}" dt="2023-03-16T10:53:49.747" v="6376" actId="478"/>
          <ac:cxnSpMkLst>
            <pc:docMk/>
            <pc:sldMk cId="3247657581" sldId="887"/>
            <ac:cxnSpMk id="231" creationId="{9ADB2D9E-C6A6-8F1C-8F65-34BD1A6E2B9E}"/>
          </ac:cxnSpMkLst>
        </pc:cxnChg>
        <pc:cxnChg chg="add mod ord topLvl">
          <ac:chgData name="Nate Jones" userId="87ef0a25-c510-4c76-8ec1-001ba2d44647" providerId="ADAL" clId="{96A0EE4E-386B-4179-A3AE-7939A22BF5D2}" dt="2023-03-16T21:27:52.072" v="6483" actId="165"/>
          <ac:cxnSpMkLst>
            <pc:docMk/>
            <pc:sldMk cId="3247657581" sldId="887"/>
            <ac:cxnSpMk id="236" creationId="{3F04797C-4A37-41AE-DFD2-C188F653F3C0}"/>
          </ac:cxnSpMkLst>
        </pc:cxnChg>
        <pc:cxnChg chg="add del mod">
          <ac:chgData name="Nate Jones" userId="87ef0a25-c510-4c76-8ec1-001ba2d44647" providerId="ADAL" clId="{96A0EE4E-386B-4179-A3AE-7939A22BF5D2}" dt="2023-03-16T08:35:30.886" v="5965" actId="478"/>
          <ac:cxnSpMkLst>
            <pc:docMk/>
            <pc:sldMk cId="3247657581" sldId="887"/>
            <ac:cxnSpMk id="240" creationId="{4355672C-4CD7-5899-633A-EA6FC86680AF}"/>
          </ac:cxnSpMkLst>
        </pc:cxnChg>
        <pc:cxnChg chg="add del mod ord">
          <ac:chgData name="Nate Jones" userId="87ef0a25-c510-4c76-8ec1-001ba2d44647" providerId="ADAL" clId="{96A0EE4E-386B-4179-A3AE-7939A22BF5D2}" dt="2023-03-16T10:54:10.827" v="6380" actId="478"/>
          <ac:cxnSpMkLst>
            <pc:docMk/>
            <pc:sldMk cId="3247657581" sldId="887"/>
            <ac:cxnSpMk id="241" creationId="{1262187A-C9AA-DAA5-8B10-81EB27B49E54}"/>
          </ac:cxnSpMkLst>
        </pc:cxnChg>
        <pc:cxnChg chg="add del mod ord">
          <ac:chgData name="Nate Jones" userId="87ef0a25-c510-4c76-8ec1-001ba2d44647" providerId="ADAL" clId="{96A0EE4E-386B-4179-A3AE-7939A22BF5D2}" dt="2023-03-16T10:54:08.569" v="6379" actId="478"/>
          <ac:cxnSpMkLst>
            <pc:docMk/>
            <pc:sldMk cId="3247657581" sldId="887"/>
            <ac:cxnSpMk id="243" creationId="{0157CD20-3B99-1629-174F-C39CC1B0F027}"/>
          </ac:cxnSpMkLst>
        </pc:cxnChg>
        <pc:cxnChg chg="add del mod ord">
          <ac:chgData name="Nate Jones" userId="87ef0a25-c510-4c76-8ec1-001ba2d44647" providerId="ADAL" clId="{96A0EE4E-386B-4179-A3AE-7939A22BF5D2}" dt="2023-03-16T10:54:06.575" v="6378" actId="478"/>
          <ac:cxnSpMkLst>
            <pc:docMk/>
            <pc:sldMk cId="3247657581" sldId="887"/>
            <ac:cxnSpMk id="244" creationId="{F9719CD8-5B59-A46F-C210-56B0617EDFBD}"/>
          </ac:cxnSpMkLst>
        </pc:cxnChg>
        <pc:cxnChg chg="add del mod ord">
          <ac:chgData name="Nate Jones" userId="87ef0a25-c510-4c76-8ec1-001ba2d44647" providerId="ADAL" clId="{96A0EE4E-386B-4179-A3AE-7939A22BF5D2}" dt="2023-03-16T10:54:03.963" v="6377" actId="478"/>
          <ac:cxnSpMkLst>
            <pc:docMk/>
            <pc:sldMk cId="3247657581" sldId="887"/>
            <ac:cxnSpMk id="245" creationId="{DBC8FC4B-72A1-A926-363D-BA5B370D4AB0}"/>
          </ac:cxnSpMkLst>
        </pc:cxnChg>
      </pc:sldChg>
      <pc:sldChg chg="addSp delSp modSp add mod ord delAnim modAnim">
        <pc:chgData name="Nate Jones" userId="87ef0a25-c510-4c76-8ec1-001ba2d44647" providerId="ADAL" clId="{96A0EE4E-386B-4179-A3AE-7939A22BF5D2}" dt="2023-03-02T22:07:15.800" v="3820"/>
        <pc:sldMkLst>
          <pc:docMk/>
          <pc:sldMk cId="3189579246" sldId="888"/>
        </pc:sldMkLst>
        <pc:spChg chg="add del mod">
          <ac:chgData name="Nate Jones" userId="87ef0a25-c510-4c76-8ec1-001ba2d44647" providerId="ADAL" clId="{96A0EE4E-386B-4179-A3AE-7939A22BF5D2}" dt="2023-03-02T21:05:22.147" v="2204" actId="478"/>
          <ac:spMkLst>
            <pc:docMk/>
            <pc:sldMk cId="3189579246" sldId="888"/>
            <ac:spMk id="2" creationId="{585C7A3A-DCA8-8DB6-1C39-894A42B6DD8C}"/>
          </ac:spMkLst>
        </pc:spChg>
        <pc:spChg chg="mod">
          <ac:chgData name="Nate Jones" userId="87ef0a25-c510-4c76-8ec1-001ba2d44647" providerId="ADAL" clId="{96A0EE4E-386B-4179-A3AE-7939A22BF5D2}" dt="2023-03-02T21:09:03.847" v="2267"/>
          <ac:spMkLst>
            <pc:docMk/>
            <pc:sldMk cId="3189579246" sldId="888"/>
            <ac:spMk id="3" creationId="{30122082-6696-1735-1853-24EAE40DA654}"/>
          </ac:spMkLst>
        </pc:spChg>
        <pc:spChg chg="del">
          <ac:chgData name="Nate Jones" userId="87ef0a25-c510-4c76-8ec1-001ba2d44647" providerId="ADAL" clId="{96A0EE4E-386B-4179-A3AE-7939A22BF5D2}" dt="2023-03-02T20:58:28.465" v="2063" actId="478"/>
          <ac:spMkLst>
            <pc:docMk/>
            <pc:sldMk cId="3189579246" sldId="888"/>
            <ac:spMk id="5" creationId="{3A5D943E-EEE2-1AD8-3B70-2CB550B32735}"/>
          </ac:spMkLst>
        </pc:spChg>
        <pc:spChg chg="del mod">
          <ac:chgData name="Nate Jones" userId="87ef0a25-c510-4c76-8ec1-001ba2d44647" providerId="ADAL" clId="{96A0EE4E-386B-4179-A3AE-7939A22BF5D2}" dt="2023-03-02T20:58:58.570" v="2090" actId="478"/>
          <ac:spMkLst>
            <pc:docMk/>
            <pc:sldMk cId="3189579246" sldId="888"/>
            <ac:spMk id="7" creationId="{AD50ABA7-6494-EF21-2561-C7474B6512F3}"/>
          </ac:spMkLst>
        </pc:spChg>
        <pc:spChg chg="del mod topLvl">
          <ac:chgData name="Nate Jones" userId="87ef0a25-c510-4c76-8ec1-001ba2d44647" providerId="ADAL" clId="{96A0EE4E-386B-4179-A3AE-7939A22BF5D2}" dt="2023-03-02T21:09:19.082" v="2269" actId="478"/>
          <ac:spMkLst>
            <pc:docMk/>
            <pc:sldMk cId="3189579246" sldId="888"/>
            <ac:spMk id="8" creationId="{52A5B9FC-C22B-9CAE-5996-F5E5ED2B42F8}"/>
          </ac:spMkLst>
        </pc:spChg>
        <pc:spChg chg="del">
          <ac:chgData name="Nate Jones" userId="87ef0a25-c510-4c76-8ec1-001ba2d44647" providerId="ADAL" clId="{96A0EE4E-386B-4179-A3AE-7939A22BF5D2}" dt="2023-03-02T20:58:27.212" v="2062" actId="478"/>
          <ac:spMkLst>
            <pc:docMk/>
            <pc:sldMk cId="3189579246" sldId="888"/>
            <ac:spMk id="10" creationId="{14AA3A8C-F967-D977-60C7-4964AE53266B}"/>
          </ac:spMkLst>
        </pc:spChg>
        <pc:spChg chg="add del mod">
          <ac:chgData name="Nate Jones" userId="87ef0a25-c510-4c76-8ec1-001ba2d44647" providerId="ADAL" clId="{96A0EE4E-386B-4179-A3AE-7939A22BF5D2}" dt="2023-03-02T21:04:33.377" v="2186"/>
          <ac:spMkLst>
            <pc:docMk/>
            <pc:sldMk cId="3189579246" sldId="888"/>
            <ac:spMk id="11" creationId="{D2F1C6FE-944E-C153-2993-4E9C55E457C6}"/>
          </ac:spMkLst>
        </pc:spChg>
        <pc:grpChg chg="del mod">
          <ac:chgData name="Nate Jones" userId="87ef0a25-c510-4c76-8ec1-001ba2d44647" providerId="ADAL" clId="{96A0EE4E-386B-4179-A3AE-7939A22BF5D2}" dt="2023-03-02T21:09:13.283" v="2268" actId="165"/>
          <ac:grpSpMkLst>
            <pc:docMk/>
            <pc:sldMk cId="3189579246" sldId="888"/>
            <ac:grpSpMk id="9" creationId="{C1405CAE-1287-EF31-4C3E-303BC5D3EDAE}"/>
          </ac:grpSpMkLst>
        </pc:grpChg>
        <pc:picChg chg="del mod topLvl modCrop">
          <ac:chgData name="Nate Jones" userId="87ef0a25-c510-4c76-8ec1-001ba2d44647" providerId="ADAL" clId="{96A0EE4E-386B-4179-A3AE-7939A22BF5D2}" dt="2023-03-02T21:46:38.255" v="3011" actId="478"/>
          <ac:picMkLst>
            <pc:docMk/>
            <pc:sldMk cId="3189579246" sldId="888"/>
            <ac:picMk id="6" creationId="{851E1D92-9411-C02A-B2E7-D391074F96DA}"/>
          </ac:picMkLst>
        </pc:picChg>
        <pc:picChg chg="add mod modCrop">
          <ac:chgData name="Nate Jones" userId="87ef0a25-c510-4c76-8ec1-001ba2d44647" providerId="ADAL" clId="{96A0EE4E-386B-4179-A3AE-7939A22BF5D2}" dt="2023-03-02T21:47:30.276" v="3048" actId="1036"/>
          <ac:picMkLst>
            <pc:docMk/>
            <pc:sldMk cId="3189579246" sldId="888"/>
            <ac:picMk id="13" creationId="{47012D22-D7FE-3648-0D7A-AA7A2BC47117}"/>
          </ac:picMkLst>
        </pc:picChg>
      </pc:sldChg>
      <pc:sldChg chg="addSp delSp modSp mod ord addAnim delAnim modAnim">
        <pc:chgData name="Nate Jones" userId="87ef0a25-c510-4c76-8ec1-001ba2d44647" providerId="ADAL" clId="{96A0EE4E-386B-4179-A3AE-7939A22BF5D2}" dt="2023-04-27T17:56:41.940" v="13360"/>
        <pc:sldMkLst>
          <pc:docMk/>
          <pc:sldMk cId="186241070" sldId="889"/>
        </pc:sldMkLst>
        <pc:spChg chg="add del mod">
          <ac:chgData name="Nate Jones" userId="87ef0a25-c510-4c76-8ec1-001ba2d44647" providerId="ADAL" clId="{96A0EE4E-386B-4179-A3AE-7939A22BF5D2}" dt="2023-04-13T21:29:59.145" v="11274" actId="14100"/>
          <ac:spMkLst>
            <pc:docMk/>
            <pc:sldMk cId="186241070" sldId="889"/>
            <ac:spMk id="5" creationId="{A6BC1D00-F68D-41B7-C176-AF282452E11F}"/>
          </ac:spMkLst>
        </pc:spChg>
        <pc:spChg chg="mod">
          <ac:chgData name="Nate Jones" userId="87ef0a25-c510-4c76-8ec1-001ba2d44647" providerId="ADAL" clId="{96A0EE4E-386B-4179-A3AE-7939A22BF5D2}" dt="2023-03-16T21:09:07.026" v="6435" actId="164"/>
          <ac:spMkLst>
            <pc:docMk/>
            <pc:sldMk cId="186241070" sldId="889"/>
            <ac:spMk id="6" creationId="{98D7A68A-2025-A0A2-80B6-79575BD30CF2}"/>
          </ac:spMkLst>
        </pc:spChg>
        <pc:spChg chg="del">
          <ac:chgData name="Nate Jones" userId="87ef0a25-c510-4c76-8ec1-001ba2d44647" providerId="ADAL" clId="{96A0EE4E-386B-4179-A3AE-7939A22BF5D2}" dt="2023-04-27T17:56:40.925" v="13359" actId="21"/>
          <ac:spMkLst>
            <pc:docMk/>
            <pc:sldMk cId="186241070" sldId="889"/>
            <ac:spMk id="7" creationId="{5F12EA6F-457A-99C5-A56D-2E94109F0E71}"/>
          </ac:spMkLst>
        </pc:spChg>
        <pc:spChg chg="del">
          <ac:chgData name="Nate Jones" userId="87ef0a25-c510-4c76-8ec1-001ba2d44647" providerId="ADAL" clId="{96A0EE4E-386B-4179-A3AE-7939A22BF5D2}" dt="2023-04-13T21:13:52.982" v="11091" actId="478"/>
          <ac:spMkLst>
            <pc:docMk/>
            <pc:sldMk cId="186241070" sldId="889"/>
            <ac:spMk id="7" creationId="{89119C25-73D1-52AE-3690-73E808FBBB2B}"/>
          </ac:spMkLst>
        </pc:spChg>
        <pc:spChg chg="mod">
          <ac:chgData name="Nate Jones" userId="87ef0a25-c510-4c76-8ec1-001ba2d44647" providerId="ADAL" clId="{96A0EE4E-386B-4179-A3AE-7939A22BF5D2}" dt="2023-03-16T21:09:07.026" v="6435" actId="164"/>
          <ac:spMkLst>
            <pc:docMk/>
            <pc:sldMk cId="186241070" sldId="889"/>
            <ac:spMk id="8" creationId="{C470C7F7-6305-D587-0F37-097A96E653EA}"/>
          </ac:spMkLst>
        </pc:spChg>
        <pc:spChg chg="mod">
          <ac:chgData name="Nate Jones" userId="87ef0a25-c510-4c76-8ec1-001ba2d44647" providerId="ADAL" clId="{96A0EE4E-386B-4179-A3AE-7939A22BF5D2}" dt="2023-03-16T21:09:07.026" v="6435" actId="164"/>
          <ac:spMkLst>
            <pc:docMk/>
            <pc:sldMk cId="186241070" sldId="889"/>
            <ac:spMk id="9" creationId="{1E4561AB-D807-E018-FA23-23C2537AE512}"/>
          </ac:spMkLst>
        </pc:spChg>
        <pc:spChg chg="add mod">
          <ac:chgData name="Nate Jones" userId="87ef0a25-c510-4c76-8ec1-001ba2d44647" providerId="ADAL" clId="{96A0EE4E-386B-4179-A3AE-7939A22BF5D2}" dt="2023-04-27T17:56:41.940" v="13360"/>
          <ac:spMkLst>
            <pc:docMk/>
            <pc:sldMk cId="186241070" sldId="889"/>
            <ac:spMk id="10" creationId="{810DD596-04E4-E481-D4DF-37DEB3A1CA65}"/>
          </ac:spMkLst>
        </pc:spChg>
        <pc:spChg chg="mod">
          <ac:chgData name="Nate Jones" userId="87ef0a25-c510-4c76-8ec1-001ba2d44647" providerId="ADAL" clId="{96A0EE4E-386B-4179-A3AE-7939A22BF5D2}" dt="2023-03-16T21:09:07.026" v="6435" actId="164"/>
          <ac:spMkLst>
            <pc:docMk/>
            <pc:sldMk cId="186241070" sldId="889"/>
            <ac:spMk id="11" creationId="{03592FFC-8931-DD4A-B082-BDC5D6544EEF}"/>
          </ac:spMkLst>
        </pc:spChg>
        <pc:spChg chg="mod">
          <ac:chgData name="Nate Jones" userId="87ef0a25-c510-4c76-8ec1-001ba2d44647" providerId="ADAL" clId="{96A0EE4E-386B-4179-A3AE-7939A22BF5D2}" dt="2023-03-16T21:09:07.026" v="6435" actId="164"/>
          <ac:spMkLst>
            <pc:docMk/>
            <pc:sldMk cId="186241070" sldId="889"/>
            <ac:spMk id="12" creationId="{84A9804B-BB7E-E373-7F19-271C29EC5A63}"/>
          </ac:spMkLst>
        </pc:spChg>
        <pc:spChg chg="mod">
          <ac:chgData name="Nate Jones" userId="87ef0a25-c510-4c76-8ec1-001ba2d44647" providerId="ADAL" clId="{96A0EE4E-386B-4179-A3AE-7939A22BF5D2}" dt="2023-03-16T21:09:07.026" v="6435" actId="164"/>
          <ac:spMkLst>
            <pc:docMk/>
            <pc:sldMk cId="186241070" sldId="889"/>
            <ac:spMk id="13" creationId="{0FDD5E93-E187-8716-32EA-CB226C76EC7A}"/>
          </ac:spMkLst>
        </pc:spChg>
        <pc:spChg chg="mod">
          <ac:chgData name="Nate Jones" userId="87ef0a25-c510-4c76-8ec1-001ba2d44647" providerId="ADAL" clId="{96A0EE4E-386B-4179-A3AE-7939A22BF5D2}" dt="2023-03-16T21:09:07.026" v="6435" actId="164"/>
          <ac:spMkLst>
            <pc:docMk/>
            <pc:sldMk cId="186241070" sldId="889"/>
            <ac:spMk id="14" creationId="{B05EF801-64E3-4BC0-E655-707D2E4A9DA4}"/>
          </ac:spMkLst>
        </pc:spChg>
        <pc:spChg chg="mod">
          <ac:chgData name="Nate Jones" userId="87ef0a25-c510-4c76-8ec1-001ba2d44647" providerId="ADAL" clId="{96A0EE4E-386B-4179-A3AE-7939A22BF5D2}" dt="2023-03-16T21:09:07.026" v="6435" actId="164"/>
          <ac:spMkLst>
            <pc:docMk/>
            <pc:sldMk cId="186241070" sldId="889"/>
            <ac:spMk id="15" creationId="{10616CCD-3663-DEE5-99A4-8394C12FE153}"/>
          </ac:spMkLst>
        </pc:spChg>
        <pc:spChg chg="mod">
          <ac:chgData name="Nate Jones" userId="87ef0a25-c510-4c76-8ec1-001ba2d44647" providerId="ADAL" clId="{96A0EE4E-386B-4179-A3AE-7939A22BF5D2}" dt="2023-03-16T21:09:07.026" v="6435" actId="164"/>
          <ac:spMkLst>
            <pc:docMk/>
            <pc:sldMk cId="186241070" sldId="889"/>
            <ac:spMk id="16" creationId="{196653DE-A916-9EC0-77FC-728CFEA89A79}"/>
          </ac:spMkLst>
        </pc:spChg>
        <pc:spChg chg="mod">
          <ac:chgData name="Nate Jones" userId="87ef0a25-c510-4c76-8ec1-001ba2d44647" providerId="ADAL" clId="{96A0EE4E-386B-4179-A3AE-7939A22BF5D2}" dt="2023-03-16T21:09:07.026" v="6435" actId="164"/>
          <ac:spMkLst>
            <pc:docMk/>
            <pc:sldMk cId="186241070" sldId="889"/>
            <ac:spMk id="17" creationId="{5DCD8F3D-54E3-52D4-1B68-45B7FFD350F0}"/>
          </ac:spMkLst>
        </pc:spChg>
        <pc:spChg chg="mod">
          <ac:chgData name="Nate Jones" userId="87ef0a25-c510-4c76-8ec1-001ba2d44647" providerId="ADAL" clId="{96A0EE4E-386B-4179-A3AE-7939A22BF5D2}" dt="2023-04-13T21:34:32.648" v="11541" actId="1076"/>
          <ac:spMkLst>
            <pc:docMk/>
            <pc:sldMk cId="186241070" sldId="889"/>
            <ac:spMk id="21" creationId="{3BD89543-B027-3A27-AE43-9E7B3CF18291}"/>
          </ac:spMkLst>
        </pc:spChg>
        <pc:spChg chg="mod">
          <ac:chgData name="Nate Jones" userId="87ef0a25-c510-4c76-8ec1-001ba2d44647" providerId="ADAL" clId="{96A0EE4E-386B-4179-A3AE-7939A22BF5D2}" dt="2023-04-13T21:11:52.160" v="11008" actId="1035"/>
          <ac:spMkLst>
            <pc:docMk/>
            <pc:sldMk cId="186241070" sldId="889"/>
            <ac:spMk id="24" creationId="{2B857931-041A-CE64-18DB-CC0549638C78}"/>
          </ac:spMkLst>
        </pc:spChg>
        <pc:spChg chg="mod">
          <ac:chgData name="Nate Jones" userId="87ef0a25-c510-4c76-8ec1-001ba2d44647" providerId="ADAL" clId="{96A0EE4E-386B-4179-A3AE-7939A22BF5D2}" dt="2023-04-13T21:11:52.160" v="11008" actId="1035"/>
          <ac:spMkLst>
            <pc:docMk/>
            <pc:sldMk cId="186241070" sldId="889"/>
            <ac:spMk id="27" creationId="{1319C8AA-DBA1-D633-C554-6E48DD6654DF}"/>
          </ac:spMkLst>
        </pc:spChg>
        <pc:spChg chg="mod">
          <ac:chgData name="Nate Jones" userId="87ef0a25-c510-4c76-8ec1-001ba2d44647" providerId="ADAL" clId="{96A0EE4E-386B-4179-A3AE-7939A22BF5D2}" dt="2023-04-13T21:25:02.269" v="11206"/>
          <ac:spMkLst>
            <pc:docMk/>
            <pc:sldMk cId="186241070" sldId="889"/>
            <ac:spMk id="29" creationId="{6BE64761-46BB-4A31-DD3C-1D543671C9B3}"/>
          </ac:spMkLst>
        </pc:spChg>
        <pc:spChg chg="mod">
          <ac:chgData name="Nate Jones" userId="87ef0a25-c510-4c76-8ec1-001ba2d44647" providerId="ADAL" clId="{96A0EE4E-386B-4179-A3AE-7939A22BF5D2}" dt="2023-04-13T21:32:50.857" v="11438" actId="1035"/>
          <ac:spMkLst>
            <pc:docMk/>
            <pc:sldMk cId="186241070" sldId="889"/>
            <ac:spMk id="32" creationId="{4675A990-794B-DEC9-EA73-213A71496283}"/>
          </ac:spMkLst>
        </pc:spChg>
        <pc:spChg chg="mod">
          <ac:chgData name="Nate Jones" userId="87ef0a25-c510-4c76-8ec1-001ba2d44647" providerId="ADAL" clId="{96A0EE4E-386B-4179-A3AE-7939A22BF5D2}" dt="2023-04-13T21:31:01.094" v="11278"/>
          <ac:spMkLst>
            <pc:docMk/>
            <pc:sldMk cId="186241070" sldId="889"/>
            <ac:spMk id="35" creationId="{27A17D80-F942-EB43-D827-1B328EE1002B}"/>
          </ac:spMkLst>
        </pc:spChg>
        <pc:spChg chg="mod">
          <ac:chgData name="Nate Jones" userId="87ef0a25-c510-4c76-8ec1-001ba2d44647" providerId="ADAL" clId="{96A0EE4E-386B-4179-A3AE-7939A22BF5D2}" dt="2023-04-13T21:33:19.842" v="11523" actId="1035"/>
          <ac:spMkLst>
            <pc:docMk/>
            <pc:sldMk cId="186241070" sldId="889"/>
            <ac:spMk id="37" creationId="{2E09DD83-5E0C-C748-06D1-F3F88E0AFA0C}"/>
          </ac:spMkLst>
        </pc:spChg>
        <pc:spChg chg="mod">
          <ac:chgData name="Nate Jones" userId="87ef0a25-c510-4c76-8ec1-001ba2d44647" providerId="ADAL" clId="{96A0EE4E-386B-4179-A3AE-7939A22BF5D2}" dt="2023-03-16T21:13:09.364" v="6451" actId="20577"/>
          <ac:spMkLst>
            <pc:docMk/>
            <pc:sldMk cId="186241070" sldId="889"/>
            <ac:spMk id="5122" creationId="{00000000-0000-0000-0000-000000000000}"/>
          </ac:spMkLst>
        </pc:spChg>
        <pc:grpChg chg="add mod">
          <ac:chgData name="Nate Jones" userId="87ef0a25-c510-4c76-8ec1-001ba2d44647" providerId="ADAL" clId="{96A0EE4E-386B-4179-A3AE-7939A22BF5D2}" dt="2023-03-16T21:09:07.026" v="6435" actId="164"/>
          <ac:grpSpMkLst>
            <pc:docMk/>
            <pc:sldMk cId="186241070" sldId="889"/>
            <ac:grpSpMk id="2" creationId="{B29590D0-4240-E118-DF52-573DBC9A0EA4}"/>
          </ac:grpSpMkLst>
        </pc:grpChg>
        <pc:grpChg chg="del">
          <ac:chgData name="Nate Jones" userId="87ef0a25-c510-4c76-8ec1-001ba2d44647" providerId="ADAL" clId="{96A0EE4E-386B-4179-A3AE-7939A22BF5D2}" dt="2023-04-13T21:13:54.382" v="11092" actId="478"/>
          <ac:grpSpMkLst>
            <pc:docMk/>
            <pc:sldMk cId="186241070" sldId="889"/>
            <ac:grpSpMk id="10" creationId="{C2D95C59-6109-290A-1C00-50230AB34954}"/>
          </ac:grpSpMkLst>
        </pc:grpChg>
        <pc:grpChg chg="add del mod">
          <ac:chgData name="Nate Jones" userId="87ef0a25-c510-4c76-8ec1-001ba2d44647" providerId="ADAL" clId="{96A0EE4E-386B-4179-A3AE-7939A22BF5D2}" dt="2023-04-13T21:12:01.035" v="11017" actId="478"/>
          <ac:grpSpMkLst>
            <pc:docMk/>
            <pc:sldMk cId="186241070" sldId="889"/>
            <ac:grpSpMk id="23" creationId="{6BC75ED0-86DD-EA61-BE3E-EB23CF223624}"/>
          </ac:grpSpMkLst>
        </pc:grpChg>
        <pc:grpChg chg="add del mod">
          <ac:chgData name="Nate Jones" userId="87ef0a25-c510-4c76-8ec1-001ba2d44647" providerId="ADAL" clId="{96A0EE4E-386B-4179-A3AE-7939A22BF5D2}" dt="2023-04-13T21:25:08.192" v="11207"/>
          <ac:grpSpMkLst>
            <pc:docMk/>
            <pc:sldMk cId="186241070" sldId="889"/>
            <ac:grpSpMk id="28" creationId="{ADD06293-9371-7F86-9219-8273BCF36C0E}"/>
          </ac:grpSpMkLst>
        </pc:grpChg>
        <pc:grpChg chg="add del mod">
          <ac:chgData name="Nate Jones" userId="87ef0a25-c510-4c76-8ec1-001ba2d44647" providerId="ADAL" clId="{96A0EE4E-386B-4179-A3AE-7939A22BF5D2}" dt="2023-04-13T21:34:43.636" v="11542" actId="478"/>
          <ac:grpSpMkLst>
            <pc:docMk/>
            <pc:sldMk cId="186241070" sldId="889"/>
            <ac:grpSpMk id="31" creationId="{B3D47F48-946C-0ECA-D3B1-535D9FB439C7}"/>
          </ac:grpSpMkLst>
        </pc:grpChg>
        <pc:grpChg chg="add del mod">
          <ac:chgData name="Nate Jones" userId="87ef0a25-c510-4c76-8ec1-001ba2d44647" providerId="ADAL" clId="{96A0EE4E-386B-4179-A3AE-7939A22BF5D2}" dt="2023-04-13T21:36:30.683" v="11567" actId="21"/>
          <ac:grpSpMkLst>
            <pc:docMk/>
            <pc:sldMk cId="186241070" sldId="889"/>
            <ac:grpSpMk id="36" creationId="{32D5C3E9-86B3-55B3-B6D1-43D1528486D4}"/>
          </ac:grpSpMkLst>
        </pc:grpChg>
        <pc:picChg chg="mod">
          <ac:chgData name="Nate Jones" userId="87ef0a25-c510-4c76-8ec1-001ba2d44647" providerId="ADAL" clId="{96A0EE4E-386B-4179-A3AE-7939A22BF5D2}" dt="2023-04-13T21:32:19.751" v="11307" actId="14100"/>
          <ac:picMkLst>
            <pc:docMk/>
            <pc:sldMk cId="186241070" sldId="889"/>
            <ac:picMk id="3" creationId="{2B8770BC-5A53-1E66-64A0-6B9F4F3A7407}"/>
          </ac:picMkLst>
        </pc:picChg>
        <pc:cxnChg chg="mod">
          <ac:chgData name="Nate Jones" userId="87ef0a25-c510-4c76-8ec1-001ba2d44647" providerId="ADAL" clId="{96A0EE4E-386B-4179-A3AE-7939A22BF5D2}" dt="2023-04-13T21:11:36.114" v="10976"/>
          <ac:cxnSpMkLst>
            <pc:docMk/>
            <pc:sldMk cId="186241070" sldId="889"/>
            <ac:cxnSpMk id="25" creationId="{B3291FE3-E97B-4301-15B3-D5852A026A28}"/>
          </ac:cxnSpMkLst>
        </pc:cxnChg>
        <pc:cxnChg chg="mod">
          <ac:chgData name="Nate Jones" userId="87ef0a25-c510-4c76-8ec1-001ba2d44647" providerId="ADAL" clId="{96A0EE4E-386B-4179-A3AE-7939A22BF5D2}" dt="2023-04-13T21:11:36.114" v="10976"/>
          <ac:cxnSpMkLst>
            <pc:docMk/>
            <pc:sldMk cId="186241070" sldId="889"/>
            <ac:cxnSpMk id="26" creationId="{58A3E6B8-3D04-B45B-0A37-2CE85EFDA5B7}"/>
          </ac:cxnSpMkLst>
        </pc:cxnChg>
        <pc:cxnChg chg="mod">
          <ac:chgData name="Nate Jones" userId="87ef0a25-c510-4c76-8ec1-001ba2d44647" providerId="ADAL" clId="{96A0EE4E-386B-4179-A3AE-7939A22BF5D2}" dt="2023-04-13T21:25:02.269" v="11206"/>
          <ac:cxnSpMkLst>
            <pc:docMk/>
            <pc:sldMk cId="186241070" sldId="889"/>
            <ac:cxnSpMk id="30" creationId="{73B5D634-5EFD-0539-2641-7DE80802E7C5}"/>
          </ac:cxnSpMkLst>
        </pc:cxnChg>
        <pc:cxnChg chg="mod">
          <ac:chgData name="Nate Jones" userId="87ef0a25-c510-4c76-8ec1-001ba2d44647" providerId="ADAL" clId="{96A0EE4E-386B-4179-A3AE-7939A22BF5D2}" dt="2023-04-13T21:33:37.605" v="11535" actId="14100"/>
          <ac:cxnSpMkLst>
            <pc:docMk/>
            <pc:sldMk cId="186241070" sldId="889"/>
            <ac:cxnSpMk id="33" creationId="{1DC1F2BB-E6D4-8D09-6000-21BEA8CCFD0B}"/>
          </ac:cxnSpMkLst>
        </pc:cxnChg>
        <pc:cxnChg chg="mod">
          <ac:chgData name="Nate Jones" userId="87ef0a25-c510-4c76-8ec1-001ba2d44647" providerId="ADAL" clId="{96A0EE4E-386B-4179-A3AE-7939A22BF5D2}" dt="2023-04-13T21:33:37.605" v="11535" actId="14100"/>
          <ac:cxnSpMkLst>
            <pc:docMk/>
            <pc:sldMk cId="186241070" sldId="889"/>
            <ac:cxnSpMk id="34" creationId="{E5633FE2-11D2-C4C8-8944-D8638A432863}"/>
          </ac:cxnSpMkLst>
        </pc:cxnChg>
        <pc:cxnChg chg="mod">
          <ac:chgData name="Nate Jones" userId="87ef0a25-c510-4c76-8ec1-001ba2d44647" providerId="ADAL" clId="{96A0EE4E-386B-4179-A3AE-7939A22BF5D2}" dt="2023-04-13T21:33:19.842" v="11523" actId="1035"/>
          <ac:cxnSpMkLst>
            <pc:docMk/>
            <pc:sldMk cId="186241070" sldId="889"/>
            <ac:cxnSpMk id="38" creationId="{85DAC1E3-21EE-01E3-BC46-AFAA07AC4859}"/>
          </ac:cxnSpMkLst>
        </pc:cxnChg>
      </pc:sldChg>
      <pc:sldChg chg="modSp add del mod modAnim">
        <pc:chgData name="Nate Jones" userId="87ef0a25-c510-4c76-8ec1-001ba2d44647" providerId="ADAL" clId="{96A0EE4E-386B-4179-A3AE-7939A22BF5D2}" dt="2023-03-02T21:01:04.836" v="2131" actId="47"/>
        <pc:sldMkLst>
          <pc:docMk/>
          <pc:sldMk cId="3813265831" sldId="889"/>
        </pc:sldMkLst>
        <pc:spChg chg="mod">
          <ac:chgData name="Nate Jones" userId="87ef0a25-c510-4c76-8ec1-001ba2d44647" providerId="ADAL" clId="{96A0EE4E-386B-4179-A3AE-7939A22BF5D2}" dt="2023-03-02T20:57:33.313" v="2059" actId="1037"/>
          <ac:spMkLst>
            <pc:docMk/>
            <pc:sldMk cId="3813265831" sldId="889"/>
            <ac:spMk id="5" creationId="{3A5D943E-EEE2-1AD8-3B70-2CB550B32735}"/>
          </ac:spMkLst>
        </pc:spChg>
        <pc:spChg chg="mod">
          <ac:chgData name="Nate Jones" userId="87ef0a25-c510-4c76-8ec1-001ba2d44647" providerId="ADAL" clId="{96A0EE4E-386B-4179-A3AE-7939A22BF5D2}" dt="2023-03-02T20:57:33.313" v="2059" actId="1037"/>
          <ac:spMkLst>
            <pc:docMk/>
            <pc:sldMk cId="3813265831" sldId="889"/>
            <ac:spMk id="10" creationId="{14AA3A8C-F967-D977-60C7-4964AE53266B}"/>
          </ac:spMkLst>
        </pc:spChg>
      </pc:sldChg>
      <pc:sldChg chg="addSp delSp modSp mod ord addAnim delAnim modAnim">
        <pc:chgData name="Nate Jones" userId="87ef0a25-c510-4c76-8ec1-001ba2d44647" providerId="ADAL" clId="{96A0EE4E-386B-4179-A3AE-7939A22BF5D2}" dt="2023-04-13T21:37:57.427" v="11619" actId="1037"/>
        <pc:sldMkLst>
          <pc:docMk/>
          <pc:sldMk cId="432500372" sldId="890"/>
        </pc:sldMkLst>
        <pc:spChg chg="add mod topLvl">
          <ac:chgData name="Nate Jones" userId="87ef0a25-c510-4c76-8ec1-001ba2d44647" providerId="ADAL" clId="{96A0EE4E-386B-4179-A3AE-7939A22BF5D2}" dt="2023-03-29T08:39:28.131" v="8012" actId="14100"/>
          <ac:spMkLst>
            <pc:docMk/>
            <pc:sldMk cId="432500372" sldId="890"/>
            <ac:spMk id="2" creationId="{E2CF0B7E-ED51-08D6-1A7D-63008FBF23AB}"/>
          </ac:spMkLst>
        </pc:spChg>
        <pc:spChg chg="mod">
          <ac:chgData name="Nate Jones" userId="87ef0a25-c510-4c76-8ec1-001ba2d44647" providerId="ADAL" clId="{96A0EE4E-386B-4179-A3AE-7939A22BF5D2}" dt="2023-03-16T04:49:20.168" v="4135" actId="403"/>
          <ac:spMkLst>
            <pc:docMk/>
            <pc:sldMk cId="432500372" sldId="890"/>
            <ac:spMk id="8" creationId="{C470C7F7-6305-D587-0F37-097A96E653EA}"/>
          </ac:spMkLst>
        </pc:spChg>
        <pc:spChg chg="mod">
          <ac:chgData name="Nate Jones" userId="87ef0a25-c510-4c76-8ec1-001ba2d44647" providerId="ADAL" clId="{96A0EE4E-386B-4179-A3AE-7939A22BF5D2}" dt="2023-03-16T04:49:20.168" v="4135" actId="403"/>
          <ac:spMkLst>
            <pc:docMk/>
            <pc:sldMk cId="432500372" sldId="890"/>
            <ac:spMk id="11" creationId="{03592FFC-8931-DD4A-B082-BDC5D6544EEF}"/>
          </ac:spMkLst>
        </pc:spChg>
        <pc:spChg chg="mod">
          <ac:chgData name="Nate Jones" userId="87ef0a25-c510-4c76-8ec1-001ba2d44647" providerId="ADAL" clId="{96A0EE4E-386B-4179-A3AE-7939A22BF5D2}" dt="2023-03-16T04:49:20.168" v="4135" actId="403"/>
          <ac:spMkLst>
            <pc:docMk/>
            <pc:sldMk cId="432500372" sldId="890"/>
            <ac:spMk id="12" creationId="{84A9804B-BB7E-E373-7F19-271C29EC5A63}"/>
          </ac:spMkLst>
        </pc:spChg>
        <pc:spChg chg="mod">
          <ac:chgData name="Nate Jones" userId="87ef0a25-c510-4c76-8ec1-001ba2d44647" providerId="ADAL" clId="{96A0EE4E-386B-4179-A3AE-7939A22BF5D2}" dt="2023-03-16T04:49:20.168" v="4135" actId="403"/>
          <ac:spMkLst>
            <pc:docMk/>
            <pc:sldMk cId="432500372" sldId="890"/>
            <ac:spMk id="13" creationId="{0FDD5E93-E187-8716-32EA-CB226C76EC7A}"/>
          </ac:spMkLst>
        </pc:spChg>
        <pc:spChg chg="mod">
          <ac:chgData name="Nate Jones" userId="87ef0a25-c510-4c76-8ec1-001ba2d44647" providerId="ADAL" clId="{96A0EE4E-386B-4179-A3AE-7939A22BF5D2}" dt="2023-03-16T04:49:20.168" v="4135" actId="403"/>
          <ac:spMkLst>
            <pc:docMk/>
            <pc:sldMk cId="432500372" sldId="890"/>
            <ac:spMk id="14" creationId="{B05EF801-64E3-4BC0-E655-707D2E4A9DA4}"/>
          </ac:spMkLst>
        </pc:spChg>
        <pc:spChg chg="mod">
          <ac:chgData name="Nate Jones" userId="87ef0a25-c510-4c76-8ec1-001ba2d44647" providerId="ADAL" clId="{96A0EE4E-386B-4179-A3AE-7939A22BF5D2}" dt="2023-03-16T04:49:20.168" v="4135" actId="403"/>
          <ac:spMkLst>
            <pc:docMk/>
            <pc:sldMk cId="432500372" sldId="890"/>
            <ac:spMk id="15" creationId="{10616CCD-3663-DEE5-99A4-8394C12FE153}"/>
          </ac:spMkLst>
        </pc:spChg>
        <pc:spChg chg="mod">
          <ac:chgData name="Nate Jones" userId="87ef0a25-c510-4c76-8ec1-001ba2d44647" providerId="ADAL" clId="{96A0EE4E-386B-4179-A3AE-7939A22BF5D2}" dt="2023-03-16T04:49:20.168" v="4135" actId="403"/>
          <ac:spMkLst>
            <pc:docMk/>
            <pc:sldMk cId="432500372" sldId="890"/>
            <ac:spMk id="16" creationId="{196653DE-A916-9EC0-77FC-728CFEA89A79}"/>
          </ac:spMkLst>
        </pc:spChg>
        <pc:spChg chg="mod">
          <ac:chgData name="Nate Jones" userId="87ef0a25-c510-4c76-8ec1-001ba2d44647" providerId="ADAL" clId="{96A0EE4E-386B-4179-A3AE-7939A22BF5D2}" dt="2023-03-16T04:49:20.168" v="4135" actId="403"/>
          <ac:spMkLst>
            <pc:docMk/>
            <pc:sldMk cId="432500372" sldId="890"/>
            <ac:spMk id="17" creationId="{5DCD8F3D-54E3-52D4-1B68-45B7FFD350F0}"/>
          </ac:spMkLst>
        </pc:spChg>
        <pc:spChg chg="mod">
          <ac:chgData name="Nate Jones" userId="87ef0a25-c510-4c76-8ec1-001ba2d44647" providerId="ADAL" clId="{96A0EE4E-386B-4179-A3AE-7939A22BF5D2}" dt="2023-03-16T04:49:20.168" v="4135" actId="403"/>
          <ac:spMkLst>
            <pc:docMk/>
            <pc:sldMk cId="432500372" sldId="890"/>
            <ac:spMk id="20" creationId="{681E2559-DA01-3129-696F-A62C1F3C74B3}"/>
          </ac:spMkLst>
        </pc:spChg>
        <pc:spChg chg="mod">
          <ac:chgData name="Nate Jones" userId="87ef0a25-c510-4c76-8ec1-001ba2d44647" providerId="ADAL" clId="{96A0EE4E-386B-4179-A3AE-7939A22BF5D2}" dt="2023-03-16T04:49:20.168" v="4135" actId="403"/>
          <ac:spMkLst>
            <pc:docMk/>
            <pc:sldMk cId="432500372" sldId="890"/>
            <ac:spMk id="21" creationId="{B4470458-9F97-5BCE-359A-884B4A6EA292}"/>
          </ac:spMkLst>
        </pc:spChg>
        <pc:spChg chg="mod">
          <ac:chgData name="Nate Jones" userId="87ef0a25-c510-4c76-8ec1-001ba2d44647" providerId="ADAL" clId="{96A0EE4E-386B-4179-A3AE-7939A22BF5D2}" dt="2023-03-16T04:49:20.168" v="4135" actId="403"/>
          <ac:spMkLst>
            <pc:docMk/>
            <pc:sldMk cId="432500372" sldId="890"/>
            <ac:spMk id="22" creationId="{3E0EAE5D-AE6E-197F-B25C-1DB8113FE411}"/>
          </ac:spMkLst>
        </pc:spChg>
        <pc:spChg chg="add mod topLvl">
          <ac:chgData name="Nate Jones" userId="87ef0a25-c510-4c76-8ec1-001ba2d44647" providerId="ADAL" clId="{96A0EE4E-386B-4179-A3AE-7939A22BF5D2}" dt="2023-03-29T08:40:43.465" v="8048" actId="14100"/>
          <ac:spMkLst>
            <pc:docMk/>
            <pc:sldMk cId="432500372" sldId="890"/>
            <ac:spMk id="23" creationId="{A6E70A23-2E0A-121C-3A59-295EED97A5CB}"/>
          </ac:spMkLst>
        </pc:spChg>
        <pc:spChg chg="add mod topLvl">
          <ac:chgData name="Nate Jones" userId="87ef0a25-c510-4c76-8ec1-001ba2d44647" providerId="ADAL" clId="{96A0EE4E-386B-4179-A3AE-7939A22BF5D2}" dt="2023-03-29T08:39:36.676" v="8032" actId="1037"/>
          <ac:spMkLst>
            <pc:docMk/>
            <pc:sldMk cId="432500372" sldId="890"/>
            <ac:spMk id="24" creationId="{3A4D97D6-608E-CE4E-6A8F-A44847080872}"/>
          </ac:spMkLst>
        </pc:spChg>
        <pc:spChg chg="mod topLvl">
          <ac:chgData name="Nate Jones" userId="87ef0a25-c510-4c76-8ec1-001ba2d44647" providerId="ADAL" clId="{96A0EE4E-386B-4179-A3AE-7939A22BF5D2}" dt="2023-04-13T21:37:51.664" v="11617" actId="14100"/>
          <ac:spMkLst>
            <pc:docMk/>
            <pc:sldMk cId="432500372" sldId="890"/>
            <ac:spMk id="27" creationId="{D09E1E66-A8D6-5EFC-FA33-F45CBD0BEC6D}"/>
          </ac:spMkLst>
        </pc:spChg>
        <pc:spChg chg="mod">
          <ac:chgData name="Nate Jones" userId="87ef0a25-c510-4c76-8ec1-001ba2d44647" providerId="ADAL" clId="{96A0EE4E-386B-4179-A3AE-7939A22BF5D2}" dt="2023-04-13T21:35:36.437" v="11561" actId="20577"/>
          <ac:spMkLst>
            <pc:docMk/>
            <pc:sldMk cId="432500372" sldId="890"/>
            <ac:spMk id="30" creationId="{F03450CD-1122-6922-8F59-B1CAF4135410}"/>
          </ac:spMkLst>
        </pc:spChg>
        <pc:spChg chg="mod">
          <ac:chgData name="Nate Jones" userId="87ef0a25-c510-4c76-8ec1-001ba2d44647" providerId="ADAL" clId="{96A0EE4E-386B-4179-A3AE-7939A22BF5D2}" dt="2023-04-13T21:37:57.427" v="11619" actId="1037"/>
          <ac:spMkLst>
            <pc:docMk/>
            <pc:sldMk cId="432500372" sldId="890"/>
            <ac:spMk id="31" creationId="{9451498A-C596-BA11-9FC5-BC53E8CFD528}"/>
          </ac:spMkLst>
        </pc:spChg>
        <pc:spChg chg="mod">
          <ac:chgData name="Nate Jones" userId="87ef0a25-c510-4c76-8ec1-001ba2d44647" providerId="ADAL" clId="{96A0EE4E-386B-4179-A3AE-7939A22BF5D2}" dt="2023-03-16T21:13:13.203" v="6452"/>
          <ac:spMkLst>
            <pc:docMk/>
            <pc:sldMk cId="432500372" sldId="890"/>
            <ac:spMk id="5122" creationId="{00000000-0000-0000-0000-000000000000}"/>
          </ac:spMkLst>
        </pc:spChg>
        <pc:grpChg chg="add del mod">
          <ac:chgData name="Nate Jones" userId="87ef0a25-c510-4c76-8ec1-001ba2d44647" providerId="ADAL" clId="{96A0EE4E-386B-4179-A3AE-7939A22BF5D2}" dt="2023-04-13T21:37:25.833" v="11601" actId="478"/>
          <ac:grpSpMkLst>
            <pc:docMk/>
            <pc:sldMk cId="432500372" sldId="890"/>
            <ac:grpSpMk id="26" creationId="{CF7A1CB0-2980-11F6-98C3-B66D0BE98E3B}"/>
          </ac:grpSpMkLst>
        </pc:grpChg>
        <pc:grpChg chg="add mod">
          <ac:chgData name="Nate Jones" userId="87ef0a25-c510-4c76-8ec1-001ba2d44647" providerId="ADAL" clId="{96A0EE4E-386B-4179-A3AE-7939A22BF5D2}" dt="2023-04-13T21:36:55.809" v="11581" actId="1037"/>
          <ac:grpSpMkLst>
            <pc:docMk/>
            <pc:sldMk cId="432500372" sldId="890"/>
            <ac:grpSpMk id="29" creationId="{7FB51F9A-4042-B1C3-4239-ECA33914A54F}"/>
          </ac:grpSpMkLst>
        </pc:grpChg>
        <pc:grpChg chg="add del mod">
          <ac:chgData name="Nate Jones" userId="87ef0a25-c510-4c76-8ec1-001ba2d44647" providerId="ADAL" clId="{96A0EE4E-386B-4179-A3AE-7939A22BF5D2}" dt="2023-03-16T21:15:09.662" v="6454" actId="165"/>
          <ac:grpSpMkLst>
            <pc:docMk/>
            <pc:sldMk cId="432500372" sldId="890"/>
            <ac:grpSpMk id="35" creationId="{67DFF54A-3795-25BA-1285-5677AC5C4050}"/>
          </ac:grpSpMkLst>
        </pc:grpChg>
        <pc:grpChg chg="add mod">
          <ac:chgData name="Nate Jones" userId="87ef0a25-c510-4c76-8ec1-001ba2d44647" providerId="ADAL" clId="{96A0EE4E-386B-4179-A3AE-7939A22BF5D2}" dt="2023-04-13T21:11:32.677" v="10975" actId="1076"/>
          <ac:grpSpMkLst>
            <pc:docMk/>
            <pc:sldMk cId="432500372" sldId="890"/>
            <ac:grpSpMk id="36" creationId="{2AA86AAB-C0B6-3F80-31FF-F7BF4663A70F}"/>
          </ac:grpSpMkLst>
        </pc:grpChg>
        <pc:grpChg chg="add del mod">
          <ac:chgData name="Nate Jones" userId="87ef0a25-c510-4c76-8ec1-001ba2d44647" providerId="ADAL" clId="{96A0EE4E-386B-4179-A3AE-7939A22BF5D2}" dt="2023-04-13T21:27:14.430" v="11216" actId="478"/>
          <ac:grpSpMkLst>
            <pc:docMk/>
            <pc:sldMk cId="432500372" sldId="890"/>
            <ac:grpSpMk id="37" creationId="{018BC564-8425-7DA9-F685-A0D43A3FCB38}"/>
          </ac:grpSpMkLst>
        </pc:grpChg>
        <pc:cxnChg chg="add del mod">
          <ac:chgData name="Nate Jones" userId="87ef0a25-c510-4c76-8ec1-001ba2d44647" providerId="ADAL" clId="{96A0EE4E-386B-4179-A3AE-7939A22BF5D2}" dt="2023-04-13T21:29:34.590" v="11271" actId="478"/>
          <ac:cxnSpMkLst>
            <pc:docMk/>
            <pc:sldMk cId="432500372" sldId="890"/>
            <ac:cxnSpMk id="3" creationId="{08286D03-CC54-674D-879A-9350D82EE783}"/>
          </ac:cxnSpMkLst>
        </pc:cxnChg>
        <pc:cxnChg chg="add mod topLvl">
          <ac:chgData name="Nate Jones" userId="87ef0a25-c510-4c76-8ec1-001ba2d44647" providerId="ADAL" clId="{96A0EE4E-386B-4179-A3AE-7939A22BF5D2}" dt="2023-03-29T08:39:22.244" v="8011" actId="1038"/>
          <ac:cxnSpMkLst>
            <pc:docMk/>
            <pc:sldMk cId="432500372" sldId="890"/>
            <ac:cxnSpMk id="5" creationId="{1ADFB771-A929-ED1F-2606-BB18BB327C33}"/>
          </ac:cxnSpMkLst>
        </pc:cxnChg>
        <pc:cxnChg chg="add mod topLvl">
          <ac:chgData name="Nate Jones" userId="87ef0a25-c510-4c76-8ec1-001ba2d44647" providerId="ADAL" clId="{96A0EE4E-386B-4179-A3AE-7939A22BF5D2}" dt="2023-03-16T21:15:23.592" v="6455" actId="164"/>
          <ac:cxnSpMkLst>
            <pc:docMk/>
            <pc:sldMk cId="432500372" sldId="890"/>
            <ac:cxnSpMk id="7" creationId="{C1E7E26A-B2D3-97E7-5558-CA6E87D6A693}"/>
          </ac:cxnSpMkLst>
        </pc:cxnChg>
        <pc:cxnChg chg="add mod ord topLvl">
          <ac:chgData name="Nate Jones" userId="87ef0a25-c510-4c76-8ec1-001ba2d44647" providerId="ADAL" clId="{96A0EE4E-386B-4179-A3AE-7939A22BF5D2}" dt="2023-04-13T21:27:14.430" v="11216" actId="478"/>
          <ac:cxnSpMkLst>
            <pc:docMk/>
            <pc:sldMk cId="432500372" sldId="890"/>
            <ac:cxnSpMk id="18" creationId="{82CBDD3C-56AB-8B21-9A92-39298EC06FB3}"/>
          </ac:cxnSpMkLst>
        </pc:cxnChg>
        <pc:cxnChg chg="add del mod topLvl">
          <ac:chgData name="Nate Jones" userId="87ef0a25-c510-4c76-8ec1-001ba2d44647" providerId="ADAL" clId="{96A0EE4E-386B-4179-A3AE-7939A22BF5D2}" dt="2023-03-29T08:40:05.517" v="8033" actId="478"/>
          <ac:cxnSpMkLst>
            <pc:docMk/>
            <pc:sldMk cId="432500372" sldId="890"/>
            <ac:cxnSpMk id="27" creationId="{F1560A9F-85F5-71E2-7110-3181D2F3D97C}"/>
          </ac:cxnSpMkLst>
        </pc:cxnChg>
        <pc:cxnChg chg="add del mod topLvl">
          <ac:chgData name="Nate Jones" userId="87ef0a25-c510-4c76-8ec1-001ba2d44647" providerId="ADAL" clId="{96A0EE4E-386B-4179-A3AE-7939A22BF5D2}" dt="2023-03-29T08:40:06.369" v="8034" actId="478"/>
          <ac:cxnSpMkLst>
            <pc:docMk/>
            <pc:sldMk cId="432500372" sldId="890"/>
            <ac:cxnSpMk id="28" creationId="{062255AA-7FEB-F09A-C595-21A6FFA9254D}"/>
          </ac:cxnSpMkLst>
        </pc:cxnChg>
        <pc:cxnChg chg="del mod topLvl">
          <ac:chgData name="Nate Jones" userId="87ef0a25-c510-4c76-8ec1-001ba2d44647" providerId="ADAL" clId="{96A0EE4E-386B-4179-A3AE-7939A22BF5D2}" dt="2023-04-13T21:37:25.833" v="11601" actId="478"/>
          <ac:cxnSpMkLst>
            <pc:docMk/>
            <pc:sldMk cId="432500372" sldId="890"/>
            <ac:cxnSpMk id="28" creationId="{F2AFB429-2ED5-F339-7443-B65638B41990}"/>
          </ac:cxnSpMkLst>
        </pc:cxnChg>
        <pc:cxnChg chg="add del mod topLvl">
          <ac:chgData name="Nate Jones" userId="87ef0a25-c510-4c76-8ec1-001ba2d44647" providerId="ADAL" clId="{96A0EE4E-386B-4179-A3AE-7939A22BF5D2}" dt="2023-03-29T08:40:07.092" v="8035" actId="478"/>
          <ac:cxnSpMkLst>
            <pc:docMk/>
            <pc:sldMk cId="432500372" sldId="890"/>
            <ac:cxnSpMk id="29" creationId="{259A04A5-0ABB-26A1-EF3C-ADA47FA04519}"/>
          </ac:cxnSpMkLst>
        </pc:cxnChg>
        <pc:cxnChg chg="add del mod topLvl">
          <ac:chgData name="Nate Jones" userId="87ef0a25-c510-4c76-8ec1-001ba2d44647" providerId="ADAL" clId="{96A0EE4E-386B-4179-A3AE-7939A22BF5D2}" dt="2023-03-29T08:40:10.001" v="8036" actId="478"/>
          <ac:cxnSpMkLst>
            <pc:docMk/>
            <pc:sldMk cId="432500372" sldId="890"/>
            <ac:cxnSpMk id="31" creationId="{5666608C-D3C2-1834-ACE2-F5A8A6C88E27}"/>
          </ac:cxnSpMkLst>
        </pc:cxnChg>
        <pc:cxnChg chg="add del mod topLvl">
          <ac:chgData name="Nate Jones" userId="87ef0a25-c510-4c76-8ec1-001ba2d44647" providerId="ADAL" clId="{96A0EE4E-386B-4179-A3AE-7939A22BF5D2}" dt="2023-03-29T08:40:11.070" v="8037" actId="478"/>
          <ac:cxnSpMkLst>
            <pc:docMk/>
            <pc:sldMk cId="432500372" sldId="890"/>
            <ac:cxnSpMk id="32" creationId="{A4A5101D-32C7-4A32-5197-936D943179CC}"/>
          </ac:cxnSpMkLst>
        </pc:cxnChg>
        <pc:cxnChg chg="add del mod topLvl">
          <ac:chgData name="Nate Jones" userId="87ef0a25-c510-4c76-8ec1-001ba2d44647" providerId="ADAL" clId="{96A0EE4E-386B-4179-A3AE-7939A22BF5D2}" dt="2023-03-29T08:40:11.995" v="8038" actId="478"/>
          <ac:cxnSpMkLst>
            <pc:docMk/>
            <pc:sldMk cId="432500372" sldId="890"/>
            <ac:cxnSpMk id="33" creationId="{982E3B72-BD09-0953-7762-225DB6A42D00}"/>
          </ac:cxnSpMkLst>
        </pc:cxnChg>
        <pc:cxnChg chg="add del mod topLvl">
          <ac:chgData name="Nate Jones" userId="87ef0a25-c510-4c76-8ec1-001ba2d44647" providerId="ADAL" clId="{96A0EE4E-386B-4179-A3AE-7939A22BF5D2}" dt="2023-03-29T08:40:13.217" v="8039" actId="478"/>
          <ac:cxnSpMkLst>
            <pc:docMk/>
            <pc:sldMk cId="432500372" sldId="890"/>
            <ac:cxnSpMk id="34" creationId="{166541B7-68FD-93A2-BA15-0325FEE6BB55}"/>
          </ac:cxnSpMkLst>
        </pc:cxnChg>
        <pc:cxnChg chg="mod">
          <ac:chgData name="Nate Jones" userId="87ef0a25-c510-4c76-8ec1-001ba2d44647" providerId="ADAL" clId="{96A0EE4E-386B-4179-A3AE-7939A22BF5D2}" dt="2023-04-13T21:37:20.551" v="11600" actId="1038"/>
          <ac:cxnSpMkLst>
            <pc:docMk/>
            <pc:sldMk cId="432500372" sldId="890"/>
            <ac:cxnSpMk id="34" creationId="{3F48B4A1-2A6A-C104-9604-464268131767}"/>
          </ac:cxnSpMkLst>
        </pc:cxnChg>
        <pc:cxnChg chg="add mod">
          <ac:chgData name="Nate Jones" userId="87ef0a25-c510-4c76-8ec1-001ba2d44647" providerId="ADAL" clId="{96A0EE4E-386B-4179-A3AE-7939A22BF5D2}" dt="2023-04-13T21:37:38.708" v="11615" actId="1035"/>
          <ac:cxnSpMkLst>
            <pc:docMk/>
            <pc:sldMk cId="432500372" sldId="890"/>
            <ac:cxnSpMk id="35" creationId="{28FB1102-8059-7AAF-C309-12E6DFF265F6}"/>
          </ac:cxnSpMkLst>
        </pc:cxnChg>
      </pc:sldChg>
      <pc:sldChg chg="del ord">
        <pc:chgData name="Nate Jones" userId="87ef0a25-c510-4c76-8ec1-001ba2d44647" providerId="ADAL" clId="{96A0EE4E-386B-4179-A3AE-7939A22BF5D2}" dt="2023-03-29T09:35:38.625" v="8603" actId="47"/>
        <pc:sldMkLst>
          <pc:docMk/>
          <pc:sldMk cId="178621348" sldId="891"/>
        </pc:sldMkLst>
      </pc:sldChg>
      <pc:sldChg chg="delSp modSp add mod">
        <pc:chgData name="Nate Jones" userId="87ef0a25-c510-4c76-8ec1-001ba2d44647" providerId="ADAL" clId="{96A0EE4E-386B-4179-A3AE-7939A22BF5D2}" dt="2023-03-16T20:57:19.626" v="6428" actId="1076"/>
        <pc:sldMkLst>
          <pc:docMk/>
          <pc:sldMk cId="1308915208" sldId="894"/>
        </pc:sldMkLst>
        <pc:spChg chg="del">
          <ac:chgData name="Nate Jones" userId="87ef0a25-c510-4c76-8ec1-001ba2d44647" providerId="ADAL" clId="{96A0EE4E-386B-4179-A3AE-7939A22BF5D2}" dt="2023-03-16T20:56:55.787" v="6418" actId="478"/>
          <ac:spMkLst>
            <pc:docMk/>
            <pc:sldMk cId="1308915208" sldId="894"/>
            <ac:spMk id="5" creationId="{46DC47D1-E5D5-515B-1930-7187A90E9A5D}"/>
          </ac:spMkLst>
        </pc:spChg>
        <pc:spChg chg="mod">
          <ac:chgData name="Nate Jones" userId="87ef0a25-c510-4c76-8ec1-001ba2d44647" providerId="ADAL" clId="{96A0EE4E-386B-4179-A3AE-7939A22BF5D2}" dt="2023-03-16T20:57:09.835" v="6423" actId="1076"/>
          <ac:spMkLst>
            <pc:docMk/>
            <pc:sldMk cId="1308915208" sldId="894"/>
            <ac:spMk id="8" creationId="{C331D500-7B18-8506-056F-11D63C9327F1}"/>
          </ac:spMkLst>
        </pc:spChg>
        <pc:spChg chg="mod">
          <ac:chgData name="Nate Jones" userId="87ef0a25-c510-4c76-8ec1-001ba2d44647" providerId="ADAL" clId="{96A0EE4E-386B-4179-A3AE-7939A22BF5D2}" dt="2023-03-16T20:57:19.626" v="6428" actId="1076"/>
          <ac:spMkLst>
            <pc:docMk/>
            <pc:sldMk cId="1308915208" sldId="894"/>
            <ac:spMk id="9" creationId="{F28374E4-D5F5-5ADB-6EE0-82CFA5C46606}"/>
          </ac:spMkLst>
        </pc:spChg>
        <pc:graphicFrameChg chg="mod">
          <ac:chgData name="Nate Jones" userId="87ef0a25-c510-4c76-8ec1-001ba2d44647" providerId="ADAL" clId="{96A0EE4E-386B-4179-A3AE-7939A22BF5D2}" dt="2023-03-16T20:57:09.835" v="6423" actId="1076"/>
          <ac:graphicFrameMkLst>
            <pc:docMk/>
            <pc:sldMk cId="1308915208" sldId="894"/>
            <ac:graphicFrameMk id="4" creationId="{6AF3CF15-763A-BB70-685D-A1BE7894797C}"/>
          </ac:graphicFrameMkLst>
        </pc:graphicFrameChg>
        <pc:picChg chg="mod">
          <ac:chgData name="Nate Jones" userId="87ef0a25-c510-4c76-8ec1-001ba2d44647" providerId="ADAL" clId="{96A0EE4E-386B-4179-A3AE-7939A22BF5D2}" dt="2023-03-16T20:57:16.375" v="6427" actId="1076"/>
          <ac:picMkLst>
            <pc:docMk/>
            <pc:sldMk cId="1308915208" sldId="894"/>
            <ac:picMk id="6" creationId="{3498CE42-3DE6-F038-BD10-02BCAB410ADD}"/>
          </ac:picMkLst>
        </pc:picChg>
      </pc:sldChg>
      <pc:sldChg chg="del">
        <pc:chgData name="Nate Jones" userId="87ef0a25-c510-4c76-8ec1-001ba2d44647" providerId="ADAL" clId="{96A0EE4E-386B-4179-A3AE-7939A22BF5D2}" dt="2023-03-29T09:08:54.965" v="8205" actId="47"/>
        <pc:sldMkLst>
          <pc:docMk/>
          <pc:sldMk cId="2800792417" sldId="895"/>
        </pc:sldMkLst>
      </pc:sldChg>
      <pc:sldChg chg="ord">
        <pc:chgData name="Nate Jones" userId="87ef0a25-c510-4c76-8ec1-001ba2d44647" providerId="ADAL" clId="{96A0EE4E-386B-4179-A3AE-7939A22BF5D2}" dt="2023-03-29T09:01:40.300" v="8200"/>
        <pc:sldMkLst>
          <pc:docMk/>
          <pc:sldMk cId="3427278934" sldId="896"/>
        </pc:sldMkLst>
      </pc:sldChg>
      <pc:sldChg chg="ord">
        <pc:chgData name="Nate Jones" userId="87ef0a25-c510-4c76-8ec1-001ba2d44647" providerId="ADAL" clId="{96A0EE4E-386B-4179-A3AE-7939A22BF5D2}" dt="2023-03-29T09:01:40.300" v="8200"/>
        <pc:sldMkLst>
          <pc:docMk/>
          <pc:sldMk cId="3795325695" sldId="898"/>
        </pc:sldMkLst>
      </pc:sldChg>
      <pc:sldChg chg="modSp mod">
        <pc:chgData name="Nate Jones" userId="87ef0a25-c510-4c76-8ec1-001ba2d44647" providerId="ADAL" clId="{96A0EE4E-386B-4179-A3AE-7939A22BF5D2}" dt="2023-03-30T21:48:17.051" v="10960" actId="20577"/>
        <pc:sldMkLst>
          <pc:docMk/>
          <pc:sldMk cId="1756214911" sldId="902"/>
        </pc:sldMkLst>
        <pc:spChg chg="mod">
          <ac:chgData name="Nate Jones" userId="87ef0a25-c510-4c76-8ec1-001ba2d44647" providerId="ADAL" clId="{96A0EE4E-386B-4179-A3AE-7939A22BF5D2}" dt="2023-03-30T21:47:36.444" v="10934" actId="179"/>
          <ac:spMkLst>
            <pc:docMk/>
            <pc:sldMk cId="1756214911" sldId="902"/>
            <ac:spMk id="13" creationId="{3C513196-DE9C-E44B-E3BC-D23FAF2AF77C}"/>
          </ac:spMkLst>
        </pc:spChg>
        <pc:spChg chg="mod">
          <ac:chgData name="Nate Jones" userId="87ef0a25-c510-4c76-8ec1-001ba2d44647" providerId="ADAL" clId="{96A0EE4E-386B-4179-A3AE-7939A22BF5D2}" dt="2023-03-30T21:48:17.051" v="10960" actId="20577"/>
          <ac:spMkLst>
            <pc:docMk/>
            <pc:sldMk cId="1756214911" sldId="902"/>
            <ac:spMk id="14" creationId="{6AB8A0C6-798F-3932-AB3D-67AEA2B82D92}"/>
          </ac:spMkLst>
        </pc:spChg>
      </pc:sldChg>
      <pc:sldChg chg="add">
        <pc:chgData name="Nate Jones" userId="87ef0a25-c510-4c76-8ec1-001ba2d44647" providerId="ADAL" clId="{96A0EE4E-386B-4179-A3AE-7939A22BF5D2}" dt="2023-03-29T08:11:56.387" v="7052"/>
        <pc:sldMkLst>
          <pc:docMk/>
          <pc:sldMk cId="921435464" sldId="910"/>
        </pc:sldMkLst>
      </pc:sldChg>
      <pc:sldChg chg="add">
        <pc:chgData name="Nate Jones" userId="87ef0a25-c510-4c76-8ec1-001ba2d44647" providerId="ADAL" clId="{96A0EE4E-386B-4179-A3AE-7939A22BF5D2}" dt="2023-03-29T08:11:56.387" v="7052"/>
        <pc:sldMkLst>
          <pc:docMk/>
          <pc:sldMk cId="2936199083" sldId="912"/>
        </pc:sldMkLst>
      </pc:sldChg>
      <pc:sldChg chg="add">
        <pc:chgData name="Nate Jones" userId="87ef0a25-c510-4c76-8ec1-001ba2d44647" providerId="ADAL" clId="{96A0EE4E-386B-4179-A3AE-7939A22BF5D2}" dt="2023-03-29T08:11:56.387" v="7052"/>
        <pc:sldMkLst>
          <pc:docMk/>
          <pc:sldMk cId="2400848906" sldId="913"/>
        </pc:sldMkLst>
      </pc:sldChg>
      <pc:sldChg chg="add">
        <pc:chgData name="Nate Jones" userId="87ef0a25-c510-4c76-8ec1-001ba2d44647" providerId="ADAL" clId="{96A0EE4E-386B-4179-A3AE-7939A22BF5D2}" dt="2023-03-29T08:11:56.387" v="7052"/>
        <pc:sldMkLst>
          <pc:docMk/>
          <pc:sldMk cId="3203261301" sldId="914"/>
        </pc:sldMkLst>
      </pc:sldChg>
      <pc:sldChg chg="add">
        <pc:chgData name="Nate Jones" userId="87ef0a25-c510-4c76-8ec1-001ba2d44647" providerId="ADAL" clId="{96A0EE4E-386B-4179-A3AE-7939A22BF5D2}" dt="2023-03-29T08:11:56.387" v="7052"/>
        <pc:sldMkLst>
          <pc:docMk/>
          <pc:sldMk cId="2923273975" sldId="915"/>
        </pc:sldMkLst>
      </pc:sldChg>
      <pc:sldChg chg="delSp modSp add mod ord">
        <pc:chgData name="Nate Jones" userId="87ef0a25-c510-4c76-8ec1-001ba2d44647" providerId="ADAL" clId="{96A0EE4E-386B-4179-A3AE-7939A22BF5D2}" dt="2023-04-13T21:39:26.225" v="11653" actId="478"/>
        <pc:sldMkLst>
          <pc:docMk/>
          <pc:sldMk cId="1726156783" sldId="922"/>
        </pc:sldMkLst>
        <pc:spChg chg="del">
          <ac:chgData name="Nate Jones" userId="87ef0a25-c510-4c76-8ec1-001ba2d44647" providerId="ADAL" clId="{96A0EE4E-386B-4179-A3AE-7939A22BF5D2}" dt="2023-04-13T21:39:26.225" v="11653" actId="478"/>
          <ac:spMkLst>
            <pc:docMk/>
            <pc:sldMk cId="1726156783" sldId="922"/>
            <ac:spMk id="3" creationId="{29651E4F-A6FA-924C-0DB2-1DA655D05B19}"/>
          </ac:spMkLst>
        </pc:spChg>
        <pc:spChg chg="mod">
          <ac:chgData name="Nate Jones" userId="87ef0a25-c510-4c76-8ec1-001ba2d44647" providerId="ADAL" clId="{96A0EE4E-386B-4179-A3AE-7939A22BF5D2}" dt="2023-03-29T08:16:03.068" v="7105" actId="20577"/>
          <ac:spMkLst>
            <pc:docMk/>
            <pc:sldMk cId="1726156783" sldId="922"/>
            <ac:spMk id="4" creationId="{36476F63-19DF-72DC-84F4-63CCC90A4997}"/>
          </ac:spMkLst>
        </pc:spChg>
        <pc:spChg chg="mod">
          <ac:chgData name="Nate Jones" userId="87ef0a25-c510-4c76-8ec1-001ba2d44647" providerId="ADAL" clId="{96A0EE4E-386B-4179-A3AE-7939A22BF5D2}" dt="2023-04-13T21:24:11.396" v="11204" actId="114"/>
          <ac:spMkLst>
            <pc:docMk/>
            <pc:sldMk cId="1726156783" sldId="922"/>
            <ac:spMk id="5" creationId="{7864C94E-8FCC-7A15-8B6D-FA746938FA5A}"/>
          </ac:spMkLst>
        </pc:spChg>
        <pc:spChg chg="mod">
          <ac:chgData name="Nate Jones" userId="87ef0a25-c510-4c76-8ec1-001ba2d44647" providerId="ADAL" clId="{96A0EE4E-386B-4179-A3AE-7939A22BF5D2}" dt="2023-04-13T21:39:08.747" v="11652" actId="6549"/>
          <ac:spMkLst>
            <pc:docMk/>
            <pc:sldMk cId="1726156783" sldId="922"/>
            <ac:spMk id="6" creationId="{25E64A9A-5C77-DED5-514F-41A5A389AFA5}"/>
          </ac:spMkLst>
        </pc:spChg>
        <pc:spChg chg="mod">
          <ac:chgData name="Nate Jones" userId="87ef0a25-c510-4c76-8ec1-001ba2d44647" providerId="ADAL" clId="{96A0EE4E-386B-4179-A3AE-7939A22BF5D2}" dt="2023-04-13T21:23:58.212" v="11202" actId="404"/>
          <ac:spMkLst>
            <pc:docMk/>
            <pc:sldMk cId="1726156783" sldId="922"/>
            <ac:spMk id="7" creationId="{7C89B063-4041-5E69-A7D5-6FDECD87F5C3}"/>
          </ac:spMkLst>
        </pc:spChg>
        <pc:spChg chg="mod">
          <ac:chgData name="Nate Jones" userId="87ef0a25-c510-4c76-8ec1-001ba2d44647" providerId="ADAL" clId="{96A0EE4E-386B-4179-A3AE-7939A22BF5D2}" dt="2023-03-29T08:22:10.816" v="7316"/>
          <ac:spMkLst>
            <pc:docMk/>
            <pc:sldMk cId="1726156783" sldId="922"/>
            <ac:spMk id="5122" creationId="{00000000-0000-0000-0000-000000000000}"/>
          </ac:spMkLst>
        </pc:spChg>
      </pc:sldChg>
      <pc:sldChg chg="addSp delSp modSp add mod ord delAnim modAnim">
        <pc:chgData name="Nate Jones" userId="87ef0a25-c510-4c76-8ec1-001ba2d44647" providerId="ADAL" clId="{96A0EE4E-386B-4179-A3AE-7939A22BF5D2}" dt="2023-03-30T19:40:36.310" v="8945" actId="1036"/>
        <pc:sldMkLst>
          <pc:docMk/>
          <pc:sldMk cId="476699853" sldId="923"/>
        </pc:sldMkLst>
        <pc:spChg chg="del">
          <ac:chgData name="Nate Jones" userId="87ef0a25-c510-4c76-8ec1-001ba2d44647" providerId="ADAL" clId="{96A0EE4E-386B-4179-A3AE-7939A22BF5D2}" dt="2023-03-29T07:56:28.847" v="6648" actId="478"/>
          <ac:spMkLst>
            <pc:docMk/>
            <pc:sldMk cId="476699853" sldId="923"/>
            <ac:spMk id="2" creationId="{065CBD24-9627-9E5A-635A-46A69CBCE11F}"/>
          </ac:spMkLst>
        </pc:spChg>
        <pc:spChg chg="add mod">
          <ac:chgData name="Nate Jones" userId="87ef0a25-c510-4c76-8ec1-001ba2d44647" providerId="ADAL" clId="{96A0EE4E-386B-4179-A3AE-7939A22BF5D2}" dt="2023-03-30T19:40:01.347" v="8924" actId="164"/>
          <ac:spMkLst>
            <pc:docMk/>
            <pc:sldMk cId="476699853" sldId="923"/>
            <ac:spMk id="2" creationId="{4B25A915-F5D6-4D30-43D2-08DCC7D4346C}"/>
          </ac:spMkLst>
        </pc:spChg>
        <pc:spChg chg="add mod">
          <ac:chgData name="Nate Jones" userId="87ef0a25-c510-4c76-8ec1-001ba2d44647" providerId="ADAL" clId="{96A0EE4E-386B-4179-A3AE-7939A22BF5D2}" dt="2023-03-30T19:39:52.311" v="8921" actId="571"/>
          <ac:spMkLst>
            <pc:docMk/>
            <pc:sldMk cId="476699853" sldId="923"/>
            <ac:spMk id="4" creationId="{362557CD-AFE8-2A7F-7D6A-2C1FA00EA29C}"/>
          </ac:spMkLst>
        </pc:spChg>
        <pc:spChg chg="del">
          <ac:chgData name="Nate Jones" userId="87ef0a25-c510-4c76-8ec1-001ba2d44647" providerId="ADAL" clId="{96A0EE4E-386B-4179-A3AE-7939A22BF5D2}" dt="2023-03-29T07:58:24.934" v="6696" actId="478"/>
          <ac:spMkLst>
            <pc:docMk/>
            <pc:sldMk cId="476699853" sldId="923"/>
            <ac:spMk id="4" creationId="{90F8C90F-1A67-9F41-DDF1-B7AD441AC857}"/>
          </ac:spMkLst>
        </pc:spChg>
        <pc:spChg chg="add del mod">
          <ac:chgData name="Nate Jones" userId="87ef0a25-c510-4c76-8ec1-001ba2d44647" providerId="ADAL" clId="{96A0EE4E-386B-4179-A3AE-7939A22BF5D2}" dt="2023-03-30T18:52:05.252" v="8609" actId="478"/>
          <ac:spMkLst>
            <pc:docMk/>
            <pc:sldMk cId="476699853" sldId="923"/>
            <ac:spMk id="6" creationId="{94936137-20C4-5C15-A956-6E89E7FE8703}"/>
          </ac:spMkLst>
        </pc:spChg>
        <pc:spChg chg="add del mod">
          <ac:chgData name="Nate Jones" userId="87ef0a25-c510-4c76-8ec1-001ba2d44647" providerId="ADAL" clId="{96A0EE4E-386B-4179-A3AE-7939A22BF5D2}" dt="2023-03-29T08:17:29.124" v="7112" actId="478"/>
          <ac:spMkLst>
            <pc:docMk/>
            <pc:sldMk cId="476699853" sldId="923"/>
            <ac:spMk id="7" creationId="{8A21C854-D64D-AE1B-4F2E-3A62CF3C9B36}"/>
          </ac:spMkLst>
        </pc:spChg>
        <pc:spChg chg="add mod">
          <ac:chgData name="Nate Jones" userId="87ef0a25-c510-4c76-8ec1-001ba2d44647" providerId="ADAL" clId="{96A0EE4E-386B-4179-A3AE-7939A22BF5D2}" dt="2023-03-30T19:39:52.311" v="8921" actId="571"/>
          <ac:spMkLst>
            <pc:docMk/>
            <pc:sldMk cId="476699853" sldId="923"/>
            <ac:spMk id="7" creationId="{DAF386BB-0245-512D-9383-8F8FD6F2EBBA}"/>
          </ac:spMkLst>
        </pc:spChg>
        <pc:spChg chg="add mod">
          <ac:chgData name="Nate Jones" userId="87ef0a25-c510-4c76-8ec1-001ba2d44647" providerId="ADAL" clId="{96A0EE4E-386B-4179-A3AE-7939A22BF5D2}" dt="2023-03-30T19:39:52.311" v="8921" actId="571"/>
          <ac:spMkLst>
            <pc:docMk/>
            <pc:sldMk cId="476699853" sldId="923"/>
            <ac:spMk id="9" creationId="{985B0F34-0AB7-380B-444E-C88B21343ACE}"/>
          </ac:spMkLst>
        </pc:spChg>
        <pc:spChg chg="add del mod">
          <ac:chgData name="Nate Jones" userId="87ef0a25-c510-4c76-8ec1-001ba2d44647" providerId="ADAL" clId="{96A0EE4E-386B-4179-A3AE-7939A22BF5D2}" dt="2023-03-29T08:19:57.823" v="7267" actId="478"/>
          <ac:spMkLst>
            <pc:docMk/>
            <pc:sldMk cId="476699853" sldId="923"/>
            <ac:spMk id="9" creationId="{AB526222-0033-89F4-CB2E-F679554F3666}"/>
          </ac:spMkLst>
        </pc:spChg>
        <pc:spChg chg="del">
          <ac:chgData name="Nate Jones" userId="87ef0a25-c510-4c76-8ec1-001ba2d44647" providerId="ADAL" clId="{96A0EE4E-386B-4179-A3AE-7939A22BF5D2}" dt="2023-03-29T07:58:26.284" v="6697" actId="478"/>
          <ac:spMkLst>
            <pc:docMk/>
            <pc:sldMk cId="476699853" sldId="923"/>
            <ac:spMk id="11" creationId="{651CA814-2BC0-CC58-10F6-4AABDAD667F3}"/>
          </ac:spMkLst>
        </pc:spChg>
        <pc:spChg chg="add mod">
          <ac:chgData name="Nate Jones" userId="87ef0a25-c510-4c76-8ec1-001ba2d44647" providerId="ADAL" clId="{96A0EE4E-386B-4179-A3AE-7939A22BF5D2}" dt="2023-03-30T19:39:52.311" v="8921" actId="571"/>
          <ac:spMkLst>
            <pc:docMk/>
            <pc:sldMk cId="476699853" sldId="923"/>
            <ac:spMk id="11" creationId="{AF6E6CD9-F2A9-55C8-2DA7-1362ACA503AE}"/>
          </ac:spMkLst>
        </pc:spChg>
        <pc:spChg chg="add mod">
          <ac:chgData name="Nate Jones" userId="87ef0a25-c510-4c76-8ec1-001ba2d44647" providerId="ADAL" clId="{96A0EE4E-386B-4179-A3AE-7939A22BF5D2}" dt="2023-03-30T19:39:52.311" v="8921" actId="571"/>
          <ac:spMkLst>
            <pc:docMk/>
            <pc:sldMk cId="476699853" sldId="923"/>
            <ac:spMk id="12" creationId="{12F05ECB-89E0-EF0C-09E4-C31BD18C2F45}"/>
          </ac:spMkLst>
        </pc:spChg>
        <pc:spChg chg="add mod">
          <ac:chgData name="Nate Jones" userId="87ef0a25-c510-4c76-8ec1-001ba2d44647" providerId="ADAL" clId="{96A0EE4E-386B-4179-A3AE-7939A22BF5D2}" dt="2023-03-30T19:39:52.311" v="8921" actId="571"/>
          <ac:spMkLst>
            <pc:docMk/>
            <pc:sldMk cId="476699853" sldId="923"/>
            <ac:spMk id="13" creationId="{B8622E80-4FB0-AE3E-4C55-720654F28FE2}"/>
          </ac:spMkLst>
        </pc:spChg>
        <pc:spChg chg="add mod topLvl">
          <ac:chgData name="Nate Jones" userId="87ef0a25-c510-4c76-8ec1-001ba2d44647" providerId="ADAL" clId="{96A0EE4E-386B-4179-A3AE-7939A22BF5D2}" dt="2023-03-30T19:40:01.347" v="8924" actId="164"/>
          <ac:spMkLst>
            <pc:docMk/>
            <pc:sldMk cId="476699853" sldId="923"/>
            <ac:spMk id="14" creationId="{5BE77995-0D8C-38E6-B9D1-8E31EEEDA679}"/>
          </ac:spMkLst>
        </pc:spChg>
        <pc:spChg chg="add mod topLvl">
          <ac:chgData name="Nate Jones" userId="87ef0a25-c510-4c76-8ec1-001ba2d44647" providerId="ADAL" clId="{96A0EE4E-386B-4179-A3AE-7939A22BF5D2}" dt="2023-03-30T19:40:01.347" v="8924" actId="164"/>
          <ac:spMkLst>
            <pc:docMk/>
            <pc:sldMk cId="476699853" sldId="923"/>
            <ac:spMk id="15" creationId="{08E9CB71-5DCC-414D-EA3D-1B91016B2A8A}"/>
          </ac:spMkLst>
        </pc:spChg>
        <pc:spChg chg="add mod topLvl">
          <ac:chgData name="Nate Jones" userId="87ef0a25-c510-4c76-8ec1-001ba2d44647" providerId="ADAL" clId="{96A0EE4E-386B-4179-A3AE-7939A22BF5D2}" dt="2023-03-30T19:40:01.347" v="8924" actId="164"/>
          <ac:spMkLst>
            <pc:docMk/>
            <pc:sldMk cId="476699853" sldId="923"/>
            <ac:spMk id="16" creationId="{C88ED8EE-0F0C-0ED2-83D4-C2AF5ABE0A23}"/>
          </ac:spMkLst>
        </pc:spChg>
        <pc:spChg chg="add mod topLvl">
          <ac:chgData name="Nate Jones" userId="87ef0a25-c510-4c76-8ec1-001ba2d44647" providerId="ADAL" clId="{96A0EE4E-386B-4179-A3AE-7939A22BF5D2}" dt="2023-03-30T19:40:01.347" v="8924" actId="164"/>
          <ac:spMkLst>
            <pc:docMk/>
            <pc:sldMk cId="476699853" sldId="923"/>
            <ac:spMk id="17" creationId="{0042EB8A-11B6-E75F-ACC1-A16B93D71711}"/>
          </ac:spMkLst>
        </pc:spChg>
        <pc:spChg chg="add mod topLvl">
          <ac:chgData name="Nate Jones" userId="87ef0a25-c510-4c76-8ec1-001ba2d44647" providerId="ADAL" clId="{96A0EE4E-386B-4179-A3AE-7939A22BF5D2}" dt="2023-03-30T19:40:01.347" v="8924" actId="164"/>
          <ac:spMkLst>
            <pc:docMk/>
            <pc:sldMk cId="476699853" sldId="923"/>
            <ac:spMk id="18" creationId="{89A966C3-B2AB-2433-2CF2-D381A8852BBB}"/>
          </ac:spMkLst>
        </pc:spChg>
        <pc:spChg chg="add mod topLvl">
          <ac:chgData name="Nate Jones" userId="87ef0a25-c510-4c76-8ec1-001ba2d44647" providerId="ADAL" clId="{96A0EE4E-386B-4179-A3AE-7939A22BF5D2}" dt="2023-03-30T19:40:01.347" v="8924" actId="164"/>
          <ac:spMkLst>
            <pc:docMk/>
            <pc:sldMk cId="476699853" sldId="923"/>
            <ac:spMk id="19" creationId="{EED39B44-D4D6-0DE8-A03C-E2899C44750B}"/>
          </ac:spMkLst>
        </pc:spChg>
        <pc:spChg chg="del mod">
          <ac:chgData name="Nate Jones" userId="87ef0a25-c510-4c76-8ec1-001ba2d44647" providerId="ADAL" clId="{96A0EE4E-386B-4179-A3AE-7939A22BF5D2}" dt="2023-03-30T18:57:12.571" v="8719" actId="478"/>
          <ac:spMkLst>
            <pc:docMk/>
            <pc:sldMk cId="476699853" sldId="923"/>
            <ac:spMk id="33" creationId="{C3CDD7EB-2BCF-8D1E-C3AC-6C07889ECF9C}"/>
          </ac:spMkLst>
        </pc:spChg>
        <pc:spChg chg="del">
          <ac:chgData name="Nate Jones" userId="87ef0a25-c510-4c76-8ec1-001ba2d44647" providerId="ADAL" clId="{96A0EE4E-386B-4179-A3AE-7939A22BF5D2}" dt="2023-03-29T07:56:27.668" v="6647" actId="478"/>
          <ac:spMkLst>
            <pc:docMk/>
            <pc:sldMk cId="476699853" sldId="923"/>
            <ac:spMk id="34" creationId="{2B612A5D-C097-4F97-7852-5162C63CC703}"/>
          </ac:spMkLst>
        </pc:spChg>
        <pc:spChg chg="mod">
          <ac:chgData name="Nate Jones" userId="87ef0a25-c510-4c76-8ec1-001ba2d44647" providerId="ADAL" clId="{96A0EE4E-386B-4179-A3AE-7939A22BF5D2}" dt="2023-03-30T19:40:29.583" v="8930" actId="164"/>
          <ac:spMkLst>
            <pc:docMk/>
            <pc:sldMk cId="476699853" sldId="923"/>
            <ac:spMk id="35" creationId="{745D5FCB-1556-0DA7-85F4-17635A51CB27}"/>
          </ac:spMkLst>
        </pc:spChg>
        <pc:spChg chg="del mod">
          <ac:chgData name="Nate Jones" userId="87ef0a25-c510-4c76-8ec1-001ba2d44647" providerId="ADAL" clId="{96A0EE4E-386B-4179-A3AE-7939A22BF5D2}" dt="2023-03-29T07:56:25.841" v="6646" actId="478"/>
          <ac:spMkLst>
            <pc:docMk/>
            <pc:sldMk cId="476699853" sldId="923"/>
            <ac:spMk id="45" creationId="{A106EA0D-FA38-DAD0-E82D-9526E77FDEC0}"/>
          </ac:spMkLst>
        </pc:spChg>
        <pc:grpChg chg="add del mod">
          <ac:chgData name="Nate Jones" userId="87ef0a25-c510-4c76-8ec1-001ba2d44647" providerId="ADAL" clId="{96A0EE4E-386B-4179-A3AE-7939A22BF5D2}" dt="2023-03-30T19:39:23.168" v="8887" actId="165"/>
          <ac:grpSpMkLst>
            <pc:docMk/>
            <pc:sldMk cId="476699853" sldId="923"/>
            <ac:grpSpMk id="20" creationId="{E984F443-D188-ED35-3A56-863FDEF80403}"/>
          </ac:grpSpMkLst>
        </pc:grpChg>
        <pc:grpChg chg="add mod">
          <ac:chgData name="Nate Jones" userId="87ef0a25-c510-4c76-8ec1-001ba2d44647" providerId="ADAL" clId="{96A0EE4E-386B-4179-A3AE-7939A22BF5D2}" dt="2023-03-30T19:40:29.583" v="8930" actId="164"/>
          <ac:grpSpMkLst>
            <pc:docMk/>
            <pc:sldMk cId="476699853" sldId="923"/>
            <ac:grpSpMk id="21" creationId="{A43A0C91-428C-C8E3-8F7A-9FCE4C7E4796}"/>
          </ac:grpSpMkLst>
        </pc:grpChg>
        <pc:grpChg chg="add mod">
          <ac:chgData name="Nate Jones" userId="87ef0a25-c510-4c76-8ec1-001ba2d44647" providerId="ADAL" clId="{96A0EE4E-386B-4179-A3AE-7939A22BF5D2}" dt="2023-03-30T19:40:36.310" v="8945" actId="1036"/>
          <ac:grpSpMkLst>
            <pc:docMk/>
            <pc:sldMk cId="476699853" sldId="923"/>
            <ac:grpSpMk id="26" creationId="{DBF40706-BF0A-54C7-A1C3-5C6237D04C07}"/>
          </ac:grpSpMkLst>
        </pc:grpChg>
        <pc:cxnChg chg="mod">
          <ac:chgData name="Nate Jones" userId="87ef0a25-c510-4c76-8ec1-001ba2d44647" providerId="ADAL" clId="{96A0EE4E-386B-4179-A3AE-7939A22BF5D2}" dt="2023-03-30T19:40:29.583" v="8930" actId="164"/>
          <ac:cxnSpMkLst>
            <pc:docMk/>
            <pc:sldMk cId="476699853" sldId="923"/>
            <ac:cxnSpMk id="5" creationId="{119DBB9C-1F7A-FD06-AA27-AF332D9DF5DD}"/>
          </ac:cxnSpMkLst>
        </pc:cxnChg>
        <pc:cxnChg chg="del mod">
          <ac:chgData name="Nate Jones" userId="87ef0a25-c510-4c76-8ec1-001ba2d44647" providerId="ADAL" clId="{96A0EE4E-386B-4179-A3AE-7939A22BF5D2}" dt="2023-03-30T18:57:14.287" v="8720" actId="478"/>
          <ac:cxnSpMkLst>
            <pc:docMk/>
            <pc:sldMk cId="476699853" sldId="923"/>
            <ac:cxnSpMk id="8" creationId="{E8C40641-45B3-3DDF-32FB-D910F8C9429B}"/>
          </ac:cxnSpMkLst>
        </pc:cxnChg>
        <pc:cxnChg chg="del mod">
          <ac:chgData name="Nate Jones" userId="87ef0a25-c510-4c76-8ec1-001ba2d44647" providerId="ADAL" clId="{96A0EE4E-386B-4179-A3AE-7939A22BF5D2}" dt="2023-03-30T18:57:15.139" v="8721" actId="478"/>
          <ac:cxnSpMkLst>
            <pc:docMk/>
            <pc:sldMk cId="476699853" sldId="923"/>
            <ac:cxnSpMk id="10" creationId="{A98CF7CD-8236-6DB3-F926-F6E615C56F02}"/>
          </ac:cxnSpMkLst>
        </pc:cxnChg>
        <pc:cxnChg chg="mod">
          <ac:chgData name="Nate Jones" userId="87ef0a25-c510-4c76-8ec1-001ba2d44647" providerId="ADAL" clId="{96A0EE4E-386B-4179-A3AE-7939A22BF5D2}" dt="2023-03-30T19:40:29.583" v="8930" actId="164"/>
          <ac:cxnSpMkLst>
            <pc:docMk/>
            <pc:sldMk cId="476699853" sldId="923"/>
            <ac:cxnSpMk id="32" creationId="{2D6498C7-25AA-9773-1A3C-BD4291D23D8A}"/>
          </ac:cxnSpMkLst>
        </pc:cxnChg>
      </pc:sldChg>
      <pc:sldChg chg="addSp delSp modSp add del mod ord delAnim">
        <pc:chgData name="Nate Jones" userId="87ef0a25-c510-4c76-8ec1-001ba2d44647" providerId="ADAL" clId="{96A0EE4E-386B-4179-A3AE-7939A22BF5D2}" dt="2023-03-29T08:20:38.434" v="7278" actId="47"/>
        <pc:sldMkLst>
          <pc:docMk/>
          <pc:sldMk cId="731719185" sldId="924"/>
        </pc:sldMkLst>
        <pc:spChg chg="del">
          <ac:chgData name="Nate Jones" userId="87ef0a25-c510-4c76-8ec1-001ba2d44647" providerId="ADAL" clId="{96A0EE4E-386B-4179-A3AE-7939A22BF5D2}" dt="2023-03-29T07:58:04.652" v="6686" actId="478"/>
          <ac:spMkLst>
            <pc:docMk/>
            <pc:sldMk cId="731719185" sldId="924"/>
            <ac:spMk id="2" creationId="{065CBD24-9627-9E5A-635A-46A69CBCE11F}"/>
          </ac:spMkLst>
        </pc:spChg>
        <pc:spChg chg="del">
          <ac:chgData name="Nate Jones" userId="87ef0a25-c510-4c76-8ec1-001ba2d44647" providerId="ADAL" clId="{96A0EE4E-386B-4179-A3AE-7939A22BF5D2}" dt="2023-03-29T07:58:08.918" v="6687" actId="478"/>
          <ac:spMkLst>
            <pc:docMk/>
            <pc:sldMk cId="731719185" sldId="924"/>
            <ac:spMk id="4" creationId="{90F8C90F-1A67-9F41-DDF1-B7AD441AC857}"/>
          </ac:spMkLst>
        </pc:spChg>
        <pc:spChg chg="add mod">
          <ac:chgData name="Nate Jones" userId="87ef0a25-c510-4c76-8ec1-001ba2d44647" providerId="ADAL" clId="{96A0EE4E-386B-4179-A3AE-7939A22BF5D2}" dt="2023-03-29T07:58:33.122" v="6698"/>
          <ac:spMkLst>
            <pc:docMk/>
            <pc:sldMk cId="731719185" sldId="924"/>
            <ac:spMk id="7" creationId="{F5039932-AD57-B5C5-CDDD-B053FC7DA7AA}"/>
          </ac:spMkLst>
        </pc:spChg>
        <pc:spChg chg="add mod">
          <ac:chgData name="Nate Jones" userId="87ef0a25-c510-4c76-8ec1-001ba2d44647" providerId="ADAL" clId="{96A0EE4E-386B-4179-A3AE-7939A22BF5D2}" dt="2023-03-29T07:58:33.122" v="6698"/>
          <ac:spMkLst>
            <pc:docMk/>
            <pc:sldMk cId="731719185" sldId="924"/>
            <ac:spMk id="9" creationId="{9755F551-5EC9-1A67-83DD-1E6FDCAACAE5}"/>
          </ac:spMkLst>
        </pc:spChg>
        <pc:spChg chg="del">
          <ac:chgData name="Nate Jones" userId="87ef0a25-c510-4c76-8ec1-001ba2d44647" providerId="ADAL" clId="{96A0EE4E-386B-4179-A3AE-7939A22BF5D2}" dt="2023-03-29T07:58:10.478" v="6688" actId="478"/>
          <ac:spMkLst>
            <pc:docMk/>
            <pc:sldMk cId="731719185" sldId="924"/>
            <ac:spMk id="11" creationId="{651CA814-2BC0-CC58-10F6-4AABDAD667F3}"/>
          </ac:spMkLst>
        </pc:spChg>
        <pc:spChg chg="del">
          <ac:chgData name="Nate Jones" userId="87ef0a25-c510-4c76-8ec1-001ba2d44647" providerId="ADAL" clId="{96A0EE4E-386B-4179-A3AE-7939A22BF5D2}" dt="2023-03-29T07:58:03.150" v="6685" actId="478"/>
          <ac:spMkLst>
            <pc:docMk/>
            <pc:sldMk cId="731719185" sldId="924"/>
            <ac:spMk id="34" creationId="{2B612A5D-C097-4F97-7852-5162C63CC703}"/>
          </ac:spMkLst>
        </pc:spChg>
        <pc:spChg chg="mod">
          <ac:chgData name="Nate Jones" userId="87ef0a25-c510-4c76-8ec1-001ba2d44647" providerId="ADAL" clId="{96A0EE4E-386B-4179-A3AE-7939A22BF5D2}" dt="2023-03-29T07:43:54.935" v="6627" actId="20577"/>
          <ac:spMkLst>
            <pc:docMk/>
            <pc:sldMk cId="731719185" sldId="924"/>
            <ac:spMk id="35" creationId="{745D5FCB-1556-0DA7-85F4-17635A51CB27}"/>
          </ac:spMkLst>
        </pc:spChg>
        <pc:spChg chg="del">
          <ac:chgData name="Nate Jones" userId="87ef0a25-c510-4c76-8ec1-001ba2d44647" providerId="ADAL" clId="{96A0EE4E-386B-4179-A3AE-7939A22BF5D2}" dt="2023-03-29T07:58:00.267" v="6684" actId="478"/>
          <ac:spMkLst>
            <pc:docMk/>
            <pc:sldMk cId="731719185" sldId="924"/>
            <ac:spMk id="45" creationId="{A106EA0D-FA38-DAD0-E82D-9526E77FDEC0}"/>
          </ac:spMkLst>
        </pc:spChg>
      </pc:sldChg>
      <pc:sldChg chg="addSp delSp modSp add del mod ord delAnim">
        <pc:chgData name="Nate Jones" userId="87ef0a25-c510-4c76-8ec1-001ba2d44647" providerId="ADAL" clId="{96A0EE4E-386B-4179-A3AE-7939A22BF5D2}" dt="2023-03-29T08:20:39.333" v="7279" actId="47"/>
        <pc:sldMkLst>
          <pc:docMk/>
          <pc:sldMk cId="195800624" sldId="925"/>
        </pc:sldMkLst>
        <pc:spChg chg="del mod">
          <ac:chgData name="Nate Jones" userId="87ef0a25-c510-4c76-8ec1-001ba2d44647" providerId="ADAL" clId="{96A0EE4E-386B-4179-A3AE-7939A22BF5D2}" dt="2023-03-29T07:58:16.948" v="6692" actId="478"/>
          <ac:spMkLst>
            <pc:docMk/>
            <pc:sldMk cId="195800624" sldId="925"/>
            <ac:spMk id="2" creationId="{065CBD24-9627-9E5A-635A-46A69CBCE11F}"/>
          </ac:spMkLst>
        </pc:spChg>
        <pc:spChg chg="del">
          <ac:chgData name="Nate Jones" userId="87ef0a25-c510-4c76-8ec1-001ba2d44647" providerId="ADAL" clId="{96A0EE4E-386B-4179-A3AE-7939A22BF5D2}" dt="2023-03-29T07:58:20.503" v="6695" actId="478"/>
          <ac:spMkLst>
            <pc:docMk/>
            <pc:sldMk cId="195800624" sldId="925"/>
            <ac:spMk id="4" creationId="{90F8C90F-1A67-9F41-DDF1-B7AD441AC857}"/>
          </ac:spMkLst>
        </pc:spChg>
        <pc:spChg chg="add mod">
          <ac:chgData name="Nate Jones" userId="87ef0a25-c510-4c76-8ec1-001ba2d44647" providerId="ADAL" clId="{96A0EE4E-386B-4179-A3AE-7939A22BF5D2}" dt="2023-03-29T07:58:34.244" v="6699"/>
          <ac:spMkLst>
            <pc:docMk/>
            <pc:sldMk cId="195800624" sldId="925"/>
            <ac:spMk id="7" creationId="{D5294ADE-64AE-2272-9B31-F8CB78B9DAF1}"/>
          </ac:spMkLst>
        </pc:spChg>
        <pc:spChg chg="add mod">
          <ac:chgData name="Nate Jones" userId="87ef0a25-c510-4c76-8ec1-001ba2d44647" providerId="ADAL" clId="{96A0EE4E-386B-4179-A3AE-7939A22BF5D2}" dt="2023-03-29T07:58:34.244" v="6699"/>
          <ac:spMkLst>
            <pc:docMk/>
            <pc:sldMk cId="195800624" sldId="925"/>
            <ac:spMk id="9" creationId="{A445E550-FBF7-20E2-F699-E2C2F0FC9C02}"/>
          </ac:spMkLst>
        </pc:spChg>
        <pc:spChg chg="del">
          <ac:chgData name="Nate Jones" userId="87ef0a25-c510-4c76-8ec1-001ba2d44647" providerId="ADAL" clId="{96A0EE4E-386B-4179-A3AE-7939A22BF5D2}" dt="2023-03-29T07:58:19.343" v="6694" actId="478"/>
          <ac:spMkLst>
            <pc:docMk/>
            <pc:sldMk cId="195800624" sldId="925"/>
            <ac:spMk id="11" creationId="{651CA814-2BC0-CC58-10F6-4AABDAD667F3}"/>
          </ac:spMkLst>
        </pc:spChg>
        <pc:spChg chg="del">
          <ac:chgData name="Nate Jones" userId="87ef0a25-c510-4c76-8ec1-001ba2d44647" providerId="ADAL" clId="{96A0EE4E-386B-4179-A3AE-7939A22BF5D2}" dt="2023-03-29T07:58:15.007" v="6690" actId="478"/>
          <ac:spMkLst>
            <pc:docMk/>
            <pc:sldMk cId="195800624" sldId="925"/>
            <ac:spMk id="34" creationId="{2B612A5D-C097-4F97-7852-5162C63CC703}"/>
          </ac:spMkLst>
        </pc:spChg>
        <pc:spChg chg="mod">
          <ac:chgData name="Nate Jones" userId="87ef0a25-c510-4c76-8ec1-001ba2d44647" providerId="ADAL" clId="{96A0EE4E-386B-4179-A3AE-7939A22BF5D2}" dt="2023-03-29T07:44:00.481" v="6641" actId="20577"/>
          <ac:spMkLst>
            <pc:docMk/>
            <pc:sldMk cId="195800624" sldId="925"/>
            <ac:spMk id="35" creationId="{745D5FCB-1556-0DA7-85F4-17635A51CB27}"/>
          </ac:spMkLst>
        </pc:spChg>
        <pc:spChg chg="del">
          <ac:chgData name="Nate Jones" userId="87ef0a25-c510-4c76-8ec1-001ba2d44647" providerId="ADAL" clId="{96A0EE4E-386B-4179-A3AE-7939A22BF5D2}" dt="2023-03-29T07:58:14.494" v="6689" actId="478"/>
          <ac:spMkLst>
            <pc:docMk/>
            <pc:sldMk cId="195800624" sldId="925"/>
            <ac:spMk id="45" creationId="{A106EA0D-FA38-DAD0-E82D-9526E77FDEC0}"/>
          </ac:spMkLst>
        </pc:spChg>
        <pc:cxnChg chg="del">
          <ac:chgData name="Nate Jones" userId="87ef0a25-c510-4c76-8ec1-001ba2d44647" providerId="ADAL" clId="{96A0EE4E-386B-4179-A3AE-7939A22BF5D2}" dt="2023-03-29T07:58:17.629" v="6693" actId="478"/>
          <ac:cxnSpMkLst>
            <pc:docMk/>
            <pc:sldMk cId="195800624" sldId="925"/>
            <ac:cxnSpMk id="10" creationId="{A98CF7CD-8236-6DB3-F926-F6E615C56F02}"/>
          </ac:cxnSpMkLst>
        </pc:cxnChg>
      </pc:sldChg>
      <pc:sldChg chg="addSp delSp modSp add mod">
        <pc:chgData name="Nate Jones" userId="87ef0a25-c510-4c76-8ec1-001ba2d44647" providerId="ADAL" clId="{96A0EE4E-386B-4179-A3AE-7939A22BF5D2}" dt="2023-03-30T19:38:57.603" v="8886" actId="478"/>
        <pc:sldMkLst>
          <pc:docMk/>
          <pc:sldMk cId="1168079460" sldId="929"/>
        </pc:sldMkLst>
        <pc:spChg chg="add mod">
          <ac:chgData name="Nate Jones" userId="87ef0a25-c510-4c76-8ec1-001ba2d44647" providerId="ADAL" clId="{96A0EE4E-386B-4179-A3AE-7939A22BF5D2}" dt="2023-03-30T18:57:50.039" v="8725" actId="465"/>
          <ac:spMkLst>
            <pc:docMk/>
            <pc:sldMk cId="1168079460" sldId="929"/>
            <ac:spMk id="2" creationId="{72CB503D-3835-20ED-0136-2AEC7CB3483C}"/>
          </ac:spMkLst>
        </pc:spChg>
        <pc:spChg chg="add mod">
          <ac:chgData name="Nate Jones" userId="87ef0a25-c510-4c76-8ec1-001ba2d44647" providerId="ADAL" clId="{96A0EE4E-386B-4179-A3AE-7939A22BF5D2}" dt="2023-03-30T19:35:46.292" v="8786" actId="164"/>
          <ac:spMkLst>
            <pc:docMk/>
            <pc:sldMk cId="1168079460" sldId="929"/>
            <ac:spMk id="4" creationId="{689919DE-4B43-D494-1D94-1B76D9CA99B5}"/>
          </ac:spMkLst>
        </pc:spChg>
        <pc:spChg chg="del">
          <ac:chgData name="Nate Jones" userId="87ef0a25-c510-4c76-8ec1-001ba2d44647" providerId="ADAL" clId="{96A0EE4E-386B-4179-A3AE-7939A22BF5D2}" dt="2023-03-30T18:52:07.243" v="8610" actId="478"/>
          <ac:spMkLst>
            <pc:docMk/>
            <pc:sldMk cId="1168079460" sldId="929"/>
            <ac:spMk id="6" creationId="{94936137-20C4-5C15-A956-6E89E7FE8703}"/>
          </ac:spMkLst>
        </pc:spChg>
        <pc:spChg chg="add mod">
          <ac:chgData name="Nate Jones" userId="87ef0a25-c510-4c76-8ec1-001ba2d44647" providerId="ADAL" clId="{96A0EE4E-386B-4179-A3AE-7939A22BF5D2}" dt="2023-03-30T19:36:06.609" v="8799"/>
          <ac:spMkLst>
            <pc:docMk/>
            <pc:sldMk cId="1168079460" sldId="929"/>
            <ac:spMk id="7" creationId="{1C805409-758E-F154-E4A5-26B89CF63E3D}"/>
          </ac:spMkLst>
        </pc:spChg>
        <pc:spChg chg="add mod">
          <ac:chgData name="Nate Jones" userId="87ef0a25-c510-4c76-8ec1-001ba2d44647" providerId="ADAL" clId="{96A0EE4E-386B-4179-A3AE-7939A22BF5D2}" dt="2023-03-30T18:57:50.039" v="8725" actId="465"/>
          <ac:spMkLst>
            <pc:docMk/>
            <pc:sldMk cId="1168079460" sldId="929"/>
            <ac:spMk id="9" creationId="{053C45A5-150E-1AE6-7A2E-DE4BB7A39935}"/>
          </ac:spMkLst>
        </pc:spChg>
        <pc:spChg chg="add del mod">
          <ac:chgData name="Nate Jones" userId="87ef0a25-c510-4c76-8ec1-001ba2d44647" providerId="ADAL" clId="{96A0EE4E-386B-4179-A3AE-7939A22BF5D2}" dt="2023-03-30T19:38:57.603" v="8886" actId="478"/>
          <ac:spMkLst>
            <pc:docMk/>
            <pc:sldMk cId="1168079460" sldId="929"/>
            <ac:spMk id="11" creationId="{D51AE503-6903-15B6-A7BA-CE79D0AA81B8}"/>
          </ac:spMkLst>
        </pc:spChg>
        <pc:spChg chg="add mod">
          <ac:chgData name="Nate Jones" userId="87ef0a25-c510-4c76-8ec1-001ba2d44647" providerId="ADAL" clId="{96A0EE4E-386B-4179-A3AE-7939A22BF5D2}" dt="2023-03-30T18:57:50.039" v="8725" actId="465"/>
          <ac:spMkLst>
            <pc:docMk/>
            <pc:sldMk cId="1168079460" sldId="929"/>
            <ac:spMk id="12" creationId="{03BCF5C8-0B4C-F1B5-AD84-CC1D5CA6C368}"/>
          </ac:spMkLst>
        </pc:spChg>
        <pc:spChg chg="add mod">
          <ac:chgData name="Nate Jones" userId="87ef0a25-c510-4c76-8ec1-001ba2d44647" providerId="ADAL" clId="{96A0EE4E-386B-4179-A3AE-7939A22BF5D2}" dt="2023-03-30T18:58:00.019" v="8752" actId="20577"/>
          <ac:spMkLst>
            <pc:docMk/>
            <pc:sldMk cId="1168079460" sldId="929"/>
            <ac:spMk id="13" creationId="{78A56DBF-F5ED-09EB-E174-70787BC44292}"/>
          </ac:spMkLst>
        </pc:spChg>
        <pc:spChg chg="mod topLvl">
          <ac:chgData name="Nate Jones" userId="87ef0a25-c510-4c76-8ec1-001ba2d44647" providerId="ADAL" clId="{96A0EE4E-386B-4179-A3AE-7939A22BF5D2}" dt="2023-03-30T19:36:00.420" v="8798" actId="20577"/>
          <ac:spMkLst>
            <pc:docMk/>
            <pc:sldMk cId="1168079460" sldId="929"/>
            <ac:spMk id="14" creationId="{5BE77995-0D8C-38E6-B9D1-8E31EEEDA679}"/>
          </ac:spMkLst>
        </pc:spChg>
        <pc:spChg chg="del mod">
          <ac:chgData name="Nate Jones" userId="87ef0a25-c510-4c76-8ec1-001ba2d44647" providerId="ADAL" clId="{96A0EE4E-386B-4179-A3AE-7939A22BF5D2}" dt="2023-03-29T08:24:35.052" v="7397" actId="478"/>
          <ac:spMkLst>
            <pc:docMk/>
            <pc:sldMk cId="1168079460" sldId="929"/>
            <ac:spMk id="15" creationId="{08E9CB71-5DCC-414D-EA3D-1B91016B2A8A}"/>
          </ac:spMkLst>
        </pc:spChg>
        <pc:spChg chg="add mod">
          <ac:chgData name="Nate Jones" userId="87ef0a25-c510-4c76-8ec1-001ba2d44647" providerId="ADAL" clId="{96A0EE4E-386B-4179-A3AE-7939A22BF5D2}" dt="2023-03-30T19:35:46.292" v="8786" actId="164"/>
          <ac:spMkLst>
            <pc:docMk/>
            <pc:sldMk cId="1168079460" sldId="929"/>
            <ac:spMk id="15" creationId="{653D4BF9-E756-113F-F382-80DB4C20678D}"/>
          </ac:spMkLst>
        </pc:spChg>
        <pc:spChg chg="del">
          <ac:chgData name="Nate Jones" userId="87ef0a25-c510-4c76-8ec1-001ba2d44647" providerId="ADAL" clId="{96A0EE4E-386B-4179-A3AE-7939A22BF5D2}" dt="2023-03-29T08:24:33.313" v="7396" actId="478"/>
          <ac:spMkLst>
            <pc:docMk/>
            <pc:sldMk cId="1168079460" sldId="929"/>
            <ac:spMk id="16" creationId="{C88ED8EE-0F0C-0ED2-83D4-C2AF5ABE0A23}"/>
          </ac:spMkLst>
        </pc:spChg>
        <pc:spChg chg="del">
          <ac:chgData name="Nate Jones" userId="87ef0a25-c510-4c76-8ec1-001ba2d44647" providerId="ADAL" clId="{96A0EE4E-386B-4179-A3AE-7939A22BF5D2}" dt="2023-03-29T08:24:36.930" v="7398" actId="478"/>
          <ac:spMkLst>
            <pc:docMk/>
            <pc:sldMk cId="1168079460" sldId="929"/>
            <ac:spMk id="17" creationId="{0042EB8A-11B6-E75F-ACC1-A16B93D71711}"/>
          </ac:spMkLst>
        </pc:spChg>
        <pc:spChg chg="del">
          <ac:chgData name="Nate Jones" userId="87ef0a25-c510-4c76-8ec1-001ba2d44647" providerId="ADAL" clId="{96A0EE4E-386B-4179-A3AE-7939A22BF5D2}" dt="2023-03-29T08:34:37.654" v="7827" actId="478"/>
          <ac:spMkLst>
            <pc:docMk/>
            <pc:sldMk cId="1168079460" sldId="929"/>
            <ac:spMk id="18" creationId="{89A966C3-B2AB-2433-2CF2-D381A8852BBB}"/>
          </ac:spMkLst>
        </pc:spChg>
        <pc:spChg chg="del topLvl">
          <ac:chgData name="Nate Jones" userId="87ef0a25-c510-4c76-8ec1-001ba2d44647" providerId="ADAL" clId="{96A0EE4E-386B-4179-A3AE-7939A22BF5D2}" dt="2023-03-29T08:35:26.877" v="7868" actId="478"/>
          <ac:spMkLst>
            <pc:docMk/>
            <pc:sldMk cId="1168079460" sldId="929"/>
            <ac:spMk id="19" creationId="{EED39B44-D4D6-0DE8-A03C-E2899C44750B}"/>
          </ac:spMkLst>
        </pc:spChg>
        <pc:spChg chg="del mod">
          <ac:chgData name="Nate Jones" userId="87ef0a25-c510-4c76-8ec1-001ba2d44647" providerId="ADAL" clId="{96A0EE4E-386B-4179-A3AE-7939A22BF5D2}" dt="2023-03-30T18:52:17.635" v="8615" actId="478"/>
          <ac:spMkLst>
            <pc:docMk/>
            <pc:sldMk cId="1168079460" sldId="929"/>
            <ac:spMk id="33" creationId="{C3CDD7EB-2BCF-8D1E-C3AC-6C07889ECF9C}"/>
          </ac:spMkLst>
        </pc:spChg>
        <pc:spChg chg="mod">
          <ac:chgData name="Nate Jones" userId="87ef0a25-c510-4c76-8ec1-001ba2d44647" providerId="ADAL" clId="{96A0EE4E-386B-4179-A3AE-7939A22BF5D2}" dt="2023-03-29T08:22:45.386" v="7325" actId="20577"/>
          <ac:spMkLst>
            <pc:docMk/>
            <pc:sldMk cId="1168079460" sldId="929"/>
            <ac:spMk id="35" creationId="{745D5FCB-1556-0DA7-85F4-17635A51CB27}"/>
          </ac:spMkLst>
        </pc:spChg>
        <pc:grpChg chg="add mod">
          <ac:chgData name="Nate Jones" userId="87ef0a25-c510-4c76-8ec1-001ba2d44647" providerId="ADAL" clId="{96A0EE4E-386B-4179-A3AE-7939A22BF5D2}" dt="2023-03-30T19:35:48.325" v="8790" actId="1035"/>
          <ac:grpSpMkLst>
            <pc:docMk/>
            <pc:sldMk cId="1168079460" sldId="929"/>
            <ac:grpSpMk id="16" creationId="{F7A142B7-5F4C-A947-F925-F05755B0C8B9}"/>
          </ac:grpSpMkLst>
        </pc:grpChg>
        <pc:grpChg chg="del mod">
          <ac:chgData name="Nate Jones" userId="87ef0a25-c510-4c76-8ec1-001ba2d44647" providerId="ADAL" clId="{96A0EE4E-386B-4179-A3AE-7939A22BF5D2}" dt="2023-03-29T08:35:26.877" v="7868" actId="478"/>
          <ac:grpSpMkLst>
            <pc:docMk/>
            <pc:sldMk cId="1168079460" sldId="929"/>
            <ac:grpSpMk id="20" creationId="{E984F443-D188-ED35-3A56-863FDEF80403}"/>
          </ac:grpSpMkLst>
        </pc:grpChg>
        <pc:cxnChg chg="mod">
          <ac:chgData name="Nate Jones" userId="87ef0a25-c510-4c76-8ec1-001ba2d44647" providerId="ADAL" clId="{96A0EE4E-386B-4179-A3AE-7939A22BF5D2}" dt="2023-03-29T08:26:07.757" v="7508" actId="20577"/>
          <ac:cxnSpMkLst>
            <pc:docMk/>
            <pc:sldMk cId="1168079460" sldId="929"/>
            <ac:cxnSpMk id="5" creationId="{119DBB9C-1F7A-FD06-AA27-AF332D9DF5DD}"/>
          </ac:cxnSpMkLst>
        </pc:cxnChg>
        <pc:cxnChg chg="del mod">
          <ac:chgData name="Nate Jones" userId="87ef0a25-c510-4c76-8ec1-001ba2d44647" providerId="ADAL" clId="{96A0EE4E-386B-4179-A3AE-7939A22BF5D2}" dt="2023-03-30T18:52:18.991" v="8616" actId="478"/>
          <ac:cxnSpMkLst>
            <pc:docMk/>
            <pc:sldMk cId="1168079460" sldId="929"/>
            <ac:cxnSpMk id="8" creationId="{E8C40641-45B3-3DDF-32FB-D910F8C9429B}"/>
          </ac:cxnSpMkLst>
        </pc:cxnChg>
        <pc:cxnChg chg="del mod">
          <ac:chgData name="Nate Jones" userId="87ef0a25-c510-4c76-8ec1-001ba2d44647" providerId="ADAL" clId="{96A0EE4E-386B-4179-A3AE-7939A22BF5D2}" dt="2023-03-30T18:52:20.123" v="8617" actId="478"/>
          <ac:cxnSpMkLst>
            <pc:docMk/>
            <pc:sldMk cId="1168079460" sldId="929"/>
            <ac:cxnSpMk id="10" creationId="{A98CF7CD-8236-6DB3-F926-F6E615C56F02}"/>
          </ac:cxnSpMkLst>
        </pc:cxnChg>
      </pc:sldChg>
      <pc:sldChg chg="add del">
        <pc:chgData name="Nate Jones" userId="87ef0a25-c510-4c76-8ec1-001ba2d44647" providerId="ADAL" clId="{96A0EE4E-386B-4179-A3AE-7939A22BF5D2}" dt="2023-03-29T08:20:37.168" v="7277" actId="47"/>
        <pc:sldMkLst>
          <pc:docMk/>
          <pc:sldMk cId="4236032641" sldId="929"/>
        </pc:sldMkLst>
      </pc:sldChg>
      <pc:sldChg chg="addSp delSp modSp add mod">
        <pc:chgData name="Nate Jones" userId="87ef0a25-c510-4c76-8ec1-001ba2d44647" providerId="ADAL" clId="{96A0EE4E-386B-4179-A3AE-7939A22BF5D2}" dt="2023-03-30T18:52:14.580" v="8614" actId="478"/>
        <pc:sldMkLst>
          <pc:docMk/>
          <pc:sldMk cId="821464825" sldId="930"/>
        </pc:sldMkLst>
        <pc:spChg chg="add del">
          <ac:chgData name="Nate Jones" userId="87ef0a25-c510-4c76-8ec1-001ba2d44647" providerId="ADAL" clId="{96A0EE4E-386B-4179-A3AE-7939A22BF5D2}" dt="2023-03-29T08:38:30.669" v="7971" actId="22"/>
          <ac:spMkLst>
            <pc:docMk/>
            <pc:sldMk cId="821464825" sldId="930"/>
            <ac:spMk id="4" creationId="{24D50B14-79C7-FB03-AE27-7C9A6E5E1C9F}"/>
          </ac:spMkLst>
        </pc:spChg>
        <pc:spChg chg="del">
          <ac:chgData name="Nate Jones" userId="87ef0a25-c510-4c76-8ec1-001ba2d44647" providerId="ADAL" clId="{96A0EE4E-386B-4179-A3AE-7939A22BF5D2}" dt="2023-03-30T18:52:09.380" v="8611" actId="478"/>
          <ac:spMkLst>
            <pc:docMk/>
            <pc:sldMk cId="821464825" sldId="930"/>
            <ac:spMk id="6" creationId="{94936137-20C4-5C15-A956-6E89E7FE8703}"/>
          </ac:spMkLst>
        </pc:spChg>
        <pc:spChg chg="mod">
          <ac:chgData name="Nate Jones" userId="87ef0a25-c510-4c76-8ec1-001ba2d44647" providerId="ADAL" clId="{96A0EE4E-386B-4179-A3AE-7939A22BF5D2}" dt="2023-03-29T08:38:14.813" v="7961" actId="20577"/>
          <ac:spMkLst>
            <pc:docMk/>
            <pc:sldMk cId="821464825" sldId="930"/>
            <ac:spMk id="14" creationId="{5BE77995-0D8C-38E6-B9D1-8E31EEEDA679}"/>
          </ac:spMkLst>
        </pc:spChg>
        <pc:spChg chg="mod">
          <ac:chgData name="Nate Jones" userId="87ef0a25-c510-4c76-8ec1-001ba2d44647" providerId="ADAL" clId="{96A0EE4E-386B-4179-A3AE-7939A22BF5D2}" dt="2023-03-29T08:45:02.773" v="8196" actId="20577"/>
          <ac:spMkLst>
            <pc:docMk/>
            <pc:sldMk cId="821464825" sldId="930"/>
            <ac:spMk id="15" creationId="{08E9CB71-5DCC-414D-EA3D-1B91016B2A8A}"/>
          </ac:spMkLst>
        </pc:spChg>
        <pc:spChg chg="mod">
          <ac:chgData name="Nate Jones" userId="87ef0a25-c510-4c76-8ec1-001ba2d44647" providerId="ADAL" clId="{96A0EE4E-386B-4179-A3AE-7939A22BF5D2}" dt="2023-03-29T08:44:56.727" v="8186"/>
          <ac:spMkLst>
            <pc:docMk/>
            <pc:sldMk cId="821464825" sldId="930"/>
            <ac:spMk id="16" creationId="{C88ED8EE-0F0C-0ED2-83D4-C2AF5ABE0A23}"/>
          </ac:spMkLst>
        </pc:spChg>
        <pc:spChg chg="mod">
          <ac:chgData name="Nate Jones" userId="87ef0a25-c510-4c76-8ec1-001ba2d44647" providerId="ADAL" clId="{96A0EE4E-386B-4179-A3AE-7939A22BF5D2}" dt="2023-03-29T08:44:41.134" v="8185"/>
          <ac:spMkLst>
            <pc:docMk/>
            <pc:sldMk cId="821464825" sldId="930"/>
            <ac:spMk id="17" creationId="{0042EB8A-11B6-E75F-ACC1-A16B93D71711}"/>
          </ac:spMkLst>
        </pc:spChg>
        <pc:spChg chg="mod">
          <ac:chgData name="Nate Jones" userId="87ef0a25-c510-4c76-8ec1-001ba2d44647" providerId="ADAL" clId="{96A0EE4E-386B-4179-A3AE-7939A22BF5D2}" dt="2023-03-29T08:44:36.897" v="8184"/>
          <ac:spMkLst>
            <pc:docMk/>
            <pc:sldMk cId="821464825" sldId="930"/>
            <ac:spMk id="18" creationId="{89A966C3-B2AB-2433-2CF2-D381A8852BBB}"/>
          </ac:spMkLst>
        </pc:spChg>
        <pc:spChg chg="mod">
          <ac:chgData name="Nate Jones" userId="87ef0a25-c510-4c76-8ec1-001ba2d44647" providerId="ADAL" clId="{96A0EE4E-386B-4179-A3AE-7939A22BF5D2}" dt="2023-03-29T08:44:32.153" v="8181"/>
          <ac:spMkLst>
            <pc:docMk/>
            <pc:sldMk cId="821464825" sldId="930"/>
            <ac:spMk id="19" creationId="{EED39B44-D4D6-0DE8-A03C-E2899C44750B}"/>
          </ac:spMkLst>
        </pc:spChg>
        <pc:spChg chg="del">
          <ac:chgData name="Nate Jones" userId="87ef0a25-c510-4c76-8ec1-001ba2d44647" providerId="ADAL" clId="{96A0EE4E-386B-4179-A3AE-7939A22BF5D2}" dt="2023-03-30T18:52:11.846" v="8612" actId="478"/>
          <ac:spMkLst>
            <pc:docMk/>
            <pc:sldMk cId="821464825" sldId="930"/>
            <ac:spMk id="33" creationId="{C3CDD7EB-2BCF-8D1E-C3AC-6C07889ECF9C}"/>
          </ac:spMkLst>
        </pc:spChg>
        <pc:spChg chg="mod">
          <ac:chgData name="Nate Jones" userId="87ef0a25-c510-4c76-8ec1-001ba2d44647" providerId="ADAL" clId="{96A0EE4E-386B-4179-A3AE-7939A22BF5D2}" dt="2023-03-29T08:20:56.307" v="7310" actId="20577"/>
          <ac:spMkLst>
            <pc:docMk/>
            <pc:sldMk cId="821464825" sldId="930"/>
            <ac:spMk id="35" creationId="{745D5FCB-1556-0DA7-85F4-17635A51CB27}"/>
          </ac:spMkLst>
        </pc:spChg>
        <pc:grpChg chg="mod">
          <ac:chgData name="Nate Jones" userId="87ef0a25-c510-4c76-8ec1-001ba2d44647" providerId="ADAL" clId="{96A0EE4E-386B-4179-A3AE-7939A22BF5D2}" dt="2023-03-29T08:42:45.995" v="8164" actId="14100"/>
          <ac:grpSpMkLst>
            <pc:docMk/>
            <pc:sldMk cId="821464825" sldId="930"/>
            <ac:grpSpMk id="20" creationId="{E984F443-D188-ED35-3A56-863FDEF80403}"/>
          </ac:grpSpMkLst>
        </pc:grpChg>
        <pc:cxnChg chg="mod">
          <ac:chgData name="Nate Jones" userId="87ef0a25-c510-4c76-8ec1-001ba2d44647" providerId="ADAL" clId="{96A0EE4E-386B-4179-A3AE-7939A22BF5D2}" dt="2023-03-29T08:42:45.995" v="8164" actId="14100"/>
          <ac:cxnSpMkLst>
            <pc:docMk/>
            <pc:sldMk cId="821464825" sldId="930"/>
            <ac:cxnSpMk id="5" creationId="{119DBB9C-1F7A-FD06-AA27-AF332D9DF5DD}"/>
          </ac:cxnSpMkLst>
        </pc:cxnChg>
        <pc:cxnChg chg="del mod">
          <ac:chgData name="Nate Jones" userId="87ef0a25-c510-4c76-8ec1-001ba2d44647" providerId="ADAL" clId="{96A0EE4E-386B-4179-A3AE-7939A22BF5D2}" dt="2023-03-30T18:52:14.580" v="8614" actId="478"/>
          <ac:cxnSpMkLst>
            <pc:docMk/>
            <pc:sldMk cId="821464825" sldId="930"/>
            <ac:cxnSpMk id="8" creationId="{E8C40641-45B3-3DDF-32FB-D910F8C9429B}"/>
          </ac:cxnSpMkLst>
        </pc:cxnChg>
        <pc:cxnChg chg="del">
          <ac:chgData name="Nate Jones" userId="87ef0a25-c510-4c76-8ec1-001ba2d44647" providerId="ADAL" clId="{96A0EE4E-386B-4179-A3AE-7939A22BF5D2}" dt="2023-03-30T18:52:12.925" v="8613" actId="478"/>
          <ac:cxnSpMkLst>
            <pc:docMk/>
            <pc:sldMk cId="821464825" sldId="930"/>
            <ac:cxnSpMk id="10" creationId="{A98CF7CD-8236-6DB3-F926-F6E615C56F02}"/>
          </ac:cxnSpMkLst>
        </pc:cxnChg>
        <pc:cxnChg chg="mod">
          <ac:chgData name="Nate Jones" userId="87ef0a25-c510-4c76-8ec1-001ba2d44647" providerId="ADAL" clId="{96A0EE4E-386B-4179-A3AE-7939A22BF5D2}" dt="2023-03-29T08:42:45.995" v="8164" actId="14100"/>
          <ac:cxnSpMkLst>
            <pc:docMk/>
            <pc:sldMk cId="821464825" sldId="930"/>
            <ac:cxnSpMk id="32" creationId="{2D6498C7-25AA-9773-1A3C-BD4291D23D8A}"/>
          </ac:cxnSpMkLst>
        </pc:cxnChg>
      </pc:sldChg>
      <pc:sldChg chg="addSp modSp add mod ord">
        <pc:chgData name="Nate Jones" userId="87ef0a25-c510-4c76-8ec1-001ba2d44647" providerId="ADAL" clId="{96A0EE4E-386B-4179-A3AE-7939A22BF5D2}" dt="2023-04-27T21:54:14.899" v="14904" actId="1036"/>
        <pc:sldMkLst>
          <pc:docMk/>
          <pc:sldMk cId="1925786571" sldId="931"/>
        </pc:sldMkLst>
        <pc:spChg chg="add mod">
          <ac:chgData name="Nate Jones" userId="87ef0a25-c510-4c76-8ec1-001ba2d44647" providerId="ADAL" clId="{96A0EE4E-386B-4179-A3AE-7939A22BF5D2}" dt="2023-04-27T17:58:25.198" v="13427" actId="14100"/>
          <ac:spMkLst>
            <pc:docMk/>
            <pc:sldMk cId="1925786571" sldId="931"/>
            <ac:spMk id="2" creationId="{5D5EF2DC-BA9B-D9C2-9C35-5DDFEFECCD54}"/>
          </ac:spMkLst>
        </pc:spChg>
        <pc:spChg chg="mod">
          <ac:chgData name="Nate Jones" userId="87ef0a25-c510-4c76-8ec1-001ba2d44647" providerId="ADAL" clId="{96A0EE4E-386B-4179-A3AE-7939A22BF5D2}" dt="2023-03-29T08:21:51.807" v="7314" actId="20577"/>
          <ac:spMkLst>
            <pc:docMk/>
            <pc:sldMk cId="1925786571" sldId="931"/>
            <ac:spMk id="5" creationId="{EEF0AE5E-3708-5E73-8207-95102A777D7D}"/>
          </ac:spMkLst>
        </pc:spChg>
        <pc:grpChg chg="mod">
          <ac:chgData name="Nate Jones" userId="87ef0a25-c510-4c76-8ec1-001ba2d44647" providerId="ADAL" clId="{96A0EE4E-386B-4179-A3AE-7939A22BF5D2}" dt="2023-04-27T17:57:15.420" v="13373" actId="1036"/>
          <ac:grpSpMkLst>
            <pc:docMk/>
            <pc:sldMk cId="1925786571" sldId="931"/>
            <ac:grpSpMk id="29" creationId="{A16D3A32-4FC9-F813-E560-455AD3AC1C2D}"/>
          </ac:grpSpMkLst>
        </pc:grpChg>
        <pc:picChg chg="mod modCrop">
          <ac:chgData name="Nate Jones" userId="87ef0a25-c510-4c76-8ec1-001ba2d44647" providerId="ADAL" clId="{96A0EE4E-386B-4179-A3AE-7939A22BF5D2}" dt="2023-04-27T17:58:16.814" v="13424" actId="732"/>
          <ac:picMkLst>
            <pc:docMk/>
            <pc:sldMk cId="1925786571" sldId="931"/>
            <ac:picMk id="20" creationId="{A1E8CD61-7C27-1382-0132-CB32806FC8A3}"/>
          </ac:picMkLst>
        </pc:picChg>
        <pc:cxnChg chg="mod">
          <ac:chgData name="Nate Jones" userId="87ef0a25-c510-4c76-8ec1-001ba2d44647" providerId="ADAL" clId="{96A0EE4E-386B-4179-A3AE-7939A22BF5D2}" dt="2023-04-27T21:54:14.899" v="14904" actId="1036"/>
          <ac:cxnSpMkLst>
            <pc:docMk/>
            <pc:sldMk cId="1925786571" sldId="931"/>
            <ac:cxnSpMk id="27" creationId="{85D1AD2D-BDF2-AF1C-4F42-D65D10AFB1E0}"/>
          </ac:cxnSpMkLst>
        </pc:cxnChg>
      </pc:sldChg>
      <pc:sldChg chg="add">
        <pc:chgData name="Nate Jones" userId="87ef0a25-c510-4c76-8ec1-001ba2d44647" providerId="ADAL" clId="{96A0EE4E-386B-4179-A3AE-7939A22BF5D2}" dt="2023-03-29T09:29:04.598" v="8411"/>
        <pc:sldMkLst>
          <pc:docMk/>
          <pc:sldMk cId="666988451" sldId="932"/>
        </pc:sldMkLst>
      </pc:sldChg>
      <pc:sldChg chg="addSp delSp modSp mod ord delAnim modAnim modNotesTx">
        <pc:chgData name="Nate Jones" userId="87ef0a25-c510-4c76-8ec1-001ba2d44647" providerId="ADAL" clId="{96A0EE4E-386B-4179-A3AE-7939A22BF5D2}" dt="2023-04-13T23:03:58.732" v="11655"/>
        <pc:sldMkLst>
          <pc:docMk/>
          <pc:sldMk cId="1768061745" sldId="933"/>
        </pc:sldMkLst>
        <pc:spChg chg="add mod topLvl">
          <ac:chgData name="Nate Jones" userId="87ef0a25-c510-4c76-8ec1-001ba2d44647" providerId="ADAL" clId="{96A0EE4E-386B-4179-A3AE-7939A22BF5D2}" dt="2023-03-30T21:10:21.949" v="10739" actId="164"/>
          <ac:spMkLst>
            <pc:docMk/>
            <pc:sldMk cId="1768061745" sldId="933"/>
            <ac:spMk id="9" creationId="{50C7CDA7-FA2A-CF15-E68D-9D337452539F}"/>
          </ac:spMkLst>
        </pc:spChg>
        <pc:spChg chg="add mod topLvl">
          <ac:chgData name="Nate Jones" userId="87ef0a25-c510-4c76-8ec1-001ba2d44647" providerId="ADAL" clId="{96A0EE4E-386B-4179-A3AE-7939A22BF5D2}" dt="2023-03-30T21:10:21.949" v="10739" actId="164"/>
          <ac:spMkLst>
            <pc:docMk/>
            <pc:sldMk cId="1768061745" sldId="933"/>
            <ac:spMk id="10" creationId="{C0DC3C07-6DF1-2DDD-61BA-3BE1728C5626}"/>
          </ac:spMkLst>
        </pc:spChg>
        <pc:spChg chg="add mod topLvl">
          <ac:chgData name="Nate Jones" userId="87ef0a25-c510-4c76-8ec1-001ba2d44647" providerId="ADAL" clId="{96A0EE4E-386B-4179-A3AE-7939A22BF5D2}" dt="2023-03-30T21:10:21.949" v="10739" actId="164"/>
          <ac:spMkLst>
            <pc:docMk/>
            <pc:sldMk cId="1768061745" sldId="933"/>
            <ac:spMk id="11" creationId="{E4E35AC9-FF99-B155-0087-4C95BED7B5F3}"/>
          </ac:spMkLst>
        </pc:spChg>
        <pc:spChg chg="add mod topLvl">
          <ac:chgData name="Nate Jones" userId="87ef0a25-c510-4c76-8ec1-001ba2d44647" providerId="ADAL" clId="{96A0EE4E-386B-4179-A3AE-7939A22BF5D2}" dt="2023-03-30T21:10:21.949" v="10739" actId="164"/>
          <ac:spMkLst>
            <pc:docMk/>
            <pc:sldMk cId="1768061745" sldId="933"/>
            <ac:spMk id="12" creationId="{2D860A44-B4EA-622D-37D3-6DC42649868A}"/>
          </ac:spMkLst>
        </pc:spChg>
        <pc:spChg chg="add mod topLvl">
          <ac:chgData name="Nate Jones" userId="87ef0a25-c510-4c76-8ec1-001ba2d44647" providerId="ADAL" clId="{96A0EE4E-386B-4179-A3AE-7939A22BF5D2}" dt="2023-03-30T21:10:21.949" v="10739" actId="164"/>
          <ac:spMkLst>
            <pc:docMk/>
            <pc:sldMk cId="1768061745" sldId="933"/>
            <ac:spMk id="13" creationId="{C1168097-3C71-71EF-A243-E5FAD7BC34D6}"/>
          </ac:spMkLst>
        </pc:spChg>
        <pc:spChg chg="add mod topLvl">
          <ac:chgData name="Nate Jones" userId="87ef0a25-c510-4c76-8ec1-001ba2d44647" providerId="ADAL" clId="{96A0EE4E-386B-4179-A3AE-7939A22BF5D2}" dt="2023-03-30T21:10:21.949" v="10739" actId="164"/>
          <ac:spMkLst>
            <pc:docMk/>
            <pc:sldMk cId="1768061745" sldId="933"/>
            <ac:spMk id="14" creationId="{4F7C5AD4-4151-1804-9BF0-3B10D1C5194A}"/>
          </ac:spMkLst>
        </pc:spChg>
        <pc:spChg chg="add mod topLvl">
          <ac:chgData name="Nate Jones" userId="87ef0a25-c510-4c76-8ec1-001ba2d44647" providerId="ADAL" clId="{96A0EE4E-386B-4179-A3AE-7939A22BF5D2}" dt="2023-03-30T21:10:21.949" v="10739" actId="164"/>
          <ac:spMkLst>
            <pc:docMk/>
            <pc:sldMk cId="1768061745" sldId="933"/>
            <ac:spMk id="15" creationId="{3357BA53-410F-816E-20F9-60ACA4679807}"/>
          </ac:spMkLst>
        </pc:spChg>
        <pc:spChg chg="add mod topLvl">
          <ac:chgData name="Nate Jones" userId="87ef0a25-c510-4c76-8ec1-001ba2d44647" providerId="ADAL" clId="{96A0EE4E-386B-4179-A3AE-7939A22BF5D2}" dt="2023-03-30T21:10:21.949" v="10739" actId="164"/>
          <ac:spMkLst>
            <pc:docMk/>
            <pc:sldMk cId="1768061745" sldId="933"/>
            <ac:spMk id="17" creationId="{AD884224-AF33-D787-BDCB-205AACA1B1C0}"/>
          </ac:spMkLst>
        </pc:spChg>
        <pc:spChg chg="add mod topLvl">
          <ac:chgData name="Nate Jones" userId="87ef0a25-c510-4c76-8ec1-001ba2d44647" providerId="ADAL" clId="{96A0EE4E-386B-4179-A3AE-7939A22BF5D2}" dt="2023-03-30T21:10:21.949" v="10739" actId="164"/>
          <ac:spMkLst>
            <pc:docMk/>
            <pc:sldMk cId="1768061745" sldId="933"/>
            <ac:spMk id="18" creationId="{9E02B0DA-D3E8-6941-34DA-BEBEC7061B14}"/>
          </ac:spMkLst>
        </pc:spChg>
        <pc:spChg chg="add mod topLvl">
          <ac:chgData name="Nate Jones" userId="87ef0a25-c510-4c76-8ec1-001ba2d44647" providerId="ADAL" clId="{96A0EE4E-386B-4179-A3AE-7939A22BF5D2}" dt="2023-03-30T21:10:21.949" v="10739" actId="164"/>
          <ac:spMkLst>
            <pc:docMk/>
            <pc:sldMk cId="1768061745" sldId="933"/>
            <ac:spMk id="19" creationId="{0BB3ACDC-4877-84E5-D00B-4DD1A45EF469}"/>
          </ac:spMkLst>
        </pc:spChg>
        <pc:spChg chg="add mod topLvl">
          <ac:chgData name="Nate Jones" userId="87ef0a25-c510-4c76-8ec1-001ba2d44647" providerId="ADAL" clId="{96A0EE4E-386B-4179-A3AE-7939A22BF5D2}" dt="2023-03-30T21:10:21.949" v="10739" actId="164"/>
          <ac:spMkLst>
            <pc:docMk/>
            <pc:sldMk cId="1768061745" sldId="933"/>
            <ac:spMk id="29" creationId="{D83BF42C-3B8B-82BE-E52B-8AB360A989AD}"/>
          </ac:spMkLst>
        </pc:spChg>
        <pc:spChg chg="add mod topLvl">
          <ac:chgData name="Nate Jones" userId="87ef0a25-c510-4c76-8ec1-001ba2d44647" providerId="ADAL" clId="{96A0EE4E-386B-4179-A3AE-7939A22BF5D2}" dt="2023-03-30T21:10:21.949" v="10739" actId="164"/>
          <ac:spMkLst>
            <pc:docMk/>
            <pc:sldMk cId="1768061745" sldId="933"/>
            <ac:spMk id="34" creationId="{B893DDEF-F785-DDFA-9EC3-199406B6E542}"/>
          </ac:spMkLst>
        </pc:spChg>
        <pc:spChg chg="add mod topLvl">
          <ac:chgData name="Nate Jones" userId="87ef0a25-c510-4c76-8ec1-001ba2d44647" providerId="ADAL" clId="{96A0EE4E-386B-4179-A3AE-7939A22BF5D2}" dt="2023-03-30T21:10:21.949" v="10739" actId="164"/>
          <ac:spMkLst>
            <pc:docMk/>
            <pc:sldMk cId="1768061745" sldId="933"/>
            <ac:spMk id="35" creationId="{60086A48-1FE3-3731-2171-A0872C3E6CE2}"/>
          </ac:spMkLst>
        </pc:spChg>
        <pc:spChg chg="add mod topLvl">
          <ac:chgData name="Nate Jones" userId="87ef0a25-c510-4c76-8ec1-001ba2d44647" providerId="ADAL" clId="{96A0EE4E-386B-4179-A3AE-7939A22BF5D2}" dt="2023-03-30T21:10:21.949" v="10739" actId="164"/>
          <ac:spMkLst>
            <pc:docMk/>
            <pc:sldMk cId="1768061745" sldId="933"/>
            <ac:spMk id="36" creationId="{E66DF31C-79C4-EEAC-37D2-A4929073D940}"/>
          </ac:spMkLst>
        </pc:spChg>
        <pc:spChg chg="add mod topLvl">
          <ac:chgData name="Nate Jones" userId="87ef0a25-c510-4c76-8ec1-001ba2d44647" providerId="ADAL" clId="{96A0EE4E-386B-4179-A3AE-7939A22BF5D2}" dt="2023-03-30T21:10:21.949" v="10739" actId="164"/>
          <ac:spMkLst>
            <pc:docMk/>
            <pc:sldMk cId="1768061745" sldId="933"/>
            <ac:spMk id="37" creationId="{11835F9C-CF12-3E38-1ADA-DFD29552F3D4}"/>
          </ac:spMkLst>
        </pc:spChg>
        <pc:spChg chg="add mod topLvl">
          <ac:chgData name="Nate Jones" userId="87ef0a25-c510-4c76-8ec1-001ba2d44647" providerId="ADAL" clId="{96A0EE4E-386B-4179-A3AE-7939A22BF5D2}" dt="2023-03-30T21:10:21.949" v="10739" actId="164"/>
          <ac:spMkLst>
            <pc:docMk/>
            <pc:sldMk cId="1768061745" sldId="933"/>
            <ac:spMk id="38" creationId="{69DA5B0B-6578-7C73-7621-C42E6C5199B5}"/>
          </ac:spMkLst>
        </pc:spChg>
        <pc:spChg chg="add mod topLvl">
          <ac:chgData name="Nate Jones" userId="87ef0a25-c510-4c76-8ec1-001ba2d44647" providerId="ADAL" clId="{96A0EE4E-386B-4179-A3AE-7939A22BF5D2}" dt="2023-03-30T21:10:21.949" v="10739" actId="164"/>
          <ac:spMkLst>
            <pc:docMk/>
            <pc:sldMk cId="1768061745" sldId="933"/>
            <ac:spMk id="39" creationId="{52493D28-E5C3-651D-D177-0DE56BC9901D}"/>
          </ac:spMkLst>
        </pc:spChg>
        <pc:spChg chg="add mod topLvl">
          <ac:chgData name="Nate Jones" userId="87ef0a25-c510-4c76-8ec1-001ba2d44647" providerId="ADAL" clId="{96A0EE4E-386B-4179-A3AE-7939A22BF5D2}" dt="2023-03-30T21:10:21.949" v="10739" actId="164"/>
          <ac:spMkLst>
            <pc:docMk/>
            <pc:sldMk cId="1768061745" sldId="933"/>
            <ac:spMk id="40" creationId="{C6664177-8C76-94C8-8B20-C31BFFD62B84}"/>
          </ac:spMkLst>
        </pc:spChg>
        <pc:spChg chg="add mod topLvl">
          <ac:chgData name="Nate Jones" userId="87ef0a25-c510-4c76-8ec1-001ba2d44647" providerId="ADAL" clId="{96A0EE4E-386B-4179-A3AE-7939A22BF5D2}" dt="2023-03-30T21:10:21.949" v="10739" actId="164"/>
          <ac:spMkLst>
            <pc:docMk/>
            <pc:sldMk cId="1768061745" sldId="933"/>
            <ac:spMk id="41" creationId="{F2CB4B6F-A843-9233-733A-86A6F2E210DF}"/>
          </ac:spMkLst>
        </pc:spChg>
        <pc:spChg chg="add mod topLvl">
          <ac:chgData name="Nate Jones" userId="87ef0a25-c510-4c76-8ec1-001ba2d44647" providerId="ADAL" clId="{96A0EE4E-386B-4179-A3AE-7939A22BF5D2}" dt="2023-03-30T21:10:21.949" v="10739" actId="164"/>
          <ac:spMkLst>
            <pc:docMk/>
            <pc:sldMk cId="1768061745" sldId="933"/>
            <ac:spMk id="42" creationId="{3C1635C7-4FD0-F742-925A-BE6A85B33D03}"/>
          </ac:spMkLst>
        </pc:spChg>
        <pc:spChg chg="add mod topLvl">
          <ac:chgData name="Nate Jones" userId="87ef0a25-c510-4c76-8ec1-001ba2d44647" providerId="ADAL" clId="{96A0EE4E-386B-4179-A3AE-7939A22BF5D2}" dt="2023-03-30T21:10:21.949" v="10739" actId="164"/>
          <ac:spMkLst>
            <pc:docMk/>
            <pc:sldMk cId="1768061745" sldId="933"/>
            <ac:spMk id="43" creationId="{1DD15D84-686C-C332-7F4F-BFAA98B2AB1B}"/>
          </ac:spMkLst>
        </pc:spChg>
        <pc:spChg chg="add mod topLvl">
          <ac:chgData name="Nate Jones" userId="87ef0a25-c510-4c76-8ec1-001ba2d44647" providerId="ADAL" clId="{96A0EE4E-386B-4179-A3AE-7939A22BF5D2}" dt="2023-03-30T21:10:21.949" v="10739" actId="164"/>
          <ac:spMkLst>
            <pc:docMk/>
            <pc:sldMk cId="1768061745" sldId="933"/>
            <ac:spMk id="44" creationId="{2BA2429A-1AFF-F19D-ADE2-917B6C45E348}"/>
          </ac:spMkLst>
        </pc:spChg>
        <pc:spChg chg="add mod topLvl">
          <ac:chgData name="Nate Jones" userId="87ef0a25-c510-4c76-8ec1-001ba2d44647" providerId="ADAL" clId="{96A0EE4E-386B-4179-A3AE-7939A22BF5D2}" dt="2023-03-30T21:10:21.949" v="10739" actId="164"/>
          <ac:spMkLst>
            <pc:docMk/>
            <pc:sldMk cId="1768061745" sldId="933"/>
            <ac:spMk id="45" creationId="{6088F2B8-0940-1B76-91A7-9CC4637C9DBC}"/>
          </ac:spMkLst>
        </pc:spChg>
        <pc:spChg chg="add mod topLvl">
          <ac:chgData name="Nate Jones" userId="87ef0a25-c510-4c76-8ec1-001ba2d44647" providerId="ADAL" clId="{96A0EE4E-386B-4179-A3AE-7939A22BF5D2}" dt="2023-03-30T21:10:21.949" v="10739" actId="164"/>
          <ac:spMkLst>
            <pc:docMk/>
            <pc:sldMk cId="1768061745" sldId="933"/>
            <ac:spMk id="46" creationId="{1784AD46-6C8B-3086-ECE6-43CE842AA147}"/>
          </ac:spMkLst>
        </pc:spChg>
        <pc:spChg chg="add mod topLvl">
          <ac:chgData name="Nate Jones" userId="87ef0a25-c510-4c76-8ec1-001ba2d44647" providerId="ADAL" clId="{96A0EE4E-386B-4179-A3AE-7939A22BF5D2}" dt="2023-03-30T21:10:21.949" v="10739" actId="164"/>
          <ac:spMkLst>
            <pc:docMk/>
            <pc:sldMk cId="1768061745" sldId="933"/>
            <ac:spMk id="47" creationId="{17DCC419-9E92-B43D-1D29-7C1DADA6E07D}"/>
          </ac:spMkLst>
        </pc:spChg>
        <pc:spChg chg="add mod topLvl">
          <ac:chgData name="Nate Jones" userId="87ef0a25-c510-4c76-8ec1-001ba2d44647" providerId="ADAL" clId="{96A0EE4E-386B-4179-A3AE-7939A22BF5D2}" dt="2023-03-30T21:10:21.949" v="10739" actId="164"/>
          <ac:spMkLst>
            <pc:docMk/>
            <pc:sldMk cId="1768061745" sldId="933"/>
            <ac:spMk id="48" creationId="{529EF28E-88AA-D1F1-1E15-C033561E0F8A}"/>
          </ac:spMkLst>
        </pc:spChg>
        <pc:spChg chg="add mod topLvl">
          <ac:chgData name="Nate Jones" userId="87ef0a25-c510-4c76-8ec1-001ba2d44647" providerId="ADAL" clId="{96A0EE4E-386B-4179-A3AE-7939A22BF5D2}" dt="2023-03-30T21:10:21.949" v="10739" actId="164"/>
          <ac:spMkLst>
            <pc:docMk/>
            <pc:sldMk cId="1768061745" sldId="933"/>
            <ac:spMk id="49" creationId="{A46209B6-6C73-6FF9-BD4A-B4264292E5D6}"/>
          </ac:spMkLst>
        </pc:spChg>
        <pc:spChg chg="add mod">
          <ac:chgData name="Nate Jones" userId="87ef0a25-c510-4c76-8ec1-001ba2d44647" providerId="ADAL" clId="{96A0EE4E-386B-4179-A3AE-7939A22BF5D2}" dt="2023-03-30T21:22:15.493" v="10750" actId="1076"/>
          <ac:spMkLst>
            <pc:docMk/>
            <pc:sldMk cId="1768061745" sldId="933"/>
            <ac:spMk id="59" creationId="{CCE4A665-038D-4C72-8369-B6F858F47501}"/>
          </ac:spMkLst>
        </pc:spChg>
        <pc:spChg chg="add del mod">
          <ac:chgData name="Nate Jones" userId="87ef0a25-c510-4c76-8ec1-001ba2d44647" providerId="ADAL" clId="{96A0EE4E-386B-4179-A3AE-7939A22BF5D2}" dt="2023-03-30T20:30:02.924" v="9692" actId="478"/>
          <ac:spMkLst>
            <pc:docMk/>
            <pc:sldMk cId="1768061745" sldId="933"/>
            <ac:spMk id="60" creationId="{920FCBB0-FB89-23D7-F982-F8D1BCBA2668}"/>
          </ac:spMkLst>
        </pc:spChg>
        <pc:spChg chg="add mod topLvl">
          <ac:chgData name="Nate Jones" userId="87ef0a25-c510-4c76-8ec1-001ba2d44647" providerId="ADAL" clId="{96A0EE4E-386B-4179-A3AE-7939A22BF5D2}" dt="2023-03-30T21:08:57.823" v="10731" actId="165"/>
          <ac:spMkLst>
            <pc:docMk/>
            <pc:sldMk cId="1768061745" sldId="933"/>
            <ac:spMk id="62" creationId="{75DC9D41-17A0-95FE-90DB-CBAE5DAE4970}"/>
          </ac:spMkLst>
        </pc:spChg>
        <pc:spChg chg="add mod topLvl">
          <ac:chgData name="Nate Jones" userId="87ef0a25-c510-4c76-8ec1-001ba2d44647" providerId="ADAL" clId="{96A0EE4E-386B-4179-A3AE-7939A22BF5D2}" dt="2023-03-30T21:08:57.823" v="10731" actId="165"/>
          <ac:spMkLst>
            <pc:docMk/>
            <pc:sldMk cId="1768061745" sldId="933"/>
            <ac:spMk id="63" creationId="{AD8E7C97-3512-B947-735A-00600E20586C}"/>
          </ac:spMkLst>
        </pc:spChg>
        <pc:spChg chg="add mod topLvl">
          <ac:chgData name="Nate Jones" userId="87ef0a25-c510-4c76-8ec1-001ba2d44647" providerId="ADAL" clId="{96A0EE4E-386B-4179-A3AE-7939A22BF5D2}" dt="2023-03-30T21:08:57.823" v="10731" actId="165"/>
          <ac:spMkLst>
            <pc:docMk/>
            <pc:sldMk cId="1768061745" sldId="933"/>
            <ac:spMk id="64" creationId="{CBAF653F-DFF8-433A-88E2-739F3354D420}"/>
          </ac:spMkLst>
        </pc:spChg>
        <pc:spChg chg="add mod">
          <ac:chgData name="Nate Jones" userId="87ef0a25-c510-4c76-8ec1-001ba2d44647" providerId="ADAL" clId="{96A0EE4E-386B-4179-A3AE-7939A22BF5D2}" dt="2023-03-30T20:37:18.448" v="9940" actId="20577"/>
          <ac:spMkLst>
            <pc:docMk/>
            <pc:sldMk cId="1768061745" sldId="933"/>
            <ac:spMk id="74" creationId="{71C1155E-4379-AAE9-4178-71977E84B2C3}"/>
          </ac:spMkLst>
        </pc:spChg>
        <pc:spChg chg="add mod topLvl">
          <ac:chgData name="Nate Jones" userId="87ef0a25-c510-4c76-8ec1-001ba2d44647" providerId="ADAL" clId="{96A0EE4E-386B-4179-A3AE-7939A22BF5D2}" dt="2023-03-30T21:10:41.488" v="10742" actId="164"/>
          <ac:spMkLst>
            <pc:docMk/>
            <pc:sldMk cId="1768061745" sldId="933"/>
            <ac:spMk id="80" creationId="{A65D8B27-14B9-8B44-BBE4-D2DA4CD03957}"/>
          </ac:spMkLst>
        </pc:spChg>
        <pc:spChg chg="add del mod">
          <ac:chgData name="Nate Jones" userId="87ef0a25-c510-4c76-8ec1-001ba2d44647" providerId="ADAL" clId="{96A0EE4E-386B-4179-A3AE-7939A22BF5D2}" dt="2023-03-30T20:43:15.004" v="10084" actId="478"/>
          <ac:spMkLst>
            <pc:docMk/>
            <pc:sldMk cId="1768061745" sldId="933"/>
            <ac:spMk id="84" creationId="{8CC2D990-6A21-0236-9CDC-7B9FB411B353}"/>
          </ac:spMkLst>
        </pc:spChg>
        <pc:spChg chg="add del mod">
          <ac:chgData name="Nate Jones" userId="87ef0a25-c510-4c76-8ec1-001ba2d44647" providerId="ADAL" clId="{96A0EE4E-386B-4179-A3AE-7939A22BF5D2}" dt="2023-03-30T20:52:30.304" v="10138"/>
          <ac:spMkLst>
            <pc:docMk/>
            <pc:sldMk cId="1768061745" sldId="933"/>
            <ac:spMk id="88" creationId="{63F28330-A7B1-833B-4B0F-CD8682C17A6E}"/>
          </ac:spMkLst>
        </pc:spChg>
        <pc:spChg chg="add del mod">
          <ac:chgData name="Nate Jones" userId="87ef0a25-c510-4c76-8ec1-001ba2d44647" providerId="ADAL" clId="{96A0EE4E-386B-4179-A3AE-7939A22BF5D2}" dt="2023-03-30T20:52:30.304" v="10138"/>
          <ac:spMkLst>
            <pc:docMk/>
            <pc:sldMk cId="1768061745" sldId="933"/>
            <ac:spMk id="89" creationId="{560E66DE-1840-EDC5-C1FA-F1635C57B37A}"/>
          </ac:spMkLst>
        </pc:spChg>
        <pc:spChg chg="add mod topLvl">
          <ac:chgData name="Nate Jones" userId="87ef0a25-c510-4c76-8ec1-001ba2d44647" providerId="ADAL" clId="{96A0EE4E-386B-4179-A3AE-7939A22BF5D2}" dt="2023-03-30T21:10:41.488" v="10742" actId="164"/>
          <ac:spMkLst>
            <pc:docMk/>
            <pc:sldMk cId="1768061745" sldId="933"/>
            <ac:spMk id="90" creationId="{508C42DD-48CF-4B31-4CAC-2926EDB6976D}"/>
          </ac:spMkLst>
        </pc:spChg>
        <pc:spChg chg="add mod topLvl">
          <ac:chgData name="Nate Jones" userId="87ef0a25-c510-4c76-8ec1-001ba2d44647" providerId="ADAL" clId="{96A0EE4E-386B-4179-A3AE-7939A22BF5D2}" dt="2023-03-30T21:10:41.488" v="10742" actId="164"/>
          <ac:spMkLst>
            <pc:docMk/>
            <pc:sldMk cId="1768061745" sldId="933"/>
            <ac:spMk id="91" creationId="{97E69A05-EEA1-2B86-39C2-A849CA54E3EE}"/>
          </ac:spMkLst>
        </pc:spChg>
        <pc:spChg chg="add mod topLvl">
          <ac:chgData name="Nate Jones" userId="87ef0a25-c510-4c76-8ec1-001ba2d44647" providerId="ADAL" clId="{96A0EE4E-386B-4179-A3AE-7939A22BF5D2}" dt="2023-03-30T21:10:41.488" v="10742" actId="164"/>
          <ac:spMkLst>
            <pc:docMk/>
            <pc:sldMk cId="1768061745" sldId="933"/>
            <ac:spMk id="93" creationId="{02D526FD-BE84-AE08-079E-0CCF460362FB}"/>
          </ac:spMkLst>
        </pc:spChg>
        <pc:spChg chg="add mod topLvl">
          <ac:chgData name="Nate Jones" userId="87ef0a25-c510-4c76-8ec1-001ba2d44647" providerId="ADAL" clId="{96A0EE4E-386B-4179-A3AE-7939A22BF5D2}" dt="2023-03-30T21:10:41.488" v="10742" actId="164"/>
          <ac:spMkLst>
            <pc:docMk/>
            <pc:sldMk cId="1768061745" sldId="933"/>
            <ac:spMk id="94" creationId="{843622E2-C295-EFF9-F3A9-1C3A867116CC}"/>
          </ac:spMkLst>
        </pc:spChg>
        <pc:spChg chg="add mod topLvl">
          <ac:chgData name="Nate Jones" userId="87ef0a25-c510-4c76-8ec1-001ba2d44647" providerId="ADAL" clId="{96A0EE4E-386B-4179-A3AE-7939A22BF5D2}" dt="2023-03-30T21:10:59.542" v="10743" actId="164"/>
          <ac:spMkLst>
            <pc:docMk/>
            <pc:sldMk cId="1768061745" sldId="933"/>
            <ac:spMk id="95" creationId="{2E48CDF8-DC91-60B2-0B92-4381F85573A2}"/>
          </ac:spMkLst>
        </pc:spChg>
        <pc:spChg chg="add mod topLvl">
          <ac:chgData name="Nate Jones" userId="87ef0a25-c510-4c76-8ec1-001ba2d44647" providerId="ADAL" clId="{96A0EE4E-386B-4179-A3AE-7939A22BF5D2}" dt="2023-03-30T21:10:41.488" v="10742" actId="164"/>
          <ac:spMkLst>
            <pc:docMk/>
            <pc:sldMk cId="1768061745" sldId="933"/>
            <ac:spMk id="96" creationId="{DB831100-074E-3017-6640-6CDF4357210C}"/>
          </ac:spMkLst>
        </pc:spChg>
        <pc:spChg chg="add mod topLvl">
          <ac:chgData name="Nate Jones" userId="87ef0a25-c510-4c76-8ec1-001ba2d44647" providerId="ADAL" clId="{96A0EE4E-386B-4179-A3AE-7939A22BF5D2}" dt="2023-03-30T21:10:41.488" v="10742" actId="164"/>
          <ac:spMkLst>
            <pc:docMk/>
            <pc:sldMk cId="1768061745" sldId="933"/>
            <ac:spMk id="97" creationId="{D639FBA2-1418-86FE-D2DE-561A6283533E}"/>
          </ac:spMkLst>
        </pc:spChg>
        <pc:spChg chg="add mod topLvl">
          <ac:chgData name="Nate Jones" userId="87ef0a25-c510-4c76-8ec1-001ba2d44647" providerId="ADAL" clId="{96A0EE4E-386B-4179-A3AE-7939A22BF5D2}" dt="2023-03-30T21:10:41.488" v="10742" actId="164"/>
          <ac:spMkLst>
            <pc:docMk/>
            <pc:sldMk cId="1768061745" sldId="933"/>
            <ac:spMk id="98" creationId="{61F22330-D355-1DCB-7567-8D196BB58218}"/>
          </ac:spMkLst>
        </pc:spChg>
        <pc:spChg chg="add mod topLvl">
          <ac:chgData name="Nate Jones" userId="87ef0a25-c510-4c76-8ec1-001ba2d44647" providerId="ADAL" clId="{96A0EE4E-386B-4179-A3AE-7939A22BF5D2}" dt="2023-03-30T21:10:41.488" v="10742" actId="164"/>
          <ac:spMkLst>
            <pc:docMk/>
            <pc:sldMk cId="1768061745" sldId="933"/>
            <ac:spMk id="99" creationId="{D506CD84-A83D-98CE-2809-30F92DF8BAE3}"/>
          </ac:spMkLst>
        </pc:spChg>
        <pc:spChg chg="add mod topLvl">
          <ac:chgData name="Nate Jones" userId="87ef0a25-c510-4c76-8ec1-001ba2d44647" providerId="ADAL" clId="{96A0EE4E-386B-4179-A3AE-7939A22BF5D2}" dt="2023-03-30T21:10:59.542" v="10743" actId="164"/>
          <ac:spMkLst>
            <pc:docMk/>
            <pc:sldMk cId="1768061745" sldId="933"/>
            <ac:spMk id="100" creationId="{8583597C-D34B-E2DA-E2D8-9FC22AF38C43}"/>
          </ac:spMkLst>
        </pc:spChg>
        <pc:spChg chg="add mod topLvl">
          <ac:chgData name="Nate Jones" userId="87ef0a25-c510-4c76-8ec1-001ba2d44647" providerId="ADAL" clId="{96A0EE4E-386B-4179-A3AE-7939A22BF5D2}" dt="2023-03-30T21:10:59.542" v="10743" actId="164"/>
          <ac:spMkLst>
            <pc:docMk/>
            <pc:sldMk cId="1768061745" sldId="933"/>
            <ac:spMk id="101" creationId="{A996FDE1-34BE-7642-3DA2-41E87C03AE26}"/>
          </ac:spMkLst>
        </pc:spChg>
        <pc:spChg chg="add mod topLvl">
          <ac:chgData name="Nate Jones" userId="87ef0a25-c510-4c76-8ec1-001ba2d44647" providerId="ADAL" clId="{96A0EE4E-386B-4179-A3AE-7939A22BF5D2}" dt="2023-03-30T21:10:41.488" v="10742" actId="164"/>
          <ac:spMkLst>
            <pc:docMk/>
            <pc:sldMk cId="1768061745" sldId="933"/>
            <ac:spMk id="111" creationId="{B8B01EC7-B3B4-9C76-2A9A-4A25BF80336B}"/>
          </ac:spMkLst>
        </pc:spChg>
        <pc:spChg chg="add mod topLvl">
          <ac:chgData name="Nate Jones" userId="87ef0a25-c510-4c76-8ec1-001ba2d44647" providerId="ADAL" clId="{96A0EE4E-386B-4179-A3AE-7939A22BF5D2}" dt="2023-03-30T21:10:41.488" v="10742" actId="164"/>
          <ac:spMkLst>
            <pc:docMk/>
            <pc:sldMk cId="1768061745" sldId="933"/>
            <ac:spMk id="112" creationId="{397EF5DC-53C0-95AC-ADE1-F822BCD9547A}"/>
          </ac:spMkLst>
        </pc:spChg>
        <pc:spChg chg="add mod topLvl">
          <ac:chgData name="Nate Jones" userId="87ef0a25-c510-4c76-8ec1-001ba2d44647" providerId="ADAL" clId="{96A0EE4E-386B-4179-A3AE-7939A22BF5D2}" dt="2023-03-30T21:10:41.488" v="10742" actId="164"/>
          <ac:spMkLst>
            <pc:docMk/>
            <pc:sldMk cId="1768061745" sldId="933"/>
            <ac:spMk id="113" creationId="{D31168EE-7EED-7BB0-47D7-483D1C2D1BBB}"/>
          </ac:spMkLst>
        </pc:spChg>
        <pc:spChg chg="add mod">
          <ac:chgData name="Nate Jones" userId="87ef0a25-c510-4c76-8ec1-001ba2d44647" providerId="ADAL" clId="{96A0EE4E-386B-4179-A3AE-7939A22BF5D2}" dt="2023-03-30T21:01:32.636" v="10353" actId="571"/>
          <ac:spMkLst>
            <pc:docMk/>
            <pc:sldMk cId="1768061745" sldId="933"/>
            <ac:spMk id="117" creationId="{C5141707-52FF-9404-A84D-A5188AE557A6}"/>
          </ac:spMkLst>
        </pc:spChg>
        <pc:spChg chg="add mod">
          <ac:chgData name="Nate Jones" userId="87ef0a25-c510-4c76-8ec1-001ba2d44647" providerId="ADAL" clId="{96A0EE4E-386B-4179-A3AE-7939A22BF5D2}" dt="2023-03-30T21:01:32.636" v="10353" actId="571"/>
          <ac:spMkLst>
            <pc:docMk/>
            <pc:sldMk cId="1768061745" sldId="933"/>
            <ac:spMk id="118" creationId="{694E1D62-8272-A84F-76BF-3F05714F3D32}"/>
          </ac:spMkLst>
        </pc:spChg>
        <pc:spChg chg="add mod">
          <ac:chgData name="Nate Jones" userId="87ef0a25-c510-4c76-8ec1-001ba2d44647" providerId="ADAL" clId="{96A0EE4E-386B-4179-A3AE-7939A22BF5D2}" dt="2023-03-30T21:01:32.636" v="10353" actId="571"/>
          <ac:spMkLst>
            <pc:docMk/>
            <pc:sldMk cId="1768061745" sldId="933"/>
            <ac:spMk id="119" creationId="{CE17CD34-6C19-9681-69B6-5D1D9BD0DC7F}"/>
          </ac:spMkLst>
        </pc:spChg>
        <pc:spChg chg="add mod">
          <ac:chgData name="Nate Jones" userId="87ef0a25-c510-4c76-8ec1-001ba2d44647" providerId="ADAL" clId="{96A0EE4E-386B-4179-A3AE-7939A22BF5D2}" dt="2023-03-30T21:01:32.636" v="10353" actId="571"/>
          <ac:spMkLst>
            <pc:docMk/>
            <pc:sldMk cId="1768061745" sldId="933"/>
            <ac:spMk id="120" creationId="{DDA822B0-126E-90EA-F1CA-02F0D00207B7}"/>
          </ac:spMkLst>
        </pc:spChg>
        <pc:grpChg chg="add del mod">
          <ac:chgData name="Nate Jones" userId="87ef0a25-c510-4c76-8ec1-001ba2d44647" providerId="ADAL" clId="{96A0EE4E-386B-4179-A3AE-7939A22BF5D2}" dt="2023-03-30T20:09:57.305" v="9464" actId="165"/>
          <ac:grpSpMkLst>
            <pc:docMk/>
            <pc:sldMk cId="1768061745" sldId="933"/>
            <ac:grpSpMk id="50" creationId="{C7D1431C-9C55-0D8E-FDB2-F69F9C784646}"/>
          </ac:grpSpMkLst>
        </pc:grpChg>
        <pc:grpChg chg="add del mod">
          <ac:chgData name="Nate Jones" userId="87ef0a25-c510-4c76-8ec1-001ba2d44647" providerId="ADAL" clId="{96A0EE4E-386B-4179-A3AE-7939A22BF5D2}" dt="2023-03-30T20:09:57.305" v="9464" actId="165"/>
          <ac:grpSpMkLst>
            <pc:docMk/>
            <pc:sldMk cId="1768061745" sldId="933"/>
            <ac:grpSpMk id="51" creationId="{F7D232BB-9B0F-32D8-BBFD-F61F6B11014C}"/>
          </ac:grpSpMkLst>
        </pc:grpChg>
        <pc:grpChg chg="add del mod">
          <ac:chgData name="Nate Jones" userId="87ef0a25-c510-4c76-8ec1-001ba2d44647" providerId="ADAL" clId="{96A0EE4E-386B-4179-A3AE-7939A22BF5D2}" dt="2023-03-30T20:09:57.305" v="9464" actId="165"/>
          <ac:grpSpMkLst>
            <pc:docMk/>
            <pc:sldMk cId="1768061745" sldId="933"/>
            <ac:grpSpMk id="52" creationId="{0A8F94E3-9FEF-3110-9509-1CA2B796E7C5}"/>
          </ac:grpSpMkLst>
        </pc:grpChg>
        <pc:grpChg chg="add del mod">
          <ac:chgData name="Nate Jones" userId="87ef0a25-c510-4c76-8ec1-001ba2d44647" providerId="ADAL" clId="{96A0EE4E-386B-4179-A3AE-7939A22BF5D2}" dt="2023-03-30T20:09:57.305" v="9464" actId="165"/>
          <ac:grpSpMkLst>
            <pc:docMk/>
            <pc:sldMk cId="1768061745" sldId="933"/>
            <ac:grpSpMk id="53" creationId="{A0D738AE-5CB1-27CB-C7F8-ED4961564CDC}"/>
          </ac:grpSpMkLst>
        </pc:grpChg>
        <pc:grpChg chg="add del mod">
          <ac:chgData name="Nate Jones" userId="87ef0a25-c510-4c76-8ec1-001ba2d44647" providerId="ADAL" clId="{96A0EE4E-386B-4179-A3AE-7939A22BF5D2}" dt="2023-03-30T20:09:57.305" v="9464" actId="165"/>
          <ac:grpSpMkLst>
            <pc:docMk/>
            <pc:sldMk cId="1768061745" sldId="933"/>
            <ac:grpSpMk id="54" creationId="{78D49563-A5B6-5E95-52D5-9531B6C6FF02}"/>
          </ac:grpSpMkLst>
        </pc:grpChg>
        <pc:grpChg chg="add del mod">
          <ac:chgData name="Nate Jones" userId="87ef0a25-c510-4c76-8ec1-001ba2d44647" providerId="ADAL" clId="{96A0EE4E-386B-4179-A3AE-7939A22BF5D2}" dt="2023-03-30T20:09:57.305" v="9464" actId="165"/>
          <ac:grpSpMkLst>
            <pc:docMk/>
            <pc:sldMk cId="1768061745" sldId="933"/>
            <ac:grpSpMk id="55" creationId="{76BA6056-9F66-E2CE-8A82-568CD7C86C78}"/>
          </ac:grpSpMkLst>
        </pc:grpChg>
        <pc:grpChg chg="add del mod">
          <ac:chgData name="Nate Jones" userId="87ef0a25-c510-4c76-8ec1-001ba2d44647" providerId="ADAL" clId="{96A0EE4E-386B-4179-A3AE-7939A22BF5D2}" dt="2023-03-30T20:09:57.305" v="9464" actId="165"/>
          <ac:grpSpMkLst>
            <pc:docMk/>
            <pc:sldMk cId="1768061745" sldId="933"/>
            <ac:grpSpMk id="56" creationId="{52878068-813A-E3AA-6170-AF924C4CD267}"/>
          </ac:grpSpMkLst>
        </pc:grpChg>
        <pc:grpChg chg="add del mod">
          <ac:chgData name="Nate Jones" userId="87ef0a25-c510-4c76-8ec1-001ba2d44647" providerId="ADAL" clId="{96A0EE4E-386B-4179-A3AE-7939A22BF5D2}" dt="2023-03-30T20:09:57.305" v="9464" actId="165"/>
          <ac:grpSpMkLst>
            <pc:docMk/>
            <pc:sldMk cId="1768061745" sldId="933"/>
            <ac:grpSpMk id="57" creationId="{D6CB2C77-4EB6-E3F1-5D5D-D7908879D0D7}"/>
          </ac:grpSpMkLst>
        </pc:grpChg>
        <pc:grpChg chg="add del mod">
          <ac:chgData name="Nate Jones" userId="87ef0a25-c510-4c76-8ec1-001ba2d44647" providerId="ADAL" clId="{96A0EE4E-386B-4179-A3AE-7939A22BF5D2}" dt="2023-03-30T20:30:46.472" v="9706" actId="165"/>
          <ac:grpSpMkLst>
            <pc:docMk/>
            <pc:sldMk cId="1768061745" sldId="933"/>
            <ac:grpSpMk id="58" creationId="{37D7AE85-D062-D4DE-E922-D6BC4E505094}"/>
          </ac:grpSpMkLst>
        </pc:grpChg>
        <pc:grpChg chg="add del mod">
          <ac:chgData name="Nate Jones" userId="87ef0a25-c510-4c76-8ec1-001ba2d44647" providerId="ADAL" clId="{96A0EE4E-386B-4179-A3AE-7939A22BF5D2}" dt="2023-03-30T20:38:35.342" v="9989" actId="165"/>
          <ac:grpSpMkLst>
            <pc:docMk/>
            <pc:sldMk cId="1768061745" sldId="933"/>
            <ac:grpSpMk id="65" creationId="{85EC5466-706E-E890-DE29-D4C7CB4EAAFE}"/>
          </ac:grpSpMkLst>
        </pc:grpChg>
        <pc:grpChg chg="add del mod">
          <ac:chgData name="Nate Jones" userId="87ef0a25-c510-4c76-8ec1-001ba2d44647" providerId="ADAL" clId="{96A0EE4E-386B-4179-A3AE-7939A22BF5D2}" dt="2023-03-30T20:38:35.342" v="9989" actId="165"/>
          <ac:grpSpMkLst>
            <pc:docMk/>
            <pc:sldMk cId="1768061745" sldId="933"/>
            <ac:grpSpMk id="66" creationId="{A764CB6F-1BDD-A4A3-B231-CA21F3C7D931}"/>
          </ac:grpSpMkLst>
        </pc:grpChg>
        <pc:grpChg chg="add del mod">
          <ac:chgData name="Nate Jones" userId="87ef0a25-c510-4c76-8ec1-001ba2d44647" providerId="ADAL" clId="{96A0EE4E-386B-4179-A3AE-7939A22BF5D2}" dt="2023-03-30T20:38:35.342" v="9989" actId="165"/>
          <ac:grpSpMkLst>
            <pc:docMk/>
            <pc:sldMk cId="1768061745" sldId="933"/>
            <ac:grpSpMk id="67" creationId="{F888FD86-184A-C872-0412-E9777ACAE20D}"/>
          </ac:grpSpMkLst>
        </pc:grpChg>
        <pc:grpChg chg="add del mod">
          <ac:chgData name="Nate Jones" userId="87ef0a25-c510-4c76-8ec1-001ba2d44647" providerId="ADAL" clId="{96A0EE4E-386B-4179-A3AE-7939A22BF5D2}" dt="2023-03-30T20:38:35.342" v="9989" actId="165"/>
          <ac:grpSpMkLst>
            <pc:docMk/>
            <pc:sldMk cId="1768061745" sldId="933"/>
            <ac:grpSpMk id="68" creationId="{876CD9D2-9EA2-4651-C886-5D1725D8C029}"/>
          </ac:grpSpMkLst>
        </pc:grpChg>
        <pc:grpChg chg="add del mod">
          <ac:chgData name="Nate Jones" userId="87ef0a25-c510-4c76-8ec1-001ba2d44647" providerId="ADAL" clId="{96A0EE4E-386B-4179-A3AE-7939A22BF5D2}" dt="2023-03-30T20:38:35.342" v="9989" actId="165"/>
          <ac:grpSpMkLst>
            <pc:docMk/>
            <pc:sldMk cId="1768061745" sldId="933"/>
            <ac:grpSpMk id="69" creationId="{2CDCA44F-BF66-E440-6920-57810B3282EC}"/>
          </ac:grpSpMkLst>
        </pc:grpChg>
        <pc:grpChg chg="add del mod">
          <ac:chgData name="Nate Jones" userId="87ef0a25-c510-4c76-8ec1-001ba2d44647" providerId="ADAL" clId="{96A0EE4E-386B-4179-A3AE-7939A22BF5D2}" dt="2023-03-30T20:38:35.342" v="9989" actId="165"/>
          <ac:grpSpMkLst>
            <pc:docMk/>
            <pc:sldMk cId="1768061745" sldId="933"/>
            <ac:grpSpMk id="70" creationId="{D90C9E4C-550B-8376-10CF-6BDEA8A2BD22}"/>
          </ac:grpSpMkLst>
        </pc:grpChg>
        <pc:grpChg chg="add del mod">
          <ac:chgData name="Nate Jones" userId="87ef0a25-c510-4c76-8ec1-001ba2d44647" providerId="ADAL" clId="{96A0EE4E-386B-4179-A3AE-7939A22BF5D2}" dt="2023-03-30T20:38:35.342" v="9989" actId="165"/>
          <ac:grpSpMkLst>
            <pc:docMk/>
            <pc:sldMk cId="1768061745" sldId="933"/>
            <ac:grpSpMk id="71" creationId="{8BF3C878-3813-9E6E-8141-368388920BFD}"/>
          </ac:grpSpMkLst>
        </pc:grpChg>
        <pc:grpChg chg="add del mod">
          <ac:chgData name="Nate Jones" userId="87ef0a25-c510-4c76-8ec1-001ba2d44647" providerId="ADAL" clId="{96A0EE4E-386B-4179-A3AE-7939A22BF5D2}" dt="2023-03-30T20:38:35.342" v="9989" actId="165"/>
          <ac:grpSpMkLst>
            <pc:docMk/>
            <pc:sldMk cId="1768061745" sldId="933"/>
            <ac:grpSpMk id="72" creationId="{F27A0DCF-8194-9215-0143-4F1FB3BB9583}"/>
          </ac:grpSpMkLst>
        </pc:grpChg>
        <pc:grpChg chg="add del mod">
          <ac:chgData name="Nate Jones" userId="87ef0a25-c510-4c76-8ec1-001ba2d44647" providerId="ADAL" clId="{96A0EE4E-386B-4179-A3AE-7939A22BF5D2}" dt="2023-03-30T20:38:35.342" v="9989" actId="165"/>
          <ac:grpSpMkLst>
            <pc:docMk/>
            <pc:sldMk cId="1768061745" sldId="933"/>
            <ac:grpSpMk id="73" creationId="{71F0154F-ACDC-1058-A199-F65F8C144850}"/>
          </ac:grpSpMkLst>
        </pc:grpChg>
        <pc:grpChg chg="add del mod">
          <ac:chgData name="Nate Jones" userId="87ef0a25-c510-4c76-8ec1-001ba2d44647" providerId="ADAL" clId="{96A0EE4E-386B-4179-A3AE-7939A22BF5D2}" dt="2023-03-30T20:58:46.960" v="10266" actId="165"/>
          <ac:grpSpMkLst>
            <pc:docMk/>
            <pc:sldMk cId="1768061745" sldId="933"/>
            <ac:grpSpMk id="75" creationId="{85ABF6B9-2DC1-73CA-830A-E03572406AF2}"/>
          </ac:grpSpMkLst>
        </pc:grpChg>
        <pc:grpChg chg="add del mod">
          <ac:chgData name="Nate Jones" userId="87ef0a25-c510-4c76-8ec1-001ba2d44647" providerId="ADAL" clId="{96A0EE4E-386B-4179-A3AE-7939A22BF5D2}" dt="2023-03-30T20:51:29.746" v="10096" actId="165"/>
          <ac:grpSpMkLst>
            <pc:docMk/>
            <pc:sldMk cId="1768061745" sldId="933"/>
            <ac:grpSpMk id="83" creationId="{BCC96182-DEE0-C183-15AB-9381097D33E6}"/>
          </ac:grpSpMkLst>
        </pc:grpChg>
        <pc:grpChg chg="add mod topLvl">
          <ac:chgData name="Nate Jones" userId="87ef0a25-c510-4c76-8ec1-001ba2d44647" providerId="ADAL" clId="{96A0EE4E-386B-4179-A3AE-7939A22BF5D2}" dt="2023-03-30T21:23:38.006" v="10761" actId="1035"/>
          <ac:grpSpMkLst>
            <pc:docMk/>
            <pc:sldMk cId="1768061745" sldId="933"/>
            <ac:grpSpMk id="121" creationId="{A0734BA9-53F0-5E3D-A946-399F56F6499C}"/>
          </ac:grpSpMkLst>
        </pc:grpChg>
        <pc:grpChg chg="add del mod topLvl">
          <ac:chgData name="Nate Jones" userId="87ef0a25-c510-4c76-8ec1-001ba2d44647" providerId="ADAL" clId="{96A0EE4E-386B-4179-A3AE-7939A22BF5D2}" dt="2023-03-30T21:09:05.719" v="10732" actId="165"/>
          <ac:grpSpMkLst>
            <pc:docMk/>
            <pc:sldMk cId="1768061745" sldId="933"/>
            <ac:grpSpMk id="122" creationId="{7432CFF0-0528-2674-D510-2542BD6BDA17}"/>
          </ac:grpSpMkLst>
        </pc:grpChg>
        <pc:grpChg chg="add del mod topLvl">
          <ac:chgData name="Nate Jones" userId="87ef0a25-c510-4c76-8ec1-001ba2d44647" providerId="ADAL" clId="{96A0EE4E-386B-4179-A3AE-7939A22BF5D2}" dt="2023-03-30T21:09:05.719" v="10732" actId="165"/>
          <ac:grpSpMkLst>
            <pc:docMk/>
            <pc:sldMk cId="1768061745" sldId="933"/>
            <ac:grpSpMk id="123" creationId="{C41B2869-7515-58D9-B9E9-771277E192B5}"/>
          </ac:grpSpMkLst>
        </pc:grpChg>
        <pc:grpChg chg="add del mod topLvl">
          <ac:chgData name="Nate Jones" userId="87ef0a25-c510-4c76-8ec1-001ba2d44647" providerId="ADAL" clId="{96A0EE4E-386B-4179-A3AE-7939A22BF5D2}" dt="2023-03-30T21:09:05.719" v="10732" actId="165"/>
          <ac:grpSpMkLst>
            <pc:docMk/>
            <pc:sldMk cId="1768061745" sldId="933"/>
            <ac:grpSpMk id="124" creationId="{9CF18F15-F41E-BC96-AA66-2393B21A61F4}"/>
          </ac:grpSpMkLst>
        </pc:grpChg>
        <pc:grpChg chg="add del mod topLvl">
          <ac:chgData name="Nate Jones" userId="87ef0a25-c510-4c76-8ec1-001ba2d44647" providerId="ADAL" clId="{96A0EE4E-386B-4179-A3AE-7939A22BF5D2}" dt="2023-03-30T21:09:05.719" v="10732" actId="165"/>
          <ac:grpSpMkLst>
            <pc:docMk/>
            <pc:sldMk cId="1768061745" sldId="933"/>
            <ac:grpSpMk id="125" creationId="{2C6143FD-978A-B7FA-3787-5B1A260E63A4}"/>
          </ac:grpSpMkLst>
        </pc:grpChg>
        <pc:grpChg chg="add del mod topLvl">
          <ac:chgData name="Nate Jones" userId="87ef0a25-c510-4c76-8ec1-001ba2d44647" providerId="ADAL" clId="{96A0EE4E-386B-4179-A3AE-7939A22BF5D2}" dt="2023-03-30T21:09:05.719" v="10732" actId="165"/>
          <ac:grpSpMkLst>
            <pc:docMk/>
            <pc:sldMk cId="1768061745" sldId="933"/>
            <ac:grpSpMk id="126" creationId="{39471E24-AFBC-1A57-1574-4B0F7519CBA9}"/>
          </ac:grpSpMkLst>
        </pc:grpChg>
        <pc:grpChg chg="add del mod topLvl">
          <ac:chgData name="Nate Jones" userId="87ef0a25-c510-4c76-8ec1-001ba2d44647" providerId="ADAL" clId="{96A0EE4E-386B-4179-A3AE-7939A22BF5D2}" dt="2023-03-30T21:09:05.719" v="10732" actId="165"/>
          <ac:grpSpMkLst>
            <pc:docMk/>
            <pc:sldMk cId="1768061745" sldId="933"/>
            <ac:grpSpMk id="127" creationId="{BABEE8D3-51C9-9BBE-689A-D69F20046D4A}"/>
          </ac:grpSpMkLst>
        </pc:grpChg>
        <pc:grpChg chg="add del mod topLvl">
          <ac:chgData name="Nate Jones" userId="87ef0a25-c510-4c76-8ec1-001ba2d44647" providerId="ADAL" clId="{96A0EE4E-386B-4179-A3AE-7939A22BF5D2}" dt="2023-03-30T21:09:05.719" v="10732" actId="165"/>
          <ac:grpSpMkLst>
            <pc:docMk/>
            <pc:sldMk cId="1768061745" sldId="933"/>
            <ac:grpSpMk id="128" creationId="{EF4A7CAC-A0E2-3112-A199-D7C1A25915FF}"/>
          </ac:grpSpMkLst>
        </pc:grpChg>
        <pc:grpChg chg="add del mod topLvl">
          <ac:chgData name="Nate Jones" userId="87ef0a25-c510-4c76-8ec1-001ba2d44647" providerId="ADAL" clId="{96A0EE4E-386B-4179-A3AE-7939A22BF5D2}" dt="2023-03-30T21:09:05.719" v="10732" actId="165"/>
          <ac:grpSpMkLst>
            <pc:docMk/>
            <pc:sldMk cId="1768061745" sldId="933"/>
            <ac:grpSpMk id="129" creationId="{E34C20E2-C05F-3C5E-6571-CF6D3FDE0753}"/>
          </ac:grpSpMkLst>
        </pc:grpChg>
        <pc:grpChg chg="add del mod">
          <ac:chgData name="Nate Jones" userId="87ef0a25-c510-4c76-8ec1-001ba2d44647" providerId="ADAL" clId="{96A0EE4E-386B-4179-A3AE-7939A22BF5D2}" dt="2023-03-30T21:05:16.137" v="10391" actId="165"/>
          <ac:grpSpMkLst>
            <pc:docMk/>
            <pc:sldMk cId="1768061745" sldId="933"/>
            <ac:grpSpMk id="130" creationId="{F8F75049-D04D-4C25-9F07-5817F5EA4BFC}"/>
          </ac:grpSpMkLst>
        </pc:grpChg>
        <pc:grpChg chg="add del mod">
          <ac:chgData name="Nate Jones" userId="87ef0a25-c510-4c76-8ec1-001ba2d44647" providerId="ADAL" clId="{96A0EE4E-386B-4179-A3AE-7939A22BF5D2}" dt="2023-03-30T21:05:16.137" v="10391" actId="165"/>
          <ac:grpSpMkLst>
            <pc:docMk/>
            <pc:sldMk cId="1768061745" sldId="933"/>
            <ac:grpSpMk id="131" creationId="{094F4EB4-A54D-3D51-8A14-72BF22C1DC3D}"/>
          </ac:grpSpMkLst>
        </pc:grpChg>
        <pc:grpChg chg="add del mod">
          <ac:chgData name="Nate Jones" userId="87ef0a25-c510-4c76-8ec1-001ba2d44647" providerId="ADAL" clId="{96A0EE4E-386B-4179-A3AE-7939A22BF5D2}" dt="2023-03-30T21:05:16.137" v="10391" actId="165"/>
          <ac:grpSpMkLst>
            <pc:docMk/>
            <pc:sldMk cId="1768061745" sldId="933"/>
            <ac:grpSpMk id="132" creationId="{D5644417-C996-AB47-22F0-939CEB8460E5}"/>
          </ac:grpSpMkLst>
        </pc:grpChg>
        <pc:grpChg chg="add del mod">
          <ac:chgData name="Nate Jones" userId="87ef0a25-c510-4c76-8ec1-001ba2d44647" providerId="ADAL" clId="{96A0EE4E-386B-4179-A3AE-7939A22BF5D2}" dt="2023-03-30T21:05:16.137" v="10391" actId="165"/>
          <ac:grpSpMkLst>
            <pc:docMk/>
            <pc:sldMk cId="1768061745" sldId="933"/>
            <ac:grpSpMk id="133" creationId="{240CB2FB-7293-5292-5135-50096052E2D2}"/>
          </ac:grpSpMkLst>
        </pc:grpChg>
        <pc:grpChg chg="add del mod">
          <ac:chgData name="Nate Jones" userId="87ef0a25-c510-4c76-8ec1-001ba2d44647" providerId="ADAL" clId="{96A0EE4E-386B-4179-A3AE-7939A22BF5D2}" dt="2023-03-30T21:08:57.823" v="10731" actId="165"/>
          <ac:grpSpMkLst>
            <pc:docMk/>
            <pc:sldMk cId="1768061745" sldId="933"/>
            <ac:grpSpMk id="134" creationId="{2FA24D35-BB6E-544B-4D99-8B6F9AB0313A}"/>
          </ac:grpSpMkLst>
        </pc:grpChg>
        <pc:grpChg chg="add mod">
          <ac:chgData name="Nate Jones" userId="87ef0a25-c510-4c76-8ec1-001ba2d44647" providerId="ADAL" clId="{96A0EE4E-386B-4179-A3AE-7939A22BF5D2}" dt="2023-03-30T21:09:57.586" v="10736" actId="164"/>
          <ac:grpSpMkLst>
            <pc:docMk/>
            <pc:sldMk cId="1768061745" sldId="933"/>
            <ac:grpSpMk id="135" creationId="{9F3E1A4B-1765-307D-39DA-6DE0565644F9}"/>
          </ac:grpSpMkLst>
        </pc:grpChg>
        <pc:grpChg chg="add mod">
          <ac:chgData name="Nate Jones" userId="87ef0a25-c510-4c76-8ec1-001ba2d44647" providerId="ADAL" clId="{96A0EE4E-386B-4179-A3AE-7939A22BF5D2}" dt="2023-03-30T21:23:38.006" v="10761" actId="1035"/>
          <ac:grpSpMkLst>
            <pc:docMk/>
            <pc:sldMk cId="1768061745" sldId="933"/>
            <ac:grpSpMk id="136" creationId="{2897C013-456C-A69F-222C-44AD7923D344}"/>
          </ac:grpSpMkLst>
        </pc:grpChg>
        <pc:grpChg chg="add mod">
          <ac:chgData name="Nate Jones" userId="87ef0a25-c510-4c76-8ec1-001ba2d44647" providerId="ADAL" clId="{96A0EE4E-386B-4179-A3AE-7939A22BF5D2}" dt="2023-03-30T21:23:38.006" v="10761" actId="1035"/>
          <ac:grpSpMkLst>
            <pc:docMk/>
            <pc:sldMk cId="1768061745" sldId="933"/>
            <ac:grpSpMk id="137" creationId="{2630C52F-549A-4838-A3A5-B57A4C32E0D0}"/>
          </ac:grpSpMkLst>
        </pc:grpChg>
        <pc:grpChg chg="add mod">
          <ac:chgData name="Nate Jones" userId="87ef0a25-c510-4c76-8ec1-001ba2d44647" providerId="ADAL" clId="{96A0EE4E-386B-4179-A3AE-7939A22BF5D2}" dt="2023-03-30T21:23:38.006" v="10761" actId="1035"/>
          <ac:grpSpMkLst>
            <pc:docMk/>
            <pc:sldMk cId="1768061745" sldId="933"/>
            <ac:grpSpMk id="138" creationId="{3FEEF42E-D851-5EE2-83BD-9730A6AD867D}"/>
          </ac:grpSpMkLst>
        </pc:grpChg>
        <pc:cxnChg chg="add mod ord topLvl">
          <ac:chgData name="Nate Jones" userId="87ef0a25-c510-4c76-8ec1-001ba2d44647" providerId="ADAL" clId="{96A0EE4E-386B-4179-A3AE-7939A22BF5D2}" dt="2023-03-30T21:10:21.949" v="10739" actId="164"/>
          <ac:cxnSpMkLst>
            <pc:docMk/>
            <pc:sldMk cId="1768061745" sldId="933"/>
            <ac:cxnSpMk id="5" creationId="{C896C1DC-9BAE-65F7-611F-FFB720D5749A}"/>
          </ac:cxnSpMkLst>
        </pc:cxnChg>
        <pc:cxnChg chg="add mod ord topLvl">
          <ac:chgData name="Nate Jones" userId="87ef0a25-c510-4c76-8ec1-001ba2d44647" providerId="ADAL" clId="{96A0EE4E-386B-4179-A3AE-7939A22BF5D2}" dt="2023-03-30T21:10:21.949" v="10739" actId="164"/>
          <ac:cxnSpMkLst>
            <pc:docMk/>
            <pc:sldMk cId="1768061745" sldId="933"/>
            <ac:cxnSpMk id="6" creationId="{A9D17855-7798-B4A3-6960-61E0815EDC1E}"/>
          </ac:cxnSpMkLst>
        </pc:cxnChg>
        <pc:cxnChg chg="add mod topLvl">
          <ac:chgData name="Nate Jones" userId="87ef0a25-c510-4c76-8ec1-001ba2d44647" providerId="ADAL" clId="{96A0EE4E-386B-4179-A3AE-7939A22BF5D2}" dt="2023-03-30T21:10:21.949" v="10739" actId="164"/>
          <ac:cxnSpMkLst>
            <pc:docMk/>
            <pc:sldMk cId="1768061745" sldId="933"/>
            <ac:cxnSpMk id="8" creationId="{B2D0FA00-4C13-C21E-8561-256A832A8F82}"/>
          </ac:cxnSpMkLst>
        </pc:cxnChg>
        <pc:cxnChg chg="add mod topLvl">
          <ac:chgData name="Nate Jones" userId="87ef0a25-c510-4c76-8ec1-001ba2d44647" providerId="ADAL" clId="{96A0EE4E-386B-4179-A3AE-7939A22BF5D2}" dt="2023-03-30T21:10:21.949" v="10739" actId="164"/>
          <ac:cxnSpMkLst>
            <pc:docMk/>
            <pc:sldMk cId="1768061745" sldId="933"/>
            <ac:cxnSpMk id="21" creationId="{F9FF6D38-356F-A318-376B-EC61C00B9996}"/>
          </ac:cxnSpMkLst>
        </pc:cxnChg>
        <pc:cxnChg chg="add del mod">
          <ac:chgData name="Nate Jones" userId="87ef0a25-c510-4c76-8ec1-001ba2d44647" providerId="ADAL" clId="{96A0EE4E-386B-4179-A3AE-7939A22BF5D2}" dt="2023-03-30T19:59:55.077" v="9295"/>
          <ac:cxnSpMkLst>
            <pc:docMk/>
            <pc:sldMk cId="1768061745" sldId="933"/>
            <ac:cxnSpMk id="22" creationId="{8AF7DC9A-7716-A74C-F1B5-34BD78E2ABA2}"/>
          </ac:cxnSpMkLst>
        </pc:cxnChg>
        <pc:cxnChg chg="add mod topLvl">
          <ac:chgData name="Nate Jones" userId="87ef0a25-c510-4c76-8ec1-001ba2d44647" providerId="ADAL" clId="{96A0EE4E-386B-4179-A3AE-7939A22BF5D2}" dt="2023-03-30T21:10:21.949" v="10739" actId="164"/>
          <ac:cxnSpMkLst>
            <pc:docMk/>
            <pc:sldMk cId="1768061745" sldId="933"/>
            <ac:cxnSpMk id="23" creationId="{2DFA805D-7780-EE07-D005-E0972788DE19}"/>
          </ac:cxnSpMkLst>
        </pc:cxnChg>
        <pc:cxnChg chg="add mod topLvl">
          <ac:chgData name="Nate Jones" userId="87ef0a25-c510-4c76-8ec1-001ba2d44647" providerId="ADAL" clId="{96A0EE4E-386B-4179-A3AE-7939A22BF5D2}" dt="2023-03-30T21:10:21.949" v="10739" actId="164"/>
          <ac:cxnSpMkLst>
            <pc:docMk/>
            <pc:sldMk cId="1768061745" sldId="933"/>
            <ac:cxnSpMk id="24" creationId="{3B8E9FD1-80FA-E02A-2203-CB7FD75B0B38}"/>
          </ac:cxnSpMkLst>
        </pc:cxnChg>
        <pc:cxnChg chg="add mod topLvl">
          <ac:chgData name="Nate Jones" userId="87ef0a25-c510-4c76-8ec1-001ba2d44647" providerId="ADAL" clId="{96A0EE4E-386B-4179-A3AE-7939A22BF5D2}" dt="2023-03-30T21:10:21.949" v="10739" actId="164"/>
          <ac:cxnSpMkLst>
            <pc:docMk/>
            <pc:sldMk cId="1768061745" sldId="933"/>
            <ac:cxnSpMk id="25" creationId="{87892EB7-D67D-C3E4-CDB4-E7ADD435B841}"/>
          </ac:cxnSpMkLst>
        </pc:cxnChg>
        <pc:cxnChg chg="add mod topLvl">
          <ac:chgData name="Nate Jones" userId="87ef0a25-c510-4c76-8ec1-001ba2d44647" providerId="ADAL" clId="{96A0EE4E-386B-4179-A3AE-7939A22BF5D2}" dt="2023-03-30T21:10:21.949" v="10739" actId="164"/>
          <ac:cxnSpMkLst>
            <pc:docMk/>
            <pc:sldMk cId="1768061745" sldId="933"/>
            <ac:cxnSpMk id="26" creationId="{B0682533-840B-8E01-F567-11766C21D695}"/>
          </ac:cxnSpMkLst>
        </pc:cxnChg>
        <pc:cxnChg chg="add mod topLvl">
          <ac:chgData name="Nate Jones" userId="87ef0a25-c510-4c76-8ec1-001ba2d44647" providerId="ADAL" clId="{96A0EE4E-386B-4179-A3AE-7939A22BF5D2}" dt="2023-03-30T21:10:21.949" v="10739" actId="164"/>
          <ac:cxnSpMkLst>
            <pc:docMk/>
            <pc:sldMk cId="1768061745" sldId="933"/>
            <ac:cxnSpMk id="27" creationId="{0F5D54CB-9423-4D97-9ED9-ABD81647ECE4}"/>
          </ac:cxnSpMkLst>
        </pc:cxnChg>
        <pc:cxnChg chg="add mod topLvl">
          <ac:chgData name="Nate Jones" userId="87ef0a25-c510-4c76-8ec1-001ba2d44647" providerId="ADAL" clId="{96A0EE4E-386B-4179-A3AE-7939A22BF5D2}" dt="2023-03-30T21:10:21.949" v="10739" actId="164"/>
          <ac:cxnSpMkLst>
            <pc:docMk/>
            <pc:sldMk cId="1768061745" sldId="933"/>
            <ac:cxnSpMk id="28" creationId="{26ADFBF9-2D94-06C6-0328-2E271249642E}"/>
          </ac:cxnSpMkLst>
        </pc:cxnChg>
        <pc:cxnChg chg="add del mod">
          <ac:chgData name="Nate Jones" userId="87ef0a25-c510-4c76-8ec1-001ba2d44647" providerId="ADAL" clId="{96A0EE4E-386B-4179-A3AE-7939A22BF5D2}" dt="2023-03-30T20:03:11.038" v="9330" actId="478"/>
          <ac:cxnSpMkLst>
            <pc:docMk/>
            <pc:sldMk cId="1768061745" sldId="933"/>
            <ac:cxnSpMk id="30" creationId="{666FD133-0055-E3AC-B513-7198B4A702D2}"/>
          </ac:cxnSpMkLst>
        </pc:cxnChg>
        <pc:cxnChg chg="add del mod">
          <ac:chgData name="Nate Jones" userId="87ef0a25-c510-4c76-8ec1-001ba2d44647" providerId="ADAL" clId="{96A0EE4E-386B-4179-A3AE-7939A22BF5D2}" dt="2023-03-30T20:03:09.998" v="9329" actId="478"/>
          <ac:cxnSpMkLst>
            <pc:docMk/>
            <pc:sldMk cId="1768061745" sldId="933"/>
            <ac:cxnSpMk id="33" creationId="{5D8D84B3-F739-D302-2D06-725622A4AB1B}"/>
          </ac:cxnSpMkLst>
        </pc:cxnChg>
        <pc:cxnChg chg="add mod topLvl">
          <ac:chgData name="Nate Jones" userId="87ef0a25-c510-4c76-8ec1-001ba2d44647" providerId="ADAL" clId="{96A0EE4E-386B-4179-A3AE-7939A22BF5D2}" dt="2023-03-30T21:10:21.949" v="10739" actId="164"/>
          <ac:cxnSpMkLst>
            <pc:docMk/>
            <pc:sldMk cId="1768061745" sldId="933"/>
            <ac:cxnSpMk id="61" creationId="{86E76A6F-5A45-2D25-F347-79337ABE00F0}"/>
          </ac:cxnSpMkLst>
        </pc:cxnChg>
        <pc:cxnChg chg="add mod topLvl">
          <ac:chgData name="Nate Jones" userId="87ef0a25-c510-4c76-8ec1-001ba2d44647" providerId="ADAL" clId="{96A0EE4E-386B-4179-A3AE-7939A22BF5D2}" dt="2023-03-30T21:23:38.006" v="10761" actId="1035"/>
          <ac:cxnSpMkLst>
            <pc:docMk/>
            <pc:sldMk cId="1768061745" sldId="933"/>
            <ac:cxnSpMk id="77" creationId="{D9DF93AD-A2C0-3782-38E3-E2E5B0DAB21D}"/>
          </ac:cxnSpMkLst>
        </pc:cxnChg>
        <pc:cxnChg chg="add mod topLvl">
          <ac:chgData name="Nate Jones" userId="87ef0a25-c510-4c76-8ec1-001ba2d44647" providerId="ADAL" clId="{96A0EE4E-386B-4179-A3AE-7939A22BF5D2}" dt="2023-03-30T21:10:41.488" v="10742" actId="164"/>
          <ac:cxnSpMkLst>
            <pc:docMk/>
            <pc:sldMk cId="1768061745" sldId="933"/>
            <ac:cxnSpMk id="78" creationId="{CC9A7351-47EA-14FA-FD59-474443918D13}"/>
          </ac:cxnSpMkLst>
        </pc:cxnChg>
        <pc:cxnChg chg="add del mod">
          <ac:chgData name="Nate Jones" userId="87ef0a25-c510-4c76-8ec1-001ba2d44647" providerId="ADAL" clId="{96A0EE4E-386B-4179-A3AE-7939A22BF5D2}" dt="2023-03-30T20:50:03.710" v="10095" actId="478"/>
          <ac:cxnSpMkLst>
            <pc:docMk/>
            <pc:sldMk cId="1768061745" sldId="933"/>
            <ac:cxnSpMk id="85" creationId="{05FA91C0-7970-C3E5-959C-467836DC8078}"/>
          </ac:cxnSpMkLst>
        </pc:cxnChg>
        <pc:cxnChg chg="add mod topLvl">
          <ac:chgData name="Nate Jones" userId="87ef0a25-c510-4c76-8ec1-001ba2d44647" providerId="ADAL" clId="{96A0EE4E-386B-4179-A3AE-7939A22BF5D2}" dt="2023-03-30T21:10:41.488" v="10742" actId="164"/>
          <ac:cxnSpMkLst>
            <pc:docMk/>
            <pc:sldMk cId="1768061745" sldId="933"/>
            <ac:cxnSpMk id="87" creationId="{F6D14494-D521-44B3-DE18-BFC955E8CD0D}"/>
          </ac:cxnSpMkLst>
        </pc:cxnChg>
        <pc:cxnChg chg="add mod topLvl">
          <ac:chgData name="Nate Jones" userId="87ef0a25-c510-4c76-8ec1-001ba2d44647" providerId="ADAL" clId="{96A0EE4E-386B-4179-A3AE-7939A22BF5D2}" dt="2023-03-30T21:10:41.488" v="10742" actId="164"/>
          <ac:cxnSpMkLst>
            <pc:docMk/>
            <pc:sldMk cId="1768061745" sldId="933"/>
            <ac:cxnSpMk id="92" creationId="{A0660E43-B272-55F0-7D7D-AEC9E7C8A1FD}"/>
          </ac:cxnSpMkLst>
        </pc:cxnChg>
        <pc:cxnChg chg="add mod topLvl">
          <ac:chgData name="Nate Jones" userId="87ef0a25-c510-4c76-8ec1-001ba2d44647" providerId="ADAL" clId="{96A0EE4E-386B-4179-A3AE-7939A22BF5D2}" dt="2023-03-30T21:10:41.488" v="10742" actId="164"/>
          <ac:cxnSpMkLst>
            <pc:docMk/>
            <pc:sldMk cId="1768061745" sldId="933"/>
            <ac:cxnSpMk id="102" creationId="{5BEBD2CA-8944-E0B3-E9A2-0DB58FDF7254}"/>
          </ac:cxnSpMkLst>
        </pc:cxnChg>
        <pc:cxnChg chg="add mod topLvl">
          <ac:chgData name="Nate Jones" userId="87ef0a25-c510-4c76-8ec1-001ba2d44647" providerId="ADAL" clId="{96A0EE4E-386B-4179-A3AE-7939A22BF5D2}" dt="2023-03-30T21:10:41.488" v="10742" actId="164"/>
          <ac:cxnSpMkLst>
            <pc:docMk/>
            <pc:sldMk cId="1768061745" sldId="933"/>
            <ac:cxnSpMk id="104" creationId="{B94E7B10-AE79-689E-5DF8-03C3996623B9}"/>
          </ac:cxnSpMkLst>
        </pc:cxnChg>
        <pc:cxnChg chg="add mod topLvl">
          <ac:chgData name="Nate Jones" userId="87ef0a25-c510-4c76-8ec1-001ba2d44647" providerId="ADAL" clId="{96A0EE4E-386B-4179-A3AE-7939A22BF5D2}" dt="2023-03-30T21:10:41.488" v="10742" actId="164"/>
          <ac:cxnSpMkLst>
            <pc:docMk/>
            <pc:sldMk cId="1768061745" sldId="933"/>
            <ac:cxnSpMk id="105" creationId="{8658415C-DF8D-FCA6-568A-909F4389832C}"/>
          </ac:cxnSpMkLst>
        </pc:cxnChg>
        <pc:cxnChg chg="add mod topLvl">
          <ac:chgData name="Nate Jones" userId="87ef0a25-c510-4c76-8ec1-001ba2d44647" providerId="ADAL" clId="{96A0EE4E-386B-4179-A3AE-7939A22BF5D2}" dt="2023-03-30T21:10:41.488" v="10742" actId="164"/>
          <ac:cxnSpMkLst>
            <pc:docMk/>
            <pc:sldMk cId="1768061745" sldId="933"/>
            <ac:cxnSpMk id="106" creationId="{7B074029-3219-BE62-8BFB-E81FAA82D8C4}"/>
          </ac:cxnSpMkLst>
        </pc:cxnChg>
        <pc:cxnChg chg="add mod topLvl">
          <ac:chgData name="Nate Jones" userId="87ef0a25-c510-4c76-8ec1-001ba2d44647" providerId="ADAL" clId="{96A0EE4E-386B-4179-A3AE-7939A22BF5D2}" dt="2023-03-30T21:10:41.488" v="10742" actId="164"/>
          <ac:cxnSpMkLst>
            <pc:docMk/>
            <pc:sldMk cId="1768061745" sldId="933"/>
            <ac:cxnSpMk id="107" creationId="{C1618DEB-58A7-6F82-CAC8-E2D5339C6A41}"/>
          </ac:cxnSpMkLst>
        </pc:cxnChg>
        <pc:cxnChg chg="add mod topLvl">
          <ac:chgData name="Nate Jones" userId="87ef0a25-c510-4c76-8ec1-001ba2d44647" providerId="ADAL" clId="{96A0EE4E-386B-4179-A3AE-7939A22BF5D2}" dt="2023-03-30T21:10:41.488" v="10742" actId="164"/>
          <ac:cxnSpMkLst>
            <pc:docMk/>
            <pc:sldMk cId="1768061745" sldId="933"/>
            <ac:cxnSpMk id="108" creationId="{8D9B5845-D2A8-AAD6-A336-9105400D5161}"/>
          </ac:cxnSpMkLst>
        </pc:cxnChg>
        <pc:cxnChg chg="add mod topLvl">
          <ac:chgData name="Nate Jones" userId="87ef0a25-c510-4c76-8ec1-001ba2d44647" providerId="ADAL" clId="{96A0EE4E-386B-4179-A3AE-7939A22BF5D2}" dt="2023-03-30T21:10:41.488" v="10742" actId="164"/>
          <ac:cxnSpMkLst>
            <pc:docMk/>
            <pc:sldMk cId="1768061745" sldId="933"/>
            <ac:cxnSpMk id="109" creationId="{B6AB07C7-6E08-E183-E991-7BA00B022937}"/>
          </ac:cxnSpMkLst>
        </pc:cxnChg>
        <pc:cxnChg chg="add mod topLvl">
          <ac:chgData name="Nate Jones" userId="87ef0a25-c510-4c76-8ec1-001ba2d44647" providerId="ADAL" clId="{96A0EE4E-386B-4179-A3AE-7939A22BF5D2}" dt="2023-03-30T21:10:41.488" v="10742" actId="164"/>
          <ac:cxnSpMkLst>
            <pc:docMk/>
            <pc:sldMk cId="1768061745" sldId="933"/>
            <ac:cxnSpMk id="110" creationId="{F339B3E9-8F82-FEE8-66C6-37D4B4500635}"/>
          </ac:cxnSpMkLst>
        </pc:cxnChg>
        <pc:cxnChg chg="add del mod">
          <ac:chgData name="Nate Jones" userId="87ef0a25-c510-4c76-8ec1-001ba2d44647" providerId="ADAL" clId="{96A0EE4E-386B-4179-A3AE-7939A22BF5D2}" dt="2023-03-30T21:08:32.851" v="10716" actId="478"/>
          <ac:cxnSpMkLst>
            <pc:docMk/>
            <pc:sldMk cId="1768061745" sldId="933"/>
            <ac:cxnSpMk id="116" creationId="{907869AC-7A68-649C-5EC8-0EEBF1CB6F99}"/>
          </ac:cxnSpMkLst>
        </pc:cxnChg>
      </pc:sldChg>
      <pc:sldChg chg="addSp delSp modSp add mod ord">
        <pc:chgData name="Nate Jones" userId="87ef0a25-c510-4c76-8ec1-001ba2d44647" providerId="ADAL" clId="{96A0EE4E-386B-4179-A3AE-7939A22BF5D2}" dt="2023-03-30T19:38:49.901" v="8884"/>
        <pc:sldMkLst>
          <pc:docMk/>
          <pc:sldMk cId="235296392" sldId="941"/>
        </pc:sldMkLst>
        <pc:spChg chg="add mod">
          <ac:chgData name="Nate Jones" userId="87ef0a25-c510-4c76-8ec1-001ba2d44647" providerId="ADAL" clId="{96A0EE4E-386B-4179-A3AE-7939A22BF5D2}" dt="2023-03-30T19:38:28.223" v="8864" actId="14100"/>
          <ac:spMkLst>
            <pc:docMk/>
            <pc:sldMk cId="235296392" sldId="941"/>
            <ac:spMk id="6" creationId="{62324058-4EDA-3634-B284-E485A2DE610F}"/>
          </ac:spMkLst>
        </pc:spChg>
        <pc:spChg chg="mod">
          <ac:chgData name="Nate Jones" userId="87ef0a25-c510-4c76-8ec1-001ba2d44647" providerId="ADAL" clId="{96A0EE4E-386B-4179-A3AE-7939A22BF5D2}" dt="2023-03-30T19:38:22.755" v="8863" actId="179"/>
          <ac:spMkLst>
            <pc:docMk/>
            <pc:sldMk cId="235296392" sldId="941"/>
            <ac:spMk id="11" creationId="{D51AE503-6903-15B6-A7BA-CE79D0AA81B8}"/>
          </ac:spMkLst>
        </pc:spChg>
        <pc:grpChg chg="add mod">
          <ac:chgData name="Nate Jones" userId="87ef0a25-c510-4c76-8ec1-001ba2d44647" providerId="ADAL" clId="{96A0EE4E-386B-4179-A3AE-7939A22BF5D2}" dt="2023-03-30T19:38:44.313" v="8882" actId="1036"/>
          <ac:grpSpMkLst>
            <pc:docMk/>
            <pc:sldMk cId="235296392" sldId="941"/>
            <ac:grpSpMk id="8" creationId="{7CA6EFF9-3157-9BD9-B303-A3BC6048ED89}"/>
          </ac:grpSpMkLst>
        </pc:grpChg>
        <pc:grpChg chg="del mod">
          <ac:chgData name="Nate Jones" userId="87ef0a25-c510-4c76-8ec1-001ba2d44647" providerId="ADAL" clId="{96A0EE4E-386B-4179-A3AE-7939A22BF5D2}" dt="2023-03-30T19:37:33.826" v="8835" actId="478"/>
          <ac:grpSpMkLst>
            <pc:docMk/>
            <pc:sldMk cId="235296392" sldId="941"/>
            <ac:grpSpMk id="16" creationId="{F7A142B7-5F4C-A947-F925-F05755B0C8B9}"/>
          </ac:grpSpMkLst>
        </pc:grpChg>
      </pc:sldChg>
      <pc:sldChg chg="delSp add mod">
        <pc:chgData name="Nate Jones" userId="87ef0a25-c510-4c76-8ec1-001ba2d44647" providerId="ADAL" clId="{96A0EE4E-386B-4179-A3AE-7939A22BF5D2}" dt="2023-03-30T19:38:53.588" v="8885" actId="478"/>
        <pc:sldMkLst>
          <pc:docMk/>
          <pc:sldMk cId="681982795" sldId="942"/>
        </pc:sldMkLst>
        <pc:spChg chg="del">
          <ac:chgData name="Nate Jones" userId="87ef0a25-c510-4c76-8ec1-001ba2d44647" providerId="ADAL" clId="{96A0EE4E-386B-4179-A3AE-7939A22BF5D2}" dt="2023-03-30T19:38:53.588" v="8885" actId="478"/>
          <ac:spMkLst>
            <pc:docMk/>
            <pc:sldMk cId="681982795" sldId="942"/>
            <ac:spMk id="11" creationId="{D51AE503-6903-15B6-A7BA-CE79D0AA81B8}"/>
          </ac:spMkLst>
        </pc:spChg>
      </pc:sldChg>
      <pc:sldChg chg="addSp delSp modSp add mod ord modAnim">
        <pc:chgData name="Nate Jones" userId="87ef0a25-c510-4c76-8ec1-001ba2d44647" providerId="ADAL" clId="{96A0EE4E-386B-4179-A3AE-7939A22BF5D2}" dt="2023-04-13T23:03:58.732" v="11655"/>
        <pc:sldMkLst>
          <pc:docMk/>
          <pc:sldMk cId="1073384849" sldId="943"/>
        </pc:sldMkLst>
        <pc:spChg chg="mod topLvl">
          <ac:chgData name="Nate Jones" userId="87ef0a25-c510-4c76-8ec1-001ba2d44647" providerId="ADAL" clId="{96A0EE4E-386B-4179-A3AE-7939A22BF5D2}" dt="2023-03-30T21:27:42.526" v="10856" actId="164"/>
          <ac:spMkLst>
            <pc:docMk/>
            <pc:sldMk cId="1073384849" sldId="943"/>
            <ac:spMk id="9" creationId="{50C7CDA7-FA2A-CF15-E68D-9D337452539F}"/>
          </ac:spMkLst>
        </pc:spChg>
        <pc:spChg chg="mod topLvl">
          <ac:chgData name="Nate Jones" userId="87ef0a25-c510-4c76-8ec1-001ba2d44647" providerId="ADAL" clId="{96A0EE4E-386B-4179-A3AE-7939A22BF5D2}" dt="2023-03-30T21:27:42.526" v="10856" actId="164"/>
          <ac:spMkLst>
            <pc:docMk/>
            <pc:sldMk cId="1073384849" sldId="943"/>
            <ac:spMk id="10" creationId="{C0DC3C07-6DF1-2DDD-61BA-3BE1728C5626}"/>
          </ac:spMkLst>
        </pc:spChg>
        <pc:spChg chg="mod topLvl">
          <ac:chgData name="Nate Jones" userId="87ef0a25-c510-4c76-8ec1-001ba2d44647" providerId="ADAL" clId="{96A0EE4E-386B-4179-A3AE-7939A22BF5D2}" dt="2023-03-30T21:27:42.526" v="10856" actId="164"/>
          <ac:spMkLst>
            <pc:docMk/>
            <pc:sldMk cId="1073384849" sldId="943"/>
            <ac:spMk id="11" creationId="{E4E35AC9-FF99-B155-0087-4C95BED7B5F3}"/>
          </ac:spMkLst>
        </pc:spChg>
        <pc:spChg chg="mod topLvl">
          <ac:chgData name="Nate Jones" userId="87ef0a25-c510-4c76-8ec1-001ba2d44647" providerId="ADAL" clId="{96A0EE4E-386B-4179-A3AE-7939A22BF5D2}" dt="2023-03-30T21:27:54.960" v="10859" actId="164"/>
          <ac:spMkLst>
            <pc:docMk/>
            <pc:sldMk cId="1073384849" sldId="943"/>
            <ac:spMk id="12" creationId="{2D860A44-B4EA-622D-37D3-6DC42649868A}"/>
          </ac:spMkLst>
        </pc:spChg>
        <pc:spChg chg="mod topLvl">
          <ac:chgData name="Nate Jones" userId="87ef0a25-c510-4c76-8ec1-001ba2d44647" providerId="ADAL" clId="{96A0EE4E-386B-4179-A3AE-7939A22BF5D2}" dt="2023-03-30T21:27:58.507" v="10860" actId="164"/>
          <ac:spMkLst>
            <pc:docMk/>
            <pc:sldMk cId="1073384849" sldId="943"/>
            <ac:spMk id="13" creationId="{C1168097-3C71-71EF-A243-E5FAD7BC34D6}"/>
          </ac:spMkLst>
        </pc:spChg>
        <pc:spChg chg="mod topLvl">
          <ac:chgData name="Nate Jones" userId="87ef0a25-c510-4c76-8ec1-001ba2d44647" providerId="ADAL" clId="{96A0EE4E-386B-4179-A3AE-7939A22BF5D2}" dt="2023-03-30T21:28:03.585" v="10861" actId="164"/>
          <ac:spMkLst>
            <pc:docMk/>
            <pc:sldMk cId="1073384849" sldId="943"/>
            <ac:spMk id="14" creationId="{4F7C5AD4-4151-1804-9BF0-3B10D1C5194A}"/>
          </ac:spMkLst>
        </pc:spChg>
        <pc:spChg chg="mod topLvl">
          <ac:chgData name="Nate Jones" userId="87ef0a25-c510-4c76-8ec1-001ba2d44647" providerId="ADAL" clId="{96A0EE4E-386B-4179-A3AE-7939A22BF5D2}" dt="2023-03-30T21:28:08.221" v="10862" actId="164"/>
          <ac:spMkLst>
            <pc:docMk/>
            <pc:sldMk cId="1073384849" sldId="943"/>
            <ac:spMk id="15" creationId="{3357BA53-410F-816E-20F9-60ACA4679807}"/>
          </ac:spMkLst>
        </pc:spChg>
        <pc:spChg chg="mod topLvl">
          <ac:chgData name="Nate Jones" userId="87ef0a25-c510-4c76-8ec1-001ba2d44647" providerId="ADAL" clId="{96A0EE4E-386B-4179-A3AE-7939A22BF5D2}" dt="2023-03-30T21:28:11.583" v="10863" actId="164"/>
          <ac:spMkLst>
            <pc:docMk/>
            <pc:sldMk cId="1073384849" sldId="943"/>
            <ac:spMk id="17" creationId="{AD884224-AF33-D787-BDCB-205AACA1B1C0}"/>
          </ac:spMkLst>
        </pc:spChg>
        <pc:spChg chg="mod topLvl">
          <ac:chgData name="Nate Jones" userId="87ef0a25-c510-4c76-8ec1-001ba2d44647" providerId="ADAL" clId="{96A0EE4E-386B-4179-A3AE-7939A22BF5D2}" dt="2023-03-30T21:28:15.245" v="10864" actId="164"/>
          <ac:spMkLst>
            <pc:docMk/>
            <pc:sldMk cId="1073384849" sldId="943"/>
            <ac:spMk id="18" creationId="{9E02B0DA-D3E8-6941-34DA-BEBEC7061B14}"/>
          </ac:spMkLst>
        </pc:spChg>
        <pc:spChg chg="mod topLvl">
          <ac:chgData name="Nate Jones" userId="87ef0a25-c510-4c76-8ec1-001ba2d44647" providerId="ADAL" clId="{96A0EE4E-386B-4179-A3AE-7939A22BF5D2}" dt="2023-03-30T21:28:19.008" v="10865" actId="164"/>
          <ac:spMkLst>
            <pc:docMk/>
            <pc:sldMk cId="1073384849" sldId="943"/>
            <ac:spMk id="19" creationId="{0BB3ACDC-4877-84E5-D00B-4DD1A45EF469}"/>
          </ac:spMkLst>
        </pc:spChg>
        <pc:spChg chg="mod topLvl">
          <ac:chgData name="Nate Jones" userId="87ef0a25-c510-4c76-8ec1-001ba2d44647" providerId="ADAL" clId="{96A0EE4E-386B-4179-A3AE-7939A22BF5D2}" dt="2023-03-30T21:28:24.345" v="10866" actId="164"/>
          <ac:spMkLst>
            <pc:docMk/>
            <pc:sldMk cId="1073384849" sldId="943"/>
            <ac:spMk id="29" creationId="{D83BF42C-3B8B-82BE-E52B-8AB360A989AD}"/>
          </ac:spMkLst>
        </pc:spChg>
        <pc:spChg chg="mod topLvl">
          <ac:chgData name="Nate Jones" userId="87ef0a25-c510-4c76-8ec1-001ba2d44647" providerId="ADAL" clId="{96A0EE4E-386B-4179-A3AE-7939A22BF5D2}" dt="2023-03-30T21:27:54.960" v="10859" actId="164"/>
          <ac:spMkLst>
            <pc:docMk/>
            <pc:sldMk cId="1073384849" sldId="943"/>
            <ac:spMk id="34" creationId="{B893DDEF-F785-DDFA-9EC3-199406B6E542}"/>
          </ac:spMkLst>
        </pc:spChg>
        <pc:spChg chg="mod topLvl">
          <ac:chgData name="Nate Jones" userId="87ef0a25-c510-4c76-8ec1-001ba2d44647" providerId="ADAL" clId="{96A0EE4E-386B-4179-A3AE-7939A22BF5D2}" dt="2023-03-30T21:27:54.960" v="10859" actId="164"/>
          <ac:spMkLst>
            <pc:docMk/>
            <pc:sldMk cId="1073384849" sldId="943"/>
            <ac:spMk id="35" creationId="{60086A48-1FE3-3731-2171-A0872C3E6CE2}"/>
          </ac:spMkLst>
        </pc:spChg>
        <pc:spChg chg="mod topLvl">
          <ac:chgData name="Nate Jones" userId="87ef0a25-c510-4c76-8ec1-001ba2d44647" providerId="ADAL" clId="{96A0EE4E-386B-4179-A3AE-7939A22BF5D2}" dt="2023-03-30T21:27:58.507" v="10860" actId="164"/>
          <ac:spMkLst>
            <pc:docMk/>
            <pc:sldMk cId="1073384849" sldId="943"/>
            <ac:spMk id="36" creationId="{E66DF31C-79C4-EEAC-37D2-A4929073D940}"/>
          </ac:spMkLst>
        </pc:spChg>
        <pc:spChg chg="mod topLvl">
          <ac:chgData name="Nate Jones" userId="87ef0a25-c510-4c76-8ec1-001ba2d44647" providerId="ADAL" clId="{96A0EE4E-386B-4179-A3AE-7939A22BF5D2}" dt="2023-03-30T21:27:58.507" v="10860" actId="164"/>
          <ac:spMkLst>
            <pc:docMk/>
            <pc:sldMk cId="1073384849" sldId="943"/>
            <ac:spMk id="37" creationId="{11835F9C-CF12-3E38-1ADA-DFD29552F3D4}"/>
          </ac:spMkLst>
        </pc:spChg>
        <pc:spChg chg="mod topLvl">
          <ac:chgData name="Nate Jones" userId="87ef0a25-c510-4c76-8ec1-001ba2d44647" providerId="ADAL" clId="{96A0EE4E-386B-4179-A3AE-7939A22BF5D2}" dt="2023-03-30T21:28:03.585" v="10861" actId="164"/>
          <ac:spMkLst>
            <pc:docMk/>
            <pc:sldMk cId="1073384849" sldId="943"/>
            <ac:spMk id="38" creationId="{69DA5B0B-6578-7C73-7621-C42E6C5199B5}"/>
          </ac:spMkLst>
        </pc:spChg>
        <pc:spChg chg="mod topLvl">
          <ac:chgData name="Nate Jones" userId="87ef0a25-c510-4c76-8ec1-001ba2d44647" providerId="ADAL" clId="{96A0EE4E-386B-4179-A3AE-7939A22BF5D2}" dt="2023-03-30T21:28:03.585" v="10861" actId="164"/>
          <ac:spMkLst>
            <pc:docMk/>
            <pc:sldMk cId="1073384849" sldId="943"/>
            <ac:spMk id="39" creationId="{52493D28-E5C3-651D-D177-0DE56BC9901D}"/>
          </ac:spMkLst>
        </pc:spChg>
        <pc:spChg chg="mod topLvl">
          <ac:chgData name="Nate Jones" userId="87ef0a25-c510-4c76-8ec1-001ba2d44647" providerId="ADAL" clId="{96A0EE4E-386B-4179-A3AE-7939A22BF5D2}" dt="2023-03-30T21:28:08.221" v="10862" actId="164"/>
          <ac:spMkLst>
            <pc:docMk/>
            <pc:sldMk cId="1073384849" sldId="943"/>
            <ac:spMk id="40" creationId="{C6664177-8C76-94C8-8B20-C31BFFD62B84}"/>
          </ac:spMkLst>
        </pc:spChg>
        <pc:spChg chg="mod topLvl">
          <ac:chgData name="Nate Jones" userId="87ef0a25-c510-4c76-8ec1-001ba2d44647" providerId="ADAL" clId="{96A0EE4E-386B-4179-A3AE-7939A22BF5D2}" dt="2023-03-30T21:28:08.221" v="10862" actId="164"/>
          <ac:spMkLst>
            <pc:docMk/>
            <pc:sldMk cId="1073384849" sldId="943"/>
            <ac:spMk id="41" creationId="{F2CB4B6F-A843-9233-733A-86A6F2E210DF}"/>
          </ac:spMkLst>
        </pc:spChg>
        <pc:spChg chg="mod topLvl">
          <ac:chgData name="Nate Jones" userId="87ef0a25-c510-4c76-8ec1-001ba2d44647" providerId="ADAL" clId="{96A0EE4E-386B-4179-A3AE-7939A22BF5D2}" dt="2023-03-30T21:28:11.583" v="10863" actId="164"/>
          <ac:spMkLst>
            <pc:docMk/>
            <pc:sldMk cId="1073384849" sldId="943"/>
            <ac:spMk id="42" creationId="{3C1635C7-4FD0-F742-925A-BE6A85B33D03}"/>
          </ac:spMkLst>
        </pc:spChg>
        <pc:spChg chg="mod topLvl">
          <ac:chgData name="Nate Jones" userId="87ef0a25-c510-4c76-8ec1-001ba2d44647" providerId="ADAL" clId="{96A0EE4E-386B-4179-A3AE-7939A22BF5D2}" dt="2023-03-30T21:28:11.583" v="10863" actId="164"/>
          <ac:spMkLst>
            <pc:docMk/>
            <pc:sldMk cId="1073384849" sldId="943"/>
            <ac:spMk id="43" creationId="{1DD15D84-686C-C332-7F4F-BFAA98B2AB1B}"/>
          </ac:spMkLst>
        </pc:spChg>
        <pc:spChg chg="mod topLvl">
          <ac:chgData name="Nate Jones" userId="87ef0a25-c510-4c76-8ec1-001ba2d44647" providerId="ADAL" clId="{96A0EE4E-386B-4179-A3AE-7939A22BF5D2}" dt="2023-03-30T21:28:15.245" v="10864" actId="164"/>
          <ac:spMkLst>
            <pc:docMk/>
            <pc:sldMk cId="1073384849" sldId="943"/>
            <ac:spMk id="44" creationId="{2BA2429A-1AFF-F19D-ADE2-917B6C45E348}"/>
          </ac:spMkLst>
        </pc:spChg>
        <pc:spChg chg="mod topLvl">
          <ac:chgData name="Nate Jones" userId="87ef0a25-c510-4c76-8ec1-001ba2d44647" providerId="ADAL" clId="{96A0EE4E-386B-4179-A3AE-7939A22BF5D2}" dt="2023-03-30T21:28:15.245" v="10864" actId="164"/>
          <ac:spMkLst>
            <pc:docMk/>
            <pc:sldMk cId="1073384849" sldId="943"/>
            <ac:spMk id="45" creationId="{6088F2B8-0940-1B76-91A7-9CC4637C9DBC}"/>
          </ac:spMkLst>
        </pc:spChg>
        <pc:spChg chg="mod topLvl">
          <ac:chgData name="Nate Jones" userId="87ef0a25-c510-4c76-8ec1-001ba2d44647" providerId="ADAL" clId="{96A0EE4E-386B-4179-A3AE-7939A22BF5D2}" dt="2023-03-30T21:28:19.008" v="10865" actId="164"/>
          <ac:spMkLst>
            <pc:docMk/>
            <pc:sldMk cId="1073384849" sldId="943"/>
            <ac:spMk id="46" creationId="{1784AD46-6C8B-3086-ECE6-43CE842AA147}"/>
          </ac:spMkLst>
        </pc:spChg>
        <pc:spChg chg="mod topLvl">
          <ac:chgData name="Nate Jones" userId="87ef0a25-c510-4c76-8ec1-001ba2d44647" providerId="ADAL" clId="{96A0EE4E-386B-4179-A3AE-7939A22BF5D2}" dt="2023-03-30T21:28:19.008" v="10865" actId="164"/>
          <ac:spMkLst>
            <pc:docMk/>
            <pc:sldMk cId="1073384849" sldId="943"/>
            <ac:spMk id="47" creationId="{17DCC419-9E92-B43D-1D29-7C1DADA6E07D}"/>
          </ac:spMkLst>
        </pc:spChg>
        <pc:spChg chg="mod topLvl">
          <ac:chgData name="Nate Jones" userId="87ef0a25-c510-4c76-8ec1-001ba2d44647" providerId="ADAL" clId="{96A0EE4E-386B-4179-A3AE-7939A22BF5D2}" dt="2023-03-30T21:28:24.345" v="10866" actId="164"/>
          <ac:spMkLst>
            <pc:docMk/>
            <pc:sldMk cId="1073384849" sldId="943"/>
            <ac:spMk id="48" creationId="{529EF28E-88AA-D1F1-1E15-C033561E0F8A}"/>
          </ac:spMkLst>
        </pc:spChg>
        <pc:spChg chg="mod topLvl">
          <ac:chgData name="Nate Jones" userId="87ef0a25-c510-4c76-8ec1-001ba2d44647" providerId="ADAL" clId="{96A0EE4E-386B-4179-A3AE-7939A22BF5D2}" dt="2023-03-30T21:28:24.345" v="10866" actId="164"/>
          <ac:spMkLst>
            <pc:docMk/>
            <pc:sldMk cId="1073384849" sldId="943"/>
            <ac:spMk id="49" creationId="{A46209B6-6C73-6FF9-BD4A-B4264292E5D6}"/>
          </ac:spMkLst>
        </pc:spChg>
        <pc:spChg chg="mod">
          <ac:chgData name="Nate Jones" userId="87ef0a25-c510-4c76-8ec1-001ba2d44647" providerId="ADAL" clId="{96A0EE4E-386B-4179-A3AE-7939A22BF5D2}" dt="2023-03-30T21:29:08.049" v="10868" actId="571"/>
          <ac:spMkLst>
            <pc:docMk/>
            <pc:sldMk cId="1073384849" sldId="943"/>
            <ac:spMk id="54" creationId="{CBCCBB97-6B70-AEC9-EBCC-2D4869CD0BAE}"/>
          </ac:spMkLst>
        </pc:spChg>
        <pc:spChg chg="mod">
          <ac:chgData name="Nate Jones" userId="87ef0a25-c510-4c76-8ec1-001ba2d44647" providerId="ADAL" clId="{96A0EE4E-386B-4179-A3AE-7939A22BF5D2}" dt="2023-03-30T21:29:08.049" v="10868" actId="571"/>
          <ac:spMkLst>
            <pc:docMk/>
            <pc:sldMk cId="1073384849" sldId="943"/>
            <ac:spMk id="55" creationId="{49D1D7E4-C58F-BB13-A9E6-F10D19AE9B89}"/>
          </ac:spMkLst>
        </pc:spChg>
        <pc:spChg chg="mod">
          <ac:chgData name="Nate Jones" userId="87ef0a25-c510-4c76-8ec1-001ba2d44647" providerId="ADAL" clId="{96A0EE4E-386B-4179-A3AE-7939A22BF5D2}" dt="2023-03-30T21:29:08.049" v="10868" actId="571"/>
          <ac:spMkLst>
            <pc:docMk/>
            <pc:sldMk cId="1073384849" sldId="943"/>
            <ac:spMk id="56" creationId="{53BBEEBF-9723-0FE1-6ECF-3E2DDBB47156}"/>
          </ac:spMkLst>
        </pc:spChg>
        <pc:spChg chg="mod">
          <ac:chgData name="Nate Jones" userId="87ef0a25-c510-4c76-8ec1-001ba2d44647" providerId="ADAL" clId="{96A0EE4E-386B-4179-A3AE-7939A22BF5D2}" dt="2023-03-30T21:29:08.049" v="10868" actId="571"/>
          <ac:spMkLst>
            <pc:docMk/>
            <pc:sldMk cId="1073384849" sldId="943"/>
            <ac:spMk id="58" creationId="{73B9ACAD-F81E-9C34-2EE9-84FE2B1730DB}"/>
          </ac:spMkLst>
        </pc:spChg>
        <pc:spChg chg="mod">
          <ac:chgData name="Nate Jones" userId="87ef0a25-c510-4c76-8ec1-001ba2d44647" providerId="ADAL" clId="{96A0EE4E-386B-4179-A3AE-7939A22BF5D2}" dt="2023-03-30T21:37:33.770" v="10917" actId="20577"/>
          <ac:spMkLst>
            <pc:docMk/>
            <pc:sldMk cId="1073384849" sldId="943"/>
            <ac:spMk id="59" creationId="{CCE4A665-038D-4C72-8369-B6F858F47501}"/>
          </ac:spMkLst>
        </pc:spChg>
        <pc:spChg chg="mod">
          <ac:chgData name="Nate Jones" userId="87ef0a25-c510-4c76-8ec1-001ba2d44647" providerId="ADAL" clId="{96A0EE4E-386B-4179-A3AE-7939A22BF5D2}" dt="2023-03-30T21:29:08.049" v="10868" actId="571"/>
          <ac:spMkLst>
            <pc:docMk/>
            <pc:sldMk cId="1073384849" sldId="943"/>
            <ac:spMk id="60" creationId="{108807C5-6EBB-7574-D773-82F94E64C103}"/>
          </ac:spMkLst>
        </pc:spChg>
        <pc:spChg chg="mod">
          <ac:chgData name="Nate Jones" userId="87ef0a25-c510-4c76-8ec1-001ba2d44647" providerId="ADAL" clId="{96A0EE4E-386B-4179-A3AE-7939A22BF5D2}" dt="2023-03-30T21:29:08.049" v="10868" actId="571"/>
          <ac:spMkLst>
            <pc:docMk/>
            <pc:sldMk cId="1073384849" sldId="943"/>
            <ac:spMk id="65" creationId="{024F8829-179E-3054-AF2A-31B8BA0C5DFB}"/>
          </ac:spMkLst>
        </pc:spChg>
        <pc:spChg chg="mod">
          <ac:chgData name="Nate Jones" userId="87ef0a25-c510-4c76-8ec1-001ba2d44647" providerId="ADAL" clId="{96A0EE4E-386B-4179-A3AE-7939A22BF5D2}" dt="2023-03-30T21:29:08.049" v="10868" actId="571"/>
          <ac:spMkLst>
            <pc:docMk/>
            <pc:sldMk cId="1073384849" sldId="943"/>
            <ac:spMk id="67" creationId="{619025B9-CA36-E8D6-F22E-CDE435FE9404}"/>
          </ac:spMkLst>
        </pc:spChg>
        <pc:spChg chg="mod">
          <ac:chgData name="Nate Jones" userId="87ef0a25-c510-4c76-8ec1-001ba2d44647" providerId="ADAL" clId="{96A0EE4E-386B-4179-A3AE-7939A22BF5D2}" dt="2023-03-30T21:29:08.049" v="10868" actId="571"/>
          <ac:spMkLst>
            <pc:docMk/>
            <pc:sldMk cId="1073384849" sldId="943"/>
            <ac:spMk id="68" creationId="{7749E9EC-576A-E0F5-88DA-9A5C47042AB7}"/>
          </ac:spMkLst>
        </pc:spChg>
        <pc:spChg chg="mod">
          <ac:chgData name="Nate Jones" userId="87ef0a25-c510-4c76-8ec1-001ba2d44647" providerId="ADAL" clId="{96A0EE4E-386B-4179-A3AE-7939A22BF5D2}" dt="2023-03-30T21:29:08.049" v="10868" actId="571"/>
          <ac:spMkLst>
            <pc:docMk/>
            <pc:sldMk cId="1073384849" sldId="943"/>
            <ac:spMk id="69" creationId="{790CE128-800A-9A26-6129-D0BA1B6D00B7}"/>
          </ac:spMkLst>
        </pc:spChg>
        <pc:spChg chg="mod">
          <ac:chgData name="Nate Jones" userId="87ef0a25-c510-4c76-8ec1-001ba2d44647" providerId="ADAL" clId="{96A0EE4E-386B-4179-A3AE-7939A22BF5D2}" dt="2023-03-30T21:29:08.049" v="10868" actId="571"/>
          <ac:spMkLst>
            <pc:docMk/>
            <pc:sldMk cId="1073384849" sldId="943"/>
            <ac:spMk id="71" creationId="{34D964B3-BF31-269E-851A-8B5BBFFDB37A}"/>
          </ac:spMkLst>
        </pc:spChg>
        <pc:spChg chg="mod">
          <ac:chgData name="Nate Jones" userId="87ef0a25-c510-4c76-8ec1-001ba2d44647" providerId="ADAL" clId="{96A0EE4E-386B-4179-A3AE-7939A22BF5D2}" dt="2023-03-30T21:29:08.049" v="10868" actId="571"/>
          <ac:spMkLst>
            <pc:docMk/>
            <pc:sldMk cId="1073384849" sldId="943"/>
            <ac:spMk id="72" creationId="{43E80D20-AC2F-104E-F74B-B393FF7324F9}"/>
          </ac:spMkLst>
        </pc:spChg>
        <pc:spChg chg="mod">
          <ac:chgData name="Nate Jones" userId="87ef0a25-c510-4c76-8ec1-001ba2d44647" providerId="ADAL" clId="{96A0EE4E-386B-4179-A3AE-7939A22BF5D2}" dt="2023-03-30T21:29:08.049" v="10868" actId="571"/>
          <ac:spMkLst>
            <pc:docMk/>
            <pc:sldMk cId="1073384849" sldId="943"/>
            <ac:spMk id="73" creationId="{4E86E31A-A898-5A1D-8EA8-2C3310033258}"/>
          </ac:spMkLst>
        </pc:spChg>
        <pc:spChg chg="mod topLvl">
          <ac:chgData name="Nate Jones" userId="87ef0a25-c510-4c76-8ec1-001ba2d44647" providerId="ADAL" clId="{96A0EE4E-386B-4179-A3AE-7939A22BF5D2}" dt="2023-03-30T21:34:05.293" v="10889" actId="164"/>
          <ac:spMkLst>
            <pc:docMk/>
            <pc:sldMk cId="1073384849" sldId="943"/>
            <ac:spMk id="80" creationId="{A65D8B27-14B9-8B44-BBE4-D2DA4CD03957}"/>
          </ac:spMkLst>
        </pc:spChg>
        <pc:spChg chg="mod topLvl">
          <ac:chgData name="Nate Jones" userId="87ef0a25-c510-4c76-8ec1-001ba2d44647" providerId="ADAL" clId="{96A0EE4E-386B-4179-A3AE-7939A22BF5D2}" dt="2023-03-30T21:34:05.293" v="10889" actId="164"/>
          <ac:spMkLst>
            <pc:docMk/>
            <pc:sldMk cId="1073384849" sldId="943"/>
            <ac:spMk id="90" creationId="{508C42DD-48CF-4B31-4CAC-2926EDB6976D}"/>
          </ac:spMkLst>
        </pc:spChg>
        <pc:spChg chg="mod topLvl">
          <ac:chgData name="Nate Jones" userId="87ef0a25-c510-4c76-8ec1-001ba2d44647" providerId="ADAL" clId="{96A0EE4E-386B-4179-A3AE-7939A22BF5D2}" dt="2023-03-30T21:34:05.293" v="10889" actId="164"/>
          <ac:spMkLst>
            <pc:docMk/>
            <pc:sldMk cId="1073384849" sldId="943"/>
            <ac:spMk id="91" creationId="{97E69A05-EEA1-2B86-39C2-A849CA54E3EE}"/>
          </ac:spMkLst>
        </pc:spChg>
        <pc:spChg chg="mod topLvl">
          <ac:chgData name="Nate Jones" userId="87ef0a25-c510-4c76-8ec1-001ba2d44647" providerId="ADAL" clId="{96A0EE4E-386B-4179-A3AE-7939A22BF5D2}" dt="2023-03-30T21:34:40.450" v="10891" actId="164"/>
          <ac:spMkLst>
            <pc:docMk/>
            <pc:sldMk cId="1073384849" sldId="943"/>
            <ac:spMk id="93" creationId="{02D526FD-BE84-AE08-079E-0CCF460362FB}"/>
          </ac:spMkLst>
        </pc:spChg>
        <pc:spChg chg="mod topLvl">
          <ac:chgData name="Nate Jones" userId="87ef0a25-c510-4c76-8ec1-001ba2d44647" providerId="ADAL" clId="{96A0EE4E-386B-4179-A3AE-7939A22BF5D2}" dt="2023-03-30T21:34:40.450" v="10891" actId="164"/>
          <ac:spMkLst>
            <pc:docMk/>
            <pc:sldMk cId="1073384849" sldId="943"/>
            <ac:spMk id="94" creationId="{843622E2-C295-EFF9-F3A9-1C3A867116CC}"/>
          </ac:spMkLst>
        </pc:spChg>
        <pc:spChg chg="mod topLvl">
          <ac:chgData name="Nate Jones" userId="87ef0a25-c510-4c76-8ec1-001ba2d44647" providerId="ADAL" clId="{96A0EE4E-386B-4179-A3AE-7939A22BF5D2}" dt="2023-03-30T21:35:16.873" v="10895" actId="164"/>
          <ac:spMkLst>
            <pc:docMk/>
            <pc:sldMk cId="1073384849" sldId="943"/>
            <ac:spMk id="96" creationId="{DB831100-074E-3017-6640-6CDF4357210C}"/>
          </ac:spMkLst>
        </pc:spChg>
        <pc:spChg chg="mod topLvl">
          <ac:chgData name="Nate Jones" userId="87ef0a25-c510-4c76-8ec1-001ba2d44647" providerId="ADAL" clId="{96A0EE4E-386B-4179-A3AE-7939A22BF5D2}" dt="2023-03-30T21:35:16.873" v="10895" actId="164"/>
          <ac:spMkLst>
            <pc:docMk/>
            <pc:sldMk cId="1073384849" sldId="943"/>
            <ac:spMk id="97" creationId="{D639FBA2-1418-86FE-D2DE-561A6283533E}"/>
          </ac:spMkLst>
        </pc:spChg>
        <pc:spChg chg="mod topLvl">
          <ac:chgData name="Nate Jones" userId="87ef0a25-c510-4c76-8ec1-001ba2d44647" providerId="ADAL" clId="{96A0EE4E-386B-4179-A3AE-7939A22BF5D2}" dt="2023-03-30T21:35:20.297" v="10896" actId="164"/>
          <ac:spMkLst>
            <pc:docMk/>
            <pc:sldMk cId="1073384849" sldId="943"/>
            <ac:spMk id="98" creationId="{61F22330-D355-1DCB-7567-8D196BB58218}"/>
          </ac:spMkLst>
        </pc:spChg>
        <pc:spChg chg="mod topLvl">
          <ac:chgData name="Nate Jones" userId="87ef0a25-c510-4c76-8ec1-001ba2d44647" providerId="ADAL" clId="{96A0EE4E-386B-4179-A3AE-7939A22BF5D2}" dt="2023-03-30T21:35:20.297" v="10896" actId="164"/>
          <ac:spMkLst>
            <pc:docMk/>
            <pc:sldMk cId="1073384849" sldId="943"/>
            <ac:spMk id="99" creationId="{D506CD84-A83D-98CE-2809-30F92DF8BAE3}"/>
          </ac:spMkLst>
        </pc:spChg>
        <pc:spChg chg="mod topLvl">
          <ac:chgData name="Nate Jones" userId="87ef0a25-c510-4c76-8ec1-001ba2d44647" providerId="ADAL" clId="{96A0EE4E-386B-4179-A3AE-7939A22BF5D2}" dt="2023-03-30T21:27:18.429" v="10855" actId="165"/>
          <ac:spMkLst>
            <pc:docMk/>
            <pc:sldMk cId="1073384849" sldId="943"/>
            <ac:spMk id="111" creationId="{B8B01EC7-B3B4-9C76-2A9A-4A25BF80336B}"/>
          </ac:spMkLst>
        </pc:spChg>
        <pc:spChg chg="mod topLvl">
          <ac:chgData name="Nate Jones" userId="87ef0a25-c510-4c76-8ec1-001ba2d44647" providerId="ADAL" clId="{96A0EE4E-386B-4179-A3AE-7939A22BF5D2}" dt="2023-03-30T21:27:18.429" v="10855" actId="165"/>
          <ac:spMkLst>
            <pc:docMk/>
            <pc:sldMk cId="1073384849" sldId="943"/>
            <ac:spMk id="112" creationId="{397EF5DC-53C0-95AC-ADE1-F822BCD9547A}"/>
          </ac:spMkLst>
        </pc:spChg>
        <pc:spChg chg="mod topLvl">
          <ac:chgData name="Nate Jones" userId="87ef0a25-c510-4c76-8ec1-001ba2d44647" providerId="ADAL" clId="{96A0EE4E-386B-4179-A3AE-7939A22BF5D2}" dt="2023-03-30T21:27:18.429" v="10855" actId="165"/>
          <ac:spMkLst>
            <pc:docMk/>
            <pc:sldMk cId="1073384849" sldId="943"/>
            <ac:spMk id="113" creationId="{D31168EE-7EED-7BB0-47D7-483D1C2D1BBB}"/>
          </ac:spMkLst>
        </pc:spChg>
        <pc:grpChg chg="add mod">
          <ac:chgData name="Nate Jones" userId="87ef0a25-c510-4c76-8ec1-001ba2d44647" providerId="ADAL" clId="{96A0EE4E-386B-4179-A3AE-7939A22BF5D2}" dt="2023-03-30T21:27:42.526" v="10856" actId="164"/>
          <ac:grpSpMkLst>
            <pc:docMk/>
            <pc:sldMk cId="1073384849" sldId="943"/>
            <ac:grpSpMk id="2" creationId="{5055696D-DAAB-7EA9-2905-8833409DFAF5}"/>
          </ac:grpSpMkLst>
        </pc:grpChg>
        <pc:grpChg chg="add mod">
          <ac:chgData name="Nate Jones" userId="87ef0a25-c510-4c76-8ec1-001ba2d44647" providerId="ADAL" clId="{96A0EE4E-386B-4179-A3AE-7939A22BF5D2}" dt="2023-03-30T21:27:54.960" v="10859" actId="164"/>
          <ac:grpSpMkLst>
            <pc:docMk/>
            <pc:sldMk cId="1073384849" sldId="943"/>
            <ac:grpSpMk id="20" creationId="{93A774B4-6295-95CD-B3E5-49E7AF5A7AFE}"/>
          </ac:grpSpMkLst>
        </pc:grpChg>
        <pc:grpChg chg="add mod">
          <ac:chgData name="Nate Jones" userId="87ef0a25-c510-4c76-8ec1-001ba2d44647" providerId="ADAL" clId="{96A0EE4E-386B-4179-A3AE-7939A22BF5D2}" dt="2023-03-30T21:27:58.507" v="10860" actId="164"/>
          <ac:grpSpMkLst>
            <pc:docMk/>
            <pc:sldMk cId="1073384849" sldId="943"/>
            <ac:grpSpMk id="22" creationId="{946813F2-1122-B6D1-8B69-663337DF8374}"/>
          </ac:grpSpMkLst>
        </pc:grpChg>
        <pc:grpChg chg="add mod">
          <ac:chgData name="Nate Jones" userId="87ef0a25-c510-4c76-8ec1-001ba2d44647" providerId="ADAL" clId="{96A0EE4E-386B-4179-A3AE-7939A22BF5D2}" dt="2023-03-30T21:28:03.585" v="10861" actId="164"/>
          <ac:grpSpMkLst>
            <pc:docMk/>
            <pc:sldMk cId="1073384849" sldId="943"/>
            <ac:grpSpMk id="30" creationId="{4F0596A9-C176-D8CF-AEF0-502F21B38625}"/>
          </ac:grpSpMkLst>
        </pc:grpChg>
        <pc:grpChg chg="add mod">
          <ac:chgData name="Nate Jones" userId="87ef0a25-c510-4c76-8ec1-001ba2d44647" providerId="ADAL" clId="{96A0EE4E-386B-4179-A3AE-7939A22BF5D2}" dt="2023-03-30T21:28:08.221" v="10862" actId="164"/>
          <ac:grpSpMkLst>
            <pc:docMk/>
            <pc:sldMk cId="1073384849" sldId="943"/>
            <ac:grpSpMk id="31" creationId="{E3E2BA81-F3C4-6C31-53BF-78FE09882546}"/>
          </ac:grpSpMkLst>
        </pc:grpChg>
        <pc:grpChg chg="add mod">
          <ac:chgData name="Nate Jones" userId="87ef0a25-c510-4c76-8ec1-001ba2d44647" providerId="ADAL" clId="{96A0EE4E-386B-4179-A3AE-7939A22BF5D2}" dt="2023-03-30T21:28:11.583" v="10863" actId="164"/>
          <ac:grpSpMkLst>
            <pc:docMk/>
            <pc:sldMk cId="1073384849" sldId="943"/>
            <ac:grpSpMk id="32" creationId="{C56D9AE5-CB4F-6E04-BFCF-248A335EB859}"/>
          </ac:grpSpMkLst>
        </pc:grpChg>
        <pc:grpChg chg="add mod">
          <ac:chgData name="Nate Jones" userId="87ef0a25-c510-4c76-8ec1-001ba2d44647" providerId="ADAL" clId="{96A0EE4E-386B-4179-A3AE-7939A22BF5D2}" dt="2023-03-30T21:28:15.245" v="10864" actId="164"/>
          <ac:grpSpMkLst>
            <pc:docMk/>
            <pc:sldMk cId="1073384849" sldId="943"/>
            <ac:grpSpMk id="33" creationId="{E81E9024-EE24-5C37-4C2D-BF4A18AD353D}"/>
          </ac:grpSpMkLst>
        </pc:grpChg>
        <pc:grpChg chg="add mod">
          <ac:chgData name="Nate Jones" userId="87ef0a25-c510-4c76-8ec1-001ba2d44647" providerId="ADAL" clId="{96A0EE4E-386B-4179-A3AE-7939A22BF5D2}" dt="2023-03-30T21:28:19.008" v="10865" actId="164"/>
          <ac:grpSpMkLst>
            <pc:docMk/>
            <pc:sldMk cId="1073384849" sldId="943"/>
            <ac:grpSpMk id="50" creationId="{E979F0B0-4338-3736-CAEA-7D5FF49F5181}"/>
          </ac:grpSpMkLst>
        </pc:grpChg>
        <pc:grpChg chg="add mod">
          <ac:chgData name="Nate Jones" userId="87ef0a25-c510-4c76-8ec1-001ba2d44647" providerId="ADAL" clId="{96A0EE4E-386B-4179-A3AE-7939A22BF5D2}" dt="2023-03-30T21:28:24.345" v="10866" actId="164"/>
          <ac:grpSpMkLst>
            <pc:docMk/>
            <pc:sldMk cId="1073384849" sldId="943"/>
            <ac:grpSpMk id="51" creationId="{2EE03345-73B6-ACB0-53A1-E7A6FDE64159}"/>
          </ac:grpSpMkLst>
        </pc:grpChg>
        <pc:grpChg chg="add mod">
          <ac:chgData name="Nate Jones" userId="87ef0a25-c510-4c76-8ec1-001ba2d44647" providerId="ADAL" clId="{96A0EE4E-386B-4179-A3AE-7939A22BF5D2}" dt="2023-03-30T21:29:08.049" v="10868" actId="571"/>
          <ac:grpSpMkLst>
            <pc:docMk/>
            <pc:sldMk cId="1073384849" sldId="943"/>
            <ac:grpSpMk id="52" creationId="{002A114B-41BC-4FF5-CDD0-540BA08A79AA}"/>
          </ac:grpSpMkLst>
        </pc:grpChg>
        <pc:grpChg chg="add mod">
          <ac:chgData name="Nate Jones" userId="87ef0a25-c510-4c76-8ec1-001ba2d44647" providerId="ADAL" clId="{96A0EE4E-386B-4179-A3AE-7939A22BF5D2}" dt="2023-03-30T21:29:08.049" v="10868" actId="571"/>
          <ac:grpSpMkLst>
            <pc:docMk/>
            <pc:sldMk cId="1073384849" sldId="943"/>
            <ac:grpSpMk id="57" creationId="{D676D843-6D07-03B3-9CDF-8080EDCE24DC}"/>
          </ac:grpSpMkLst>
        </pc:grpChg>
        <pc:grpChg chg="add mod">
          <ac:chgData name="Nate Jones" userId="87ef0a25-c510-4c76-8ec1-001ba2d44647" providerId="ADAL" clId="{96A0EE4E-386B-4179-A3AE-7939A22BF5D2}" dt="2023-03-30T21:29:08.049" v="10868" actId="571"/>
          <ac:grpSpMkLst>
            <pc:docMk/>
            <pc:sldMk cId="1073384849" sldId="943"/>
            <ac:grpSpMk id="66" creationId="{2190376F-FF5E-8EE5-7268-416521212C87}"/>
          </ac:grpSpMkLst>
        </pc:grpChg>
        <pc:grpChg chg="add mod">
          <ac:chgData name="Nate Jones" userId="87ef0a25-c510-4c76-8ec1-001ba2d44647" providerId="ADAL" clId="{96A0EE4E-386B-4179-A3AE-7939A22BF5D2}" dt="2023-03-30T21:29:08.049" v="10868" actId="571"/>
          <ac:grpSpMkLst>
            <pc:docMk/>
            <pc:sldMk cId="1073384849" sldId="943"/>
            <ac:grpSpMk id="70" creationId="{508FD607-BD3A-9B5B-2BAC-1D148467FE94}"/>
          </ac:grpSpMkLst>
        </pc:grpChg>
        <pc:grpChg chg="add mod">
          <ac:chgData name="Nate Jones" userId="87ef0a25-c510-4c76-8ec1-001ba2d44647" providerId="ADAL" clId="{96A0EE4E-386B-4179-A3AE-7939A22BF5D2}" dt="2023-03-30T21:34:05.293" v="10889" actId="164"/>
          <ac:grpSpMkLst>
            <pc:docMk/>
            <pc:sldMk cId="1073384849" sldId="943"/>
            <ac:grpSpMk id="79" creationId="{93804C5E-6C5D-50D1-84C2-5AFBAB14507C}"/>
          </ac:grpSpMkLst>
        </pc:grpChg>
        <pc:grpChg chg="add mod">
          <ac:chgData name="Nate Jones" userId="87ef0a25-c510-4c76-8ec1-001ba2d44647" providerId="ADAL" clId="{96A0EE4E-386B-4179-A3AE-7939A22BF5D2}" dt="2023-03-30T21:34:40.450" v="10891" actId="164"/>
          <ac:grpSpMkLst>
            <pc:docMk/>
            <pc:sldMk cId="1073384849" sldId="943"/>
            <ac:grpSpMk id="81" creationId="{89140797-ACC5-69AD-F0BF-1EB8FF0309A6}"/>
          </ac:grpSpMkLst>
        </pc:grpChg>
        <pc:grpChg chg="add mod">
          <ac:chgData name="Nate Jones" userId="87ef0a25-c510-4c76-8ec1-001ba2d44647" providerId="ADAL" clId="{96A0EE4E-386B-4179-A3AE-7939A22BF5D2}" dt="2023-03-30T21:35:16.873" v="10895" actId="164"/>
          <ac:grpSpMkLst>
            <pc:docMk/>
            <pc:sldMk cId="1073384849" sldId="943"/>
            <ac:grpSpMk id="82" creationId="{43303C02-9B13-C39B-0907-791E06D2B4B9}"/>
          </ac:grpSpMkLst>
        </pc:grpChg>
        <pc:grpChg chg="add mod">
          <ac:chgData name="Nate Jones" userId="87ef0a25-c510-4c76-8ec1-001ba2d44647" providerId="ADAL" clId="{96A0EE4E-386B-4179-A3AE-7939A22BF5D2}" dt="2023-03-30T21:35:20.297" v="10896" actId="164"/>
          <ac:grpSpMkLst>
            <pc:docMk/>
            <pc:sldMk cId="1073384849" sldId="943"/>
            <ac:grpSpMk id="83" creationId="{0324A4E7-D82B-7D23-339F-917F6E24942E}"/>
          </ac:grpSpMkLst>
        </pc:grpChg>
        <pc:grpChg chg="mod">
          <ac:chgData name="Nate Jones" userId="87ef0a25-c510-4c76-8ec1-001ba2d44647" providerId="ADAL" clId="{96A0EE4E-386B-4179-A3AE-7939A22BF5D2}" dt="2023-03-30T21:25:53.601" v="10833" actId="1038"/>
          <ac:grpSpMkLst>
            <pc:docMk/>
            <pc:sldMk cId="1073384849" sldId="943"/>
            <ac:grpSpMk id="121" creationId="{A0734BA9-53F0-5E3D-A946-399F56F6499C}"/>
          </ac:grpSpMkLst>
        </pc:grpChg>
        <pc:grpChg chg="del mod">
          <ac:chgData name="Nate Jones" userId="87ef0a25-c510-4c76-8ec1-001ba2d44647" providerId="ADAL" clId="{96A0EE4E-386B-4179-A3AE-7939A22BF5D2}" dt="2023-03-30T21:27:18.429" v="10855" actId="165"/>
          <ac:grpSpMkLst>
            <pc:docMk/>
            <pc:sldMk cId="1073384849" sldId="943"/>
            <ac:grpSpMk id="136" creationId="{2897C013-456C-A69F-222C-44AD7923D344}"/>
          </ac:grpSpMkLst>
        </pc:grpChg>
        <pc:grpChg chg="del mod">
          <ac:chgData name="Nate Jones" userId="87ef0a25-c510-4c76-8ec1-001ba2d44647" providerId="ADAL" clId="{96A0EE4E-386B-4179-A3AE-7939A22BF5D2}" dt="2023-03-30T21:27:18.429" v="10855" actId="165"/>
          <ac:grpSpMkLst>
            <pc:docMk/>
            <pc:sldMk cId="1073384849" sldId="943"/>
            <ac:grpSpMk id="137" creationId="{2630C52F-549A-4838-A3A5-B57A4C32E0D0}"/>
          </ac:grpSpMkLst>
        </pc:grpChg>
        <pc:grpChg chg="mod">
          <ac:chgData name="Nate Jones" userId="87ef0a25-c510-4c76-8ec1-001ba2d44647" providerId="ADAL" clId="{96A0EE4E-386B-4179-A3AE-7939A22BF5D2}" dt="2023-03-30T21:25:53.601" v="10833" actId="1038"/>
          <ac:grpSpMkLst>
            <pc:docMk/>
            <pc:sldMk cId="1073384849" sldId="943"/>
            <ac:grpSpMk id="138" creationId="{3FEEF42E-D851-5EE2-83BD-9730A6AD867D}"/>
          </ac:grpSpMkLst>
        </pc:grpChg>
        <pc:cxnChg chg="mod topLvl">
          <ac:chgData name="Nate Jones" userId="87ef0a25-c510-4c76-8ec1-001ba2d44647" providerId="ADAL" clId="{96A0EE4E-386B-4179-A3AE-7939A22BF5D2}" dt="2023-03-30T21:27:18.429" v="10855" actId="165"/>
          <ac:cxnSpMkLst>
            <pc:docMk/>
            <pc:sldMk cId="1073384849" sldId="943"/>
            <ac:cxnSpMk id="5" creationId="{C896C1DC-9BAE-65F7-611F-FFB720D5749A}"/>
          </ac:cxnSpMkLst>
        </pc:cxnChg>
        <pc:cxnChg chg="mod topLvl">
          <ac:chgData name="Nate Jones" userId="87ef0a25-c510-4c76-8ec1-001ba2d44647" providerId="ADAL" clId="{96A0EE4E-386B-4179-A3AE-7939A22BF5D2}" dt="2023-03-30T21:27:18.429" v="10855" actId="165"/>
          <ac:cxnSpMkLst>
            <pc:docMk/>
            <pc:sldMk cId="1073384849" sldId="943"/>
            <ac:cxnSpMk id="6" creationId="{A9D17855-7798-B4A3-6960-61E0815EDC1E}"/>
          </ac:cxnSpMkLst>
        </pc:cxnChg>
        <pc:cxnChg chg="add mod">
          <ac:chgData name="Nate Jones" userId="87ef0a25-c510-4c76-8ec1-001ba2d44647" providerId="ADAL" clId="{96A0EE4E-386B-4179-A3AE-7939A22BF5D2}" dt="2023-03-30T21:27:49.224" v="10858" actId="571"/>
          <ac:cxnSpMkLst>
            <pc:docMk/>
            <pc:sldMk cId="1073384849" sldId="943"/>
            <ac:cxnSpMk id="7" creationId="{3D0E74DD-B286-5362-456A-EE1300CF9B49}"/>
          </ac:cxnSpMkLst>
        </pc:cxnChg>
        <pc:cxnChg chg="mod topLvl">
          <ac:chgData name="Nate Jones" userId="87ef0a25-c510-4c76-8ec1-001ba2d44647" providerId="ADAL" clId="{96A0EE4E-386B-4179-A3AE-7939A22BF5D2}" dt="2023-03-30T21:27:42.526" v="10856" actId="164"/>
          <ac:cxnSpMkLst>
            <pc:docMk/>
            <pc:sldMk cId="1073384849" sldId="943"/>
            <ac:cxnSpMk id="8" creationId="{B2D0FA00-4C13-C21E-8561-256A832A8F82}"/>
          </ac:cxnSpMkLst>
        </pc:cxnChg>
        <pc:cxnChg chg="add mod">
          <ac:chgData name="Nate Jones" userId="87ef0a25-c510-4c76-8ec1-001ba2d44647" providerId="ADAL" clId="{96A0EE4E-386B-4179-A3AE-7939A22BF5D2}" dt="2023-03-30T21:27:49.224" v="10858" actId="571"/>
          <ac:cxnSpMkLst>
            <pc:docMk/>
            <pc:sldMk cId="1073384849" sldId="943"/>
            <ac:cxnSpMk id="16" creationId="{A08F963D-F12E-29F0-E45D-6493707E32E9}"/>
          </ac:cxnSpMkLst>
        </pc:cxnChg>
        <pc:cxnChg chg="mod topLvl">
          <ac:chgData name="Nate Jones" userId="87ef0a25-c510-4c76-8ec1-001ba2d44647" providerId="ADAL" clId="{96A0EE4E-386B-4179-A3AE-7939A22BF5D2}" dt="2023-03-30T21:27:18.429" v="10855" actId="165"/>
          <ac:cxnSpMkLst>
            <pc:docMk/>
            <pc:sldMk cId="1073384849" sldId="943"/>
            <ac:cxnSpMk id="21" creationId="{F9FF6D38-356F-A318-376B-EC61C00B9996}"/>
          </ac:cxnSpMkLst>
        </pc:cxnChg>
        <pc:cxnChg chg="mod topLvl">
          <ac:chgData name="Nate Jones" userId="87ef0a25-c510-4c76-8ec1-001ba2d44647" providerId="ADAL" clId="{96A0EE4E-386B-4179-A3AE-7939A22BF5D2}" dt="2023-03-30T21:27:18.429" v="10855" actId="165"/>
          <ac:cxnSpMkLst>
            <pc:docMk/>
            <pc:sldMk cId="1073384849" sldId="943"/>
            <ac:cxnSpMk id="23" creationId="{2DFA805D-7780-EE07-D005-E0972788DE19}"/>
          </ac:cxnSpMkLst>
        </pc:cxnChg>
        <pc:cxnChg chg="mod topLvl">
          <ac:chgData name="Nate Jones" userId="87ef0a25-c510-4c76-8ec1-001ba2d44647" providerId="ADAL" clId="{96A0EE4E-386B-4179-A3AE-7939A22BF5D2}" dt="2023-03-30T21:27:18.429" v="10855" actId="165"/>
          <ac:cxnSpMkLst>
            <pc:docMk/>
            <pc:sldMk cId="1073384849" sldId="943"/>
            <ac:cxnSpMk id="24" creationId="{3B8E9FD1-80FA-E02A-2203-CB7FD75B0B38}"/>
          </ac:cxnSpMkLst>
        </pc:cxnChg>
        <pc:cxnChg chg="mod topLvl">
          <ac:chgData name="Nate Jones" userId="87ef0a25-c510-4c76-8ec1-001ba2d44647" providerId="ADAL" clId="{96A0EE4E-386B-4179-A3AE-7939A22BF5D2}" dt="2023-03-30T21:27:18.429" v="10855" actId="165"/>
          <ac:cxnSpMkLst>
            <pc:docMk/>
            <pc:sldMk cId="1073384849" sldId="943"/>
            <ac:cxnSpMk id="25" creationId="{87892EB7-D67D-C3E4-CDB4-E7ADD435B841}"/>
          </ac:cxnSpMkLst>
        </pc:cxnChg>
        <pc:cxnChg chg="mod topLvl">
          <ac:chgData name="Nate Jones" userId="87ef0a25-c510-4c76-8ec1-001ba2d44647" providerId="ADAL" clId="{96A0EE4E-386B-4179-A3AE-7939A22BF5D2}" dt="2023-03-30T21:27:18.429" v="10855" actId="165"/>
          <ac:cxnSpMkLst>
            <pc:docMk/>
            <pc:sldMk cId="1073384849" sldId="943"/>
            <ac:cxnSpMk id="26" creationId="{B0682533-840B-8E01-F567-11766C21D695}"/>
          </ac:cxnSpMkLst>
        </pc:cxnChg>
        <pc:cxnChg chg="mod topLvl">
          <ac:chgData name="Nate Jones" userId="87ef0a25-c510-4c76-8ec1-001ba2d44647" providerId="ADAL" clId="{96A0EE4E-386B-4179-A3AE-7939A22BF5D2}" dt="2023-03-30T21:27:18.429" v="10855" actId="165"/>
          <ac:cxnSpMkLst>
            <pc:docMk/>
            <pc:sldMk cId="1073384849" sldId="943"/>
            <ac:cxnSpMk id="27" creationId="{0F5D54CB-9423-4D97-9ED9-ABD81647ECE4}"/>
          </ac:cxnSpMkLst>
        </pc:cxnChg>
        <pc:cxnChg chg="mod topLvl">
          <ac:chgData name="Nate Jones" userId="87ef0a25-c510-4c76-8ec1-001ba2d44647" providerId="ADAL" clId="{96A0EE4E-386B-4179-A3AE-7939A22BF5D2}" dt="2023-03-30T21:27:18.429" v="10855" actId="165"/>
          <ac:cxnSpMkLst>
            <pc:docMk/>
            <pc:sldMk cId="1073384849" sldId="943"/>
            <ac:cxnSpMk id="28" creationId="{26ADFBF9-2D94-06C6-0328-2E271249642E}"/>
          </ac:cxnSpMkLst>
        </pc:cxnChg>
        <pc:cxnChg chg="mod">
          <ac:chgData name="Nate Jones" userId="87ef0a25-c510-4c76-8ec1-001ba2d44647" providerId="ADAL" clId="{96A0EE4E-386B-4179-A3AE-7939A22BF5D2}" dt="2023-03-30T21:29:08.049" v="10868" actId="571"/>
          <ac:cxnSpMkLst>
            <pc:docMk/>
            <pc:sldMk cId="1073384849" sldId="943"/>
            <ac:cxnSpMk id="53" creationId="{14D495FB-7950-68FB-47F1-86CAB167F290}"/>
          </ac:cxnSpMkLst>
        </pc:cxnChg>
        <pc:cxnChg chg="mod topLvl">
          <ac:chgData name="Nate Jones" userId="87ef0a25-c510-4c76-8ec1-001ba2d44647" providerId="ADAL" clId="{96A0EE4E-386B-4179-A3AE-7939A22BF5D2}" dt="2023-03-30T21:27:18.429" v="10855" actId="165"/>
          <ac:cxnSpMkLst>
            <pc:docMk/>
            <pc:sldMk cId="1073384849" sldId="943"/>
            <ac:cxnSpMk id="61" creationId="{86E76A6F-5A45-2D25-F347-79337ABE00F0}"/>
          </ac:cxnSpMkLst>
        </pc:cxnChg>
        <pc:cxnChg chg="add mod">
          <ac:chgData name="Nate Jones" userId="87ef0a25-c510-4c76-8ec1-001ba2d44647" providerId="ADAL" clId="{96A0EE4E-386B-4179-A3AE-7939A22BF5D2}" dt="2023-03-30T21:29:08.049" v="10868" actId="571"/>
          <ac:cxnSpMkLst>
            <pc:docMk/>
            <pc:sldMk cId="1073384849" sldId="943"/>
            <ac:cxnSpMk id="75" creationId="{C569A48E-A5AF-7CD0-0A7A-4A2F9C89039E}"/>
          </ac:cxnSpMkLst>
        </pc:cxnChg>
        <pc:cxnChg chg="add mod">
          <ac:chgData name="Nate Jones" userId="87ef0a25-c510-4c76-8ec1-001ba2d44647" providerId="ADAL" clId="{96A0EE4E-386B-4179-A3AE-7939A22BF5D2}" dt="2023-03-30T21:29:08.049" v="10868" actId="571"/>
          <ac:cxnSpMkLst>
            <pc:docMk/>
            <pc:sldMk cId="1073384849" sldId="943"/>
            <ac:cxnSpMk id="76" creationId="{90A4F6B6-9072-E9E4-933A-E1EC8019AC2C}"/>
          </ac:cxnSpMkLst>
        </pc:cxnChg>
        <pc:cxnChg chg="mod">
          <ac:chgData name="Nate Jones" userId="87ef0a25-c510-4c76-8ec1-001ba2d44647" providerId="ADAL" clId="{96A0EE4E-386B-4179-A3AE-7939A22BF5D2}" dt="2023-03-30T21:34:05.293" v="10889" actId="164"/>
          <ac:cxnSpMkLst>
            <pc:docMk/>
            <pc:sldMk cId="1073384849" sldId="943"/>
            <ac:cxnSpMk id="77" creationId="{D9DF93AD-A2C0-3782-38E3-E2E5B0DAB21D}"/>
          </ac:cxnSpMkLst>
        </pc:cxnChg>
        <pc:cxnChg chg="mod topLvl">
          <ac:chgData name="Nate Jones" userId="87ef0a25-c510-4c76-8ec1-001ba2d44647" providerId="ADAL" clId="{96A0EE4E-386B-4179-A3AE-7939A22BF5D2}" dt="2023-03-30T21:34:05.293" v="10889" actId="164"/>
          <ac:cxnSpMkLst>
            <pc:docMk/>
            <pc:sldMk cId="1073384849" sldId="943"/>
            <ac:cxnSpMk id="78" creationId="{CC9A7351-47EA-14FA-FD59-474443918D13}"/>
          </ac:cxnSpMkLst>
        </pc:cxnChg>
        <pc:cxnChg chg="mod topLvl">
          <ac:chgData name="Nate Jones" userId="87ef0a25-c510-4c76-8ec1-001ba2d44647" providerId="ADAL" clId="{96A0EE4E-386B-4179-A3AE-7939A22BF5D2}" dt="2023-03-30T21:34:05.293" v="10889" actId="164"/>
          <ac:cxnSpMkLst>
            <pc:docMk/>
            <pc:sldMk cId="1073384849" sldId="943"/>
            <ac:cxnSpMk id="87" creationId="{F6D14494-D521-44B3-DE18-BFC955E8CD0D}"/>
          </ac:cxnSpMkLst>
        </pc:cxnChg>
        <pc:cxnChg chg="mod topLvl">
          <ac:chgData name="Nate Jones" userId="87ef0a25-c510-4c76-8ec1-001ba2d44647" providerId="ADAL" clId="{96A0EE4E-386B-4179-A3AE-7939A22BF5D2}" dt="2023-03-30T21:34:05.293" v="10889" actId="164"/>
          <ac:cxnSpMkLst>
            <pc:docMk/>
            <pc:sldMk cId="1073384849" sldId="943"/>
            <ac:cxnSpMk id="92" creationId="{A0660E43-B272-55F0-7D7D-AEC9E7C8A1FD}"/>
          </ac:cxnSpMkLst>
        </pc:cxnChg>
        <pc:cxnChg chg="mod topLvl">
          <ac:chgData name="Nate Jones" userId="87ef0a25-c510-4c76-8ec1-001ba2d44647" providerId="ADAL" clId="{96A0EE4E-386B-4179-A3AE-7939A22BF5D2}" dt="2023-03-30T21:34:05.293" v="10889" actId="164"/>
          <ac:cxnSpMkLst>
            <pc:docMk/>
            <pc:sldMk cId="1073384849" sldId="943"/>
            <ac:cxnSpMk id="102" creationId="{5BEBD2CA-8944-E0B3-E9A2-0DB58FDF7254}"/>
          </ac:cxnSpMkLst>
        </pc:cxnChg>
        <pc:cxnChg chg="mod topLvl">
          <ac:chgData name="Nate Jones" userId="87ef0a25-c510-4c76-8ec1-001ba2d44647" providerId="ADAL" clId="{96A0EE4E-386B-4179-A3AE-7939A22BF5D2}" dt="2023-03-30T21:34:05.293" v="10889" actId="164"/>
          <ac:cxnSpMkLst>
            <pc:docMk/>
            <pc:sldMk cId="1073384849" sldId="943"/>
            <ac:cxnSpMk id="104" creationId="{B94E7B10-AE79-689E-5DF8-03C3996623B9}"/>
          </ac:cxnSpMkLst>
        </pc:cxnChg>
        <pc:cxnChg chg="mod topLvl">
          <ac:chgData name="Nate Jones" userId="87ef0a25-c510-4c76-8ec1-001ba2d44647" providerId="ADAL" clId="{96A0EE4E-386B-4179-A3AE-7939A22BF5D2}" dt="2023-03-30T21:34:05.293" v="10889" actId="164"/>
          <ac:cxnSpMkLst>
            <pc:docMk/>
            <pc:sldMk cId="1073384849" sldId="943"/>
            <ac:cxnSpMk id="105" creationId="{8658415C-DF8D-FCA6-568A-909F4389832C}"/>
          </ac:cxnSpMkLst>
        </pc:cxnChg>
        <pc:cxnChg chg="mod topLvl">
          <ac:chgData name="Nate Jones" userId="87ef0a25-c510-4c76-8ec1-001ba2d44647" providerId="ADAL" clId="{96A0EE4E-386B-4179-A3AE-7939A22BF5D2}" dt="2023-03-30T21:34:05.293" v="10889" actId="164"/>
          <ac:cxnSpMkLst>
            <pc:docMk/>
            <pc:sldMk cId="1073384849" sldId="943"/>
            <ac:cxnSpMk id="106" creationId="{7B074029-3219-BE62-8BFB-E81FAA82D8C4}"/>
          </ac:cxnSpMkLst>
        </pc:cxnChg>
        <pc:cxnChg chg="mod topLvl">
          <ac:chgData name="Nate Jones" userId="87ef0a25-c510-4c76-8ec1-001ba2d44647" providerId="ADAL" clId="{96A0EE4E-386B-4179-A3AE-7939A22BF5D2}" dt="2023-03-30T21:34:05.293" v="10889" actId="164"/>
          <ac:cxnSpMkLst>
            <pc:docMk/>
            <pc:sldMk cId="1073384849" sldId="943"/>
            <ac:cxnSpMk id="107" creationId="{C1618DEB-58A7-6F82-CAC8-E2D5339C6A41}"/>
          </ac:cxnSpMkLst>
        </pc:cxnChg>
        <pc:cxnChg chg="mod topLvl">
          <ac:chgData name="Nate Jones" userId="87ef0a25-c510-4c76-8ec1-001ba2d44647" providerId="ADAL" clId="{96A0EE4E-386B-4179-A3AE-7939A22BF5D2}" dt="2023-03-30T21:34:05.293" v="10889" actId="164"/>
          <ac:cxnSpMkLst>
            <pc:docMk/>
            <pc:sldMk cId="1073384849" sldId="943"/>
            <ac:cxnSpMk id="108" creationId="{8D9B5845-D2A8-AAD6-A336-9105400D5161}"/>
          </ac:cxnSpMkLst>
        </pc:cxnChg>
        <pc:cxnChg chg="mod topLvl">
          <ac:chgData name="Nate Jones" userId="87ef0a25-c510-4c76-8ec1-001ba2d44647" providerId="ADAL" clId="{96A0EE4E-386B-4179-A3AE-7939A22BF5D2}" dt="2023-03-30T21:34:05.293" v="10889" actId="164"/>
          <ac:cxnSpMkLst>
            <pc:docMk/>
            <pc:sldMk cId="1073384849" sldId="943"/>
            <ac:cxnSpMk id="109" creationId="{B6AB07C7-6E08-E183-E991-7BA00B022937}"/>
          </ac:cxnSpMkLst>
        </pc:cxnChg>
        <pc:cxnChg chg="mod topLvl">
          <ac:chgData name="Nate Jones" userId="87ef0a25-c510-4c76-8ec1-001ba2d44647" providerId="ADAL" clId="{96A0EE4E-386B-4179-A3AE-7939A22BF5D2}" dt="2023-03-30T21:34:05.293" v="10889" actId="164"/>
          <ac:cxnSpMkLst>
            <pc:docMk/>
            <pc:sldMk cId="1073384849" sldId="943"/>
            <ac:cxnSpMk id="110" creationId="{F339B3E9-8F82-FEE8-66C6-37D4B4500635}"/>
          </ac:cxnSpMkLst>
        </pc:cxnChg>
      </pc:sldChg>
      <pc:sldChg chg="new del">
        <pc:chgData name="Nate Jones" userId="87ef0a25-c510-4c76-8ec1-001ba2d44647" providerId="ADAL" clId="{96A0EE4E-386B-4179-A3AE-7939A22BF5D2}" dt="2023-04-14T01:12:46.933" v="11657" actId="680"/>
        <pc:sldMkLst>
          <pc:docMk/>
          <pc:sldMk cId="536835941" sldId="945"/>
        </pc:sldMkLst>
      </pc:sldChg>
      <pc:sldChg chg="addSp delSp modSp add del mod delAnim modAnim">
        <pc:chgData name="Nate Jones" userId="87ef0a25-c510-4c76-8ec1-001ba2d44647" providerId="ADAL" clId="{96A0EE4E-386B-4179-A3AE-7939A22BF5D2}" dt="2023-04-13T21:31:43.440" v="11286" actId="47"/>
        <pc:sldMkLst>
          <pc:docMk/>
          <pc:sldMk cId="2732996860" sldId="945"/>
        </pc:sldMkLst>
        <pc:spChg chg="del">
          <ac:chgData name="Nate Jones" userId="87ef0a25-c510-4c76-8ec1-001ba2d44647" providerId="ADAL" clId="{96A0EE4E-386B-4179-A3AE-7939A22BF5D2}" dt="2023-04-13T21:26:27.487" v="11211" actId="478"/>
          <ac:spMkLst>
            <pc:docMk/>
            <pc:sldMk cId="2732996860" sldId="945"/>
            <ac:spMk id="5" creationId="{A6BC1D00-F68D-41B7-C176-AF282452E11F}"/>
          </ac:spMkLst>
        </pc:spChg>
        <pc:spChg chg="mod">
          <ac:chgData name="Nate Jones" userId="87ef0a25-c510-4c76-8ec1-001ba2d44647" providerId="ADAL" clId="{96A0EE4E-386B-4179-A3AE-7939A22BF5D2}" dt="2023-04-13T21:26:31.878" v="11212"/>
          <ac:spMkLst>
            <pc:docMk/>
            <pc:sldMk cId="2732996860" sldId="945"/>
            <ac:spMk id="10" creationId="{E26DB270-0AEE-FFD7-7931-D7650BF4A2D9}"/>
          </ac:spMkLst>
        </pc:spChg>
        <pc:spChg chg="mod">
          <ac:chgData name="Nate Jones" userId="87ef0a25-c510-4c76-8ec1-001ba2d44647" providerId="ADAL" clId="{96A0EE4E-386B-4179-A3AE-7939A22BF5D2}" dt="2023-04-13T21:26:31.878" v="11212"/>
          <ac:spMkLst>
            <pc:docMk/>
            <pc:sldMk cId="2732996860" sldId="945"/>
            <ac:spMk id="20" creationId="{032A3632-8DFE-8CF7-B6D8-101679586463}"/>
          </ac:spMkLst>
        </pc:spChg>
        <pc:spChg chg="mod">
          <ac:chgData name="Nate Jones" userId="87ef0a25-c510-4c76-8ec1-001ba2d44647" providerId="ADAL" clId="{96A0EE4E-386B-4179-A3AE-7939A22BF5D2}" dt="2023-04-13T21:26:31.878" v="11212"/>
          <ac:spMkLst>
            <pc:docMk/>
            <pc:sldMk cId="2732996860" sldId="945"/>
            <ac:spMk id="23" creationId="{B6394AE5-0E2D-FCAB-ECFA-2458F323096D}"/>
          </ac:spMkLst>
        </pc:spChg>
        <pc:spChg chg="add del mod">
          <ac:chgData name="Nate Jones" userId="87ef0a25-c510-4c76-8ec1-001ba2d44647" providerId="ADAL" clId="{96A0EE4E-386B-4179-A3AE-7939A22BF5D2}" dt="2023-04-13T21:29:54.782" v="11273" actId="478"/>
          <ac:spMkLst>
            <pc:docMk/>
            <pc:sldMk cId="2732996860" sldId="945"/>
            <ac:spMk id="25" creationId="{2C8E71D8-08D3-E0D2-8C5A-D8F567EDA991}"/>
          </ac:spMkLst>
        </pc:spChg>
        <pc:spChg chg="add mod">
          <ac:chgData name="Nate Jones" userId="87ef0a25-c510-4c76-8ec1-001ba2d44647" providerId="ADAL" clId="{96A0EE4E-386B-4179-A3AE-7939A22BF5D2}" dt="2023-04-13T21:30:01.729" v="11275"/>
          <ac:spMkLst>
            <pc:docMk/>
            <pc:sldMk cId="2732996860" sldId="945"/>
            <ac:spMk id="26" creationId="{4B98B13A-5FEC-BDC0-A14F-DED589E70547}"/>
          </ac:spMkLst>
        </pc:spChg>
        <pc:grpChg chg="add mod">
          <ac:chgData name="Nate Jones" userId="87ef0a25-c510-4c76-8ec1-001ba2d44647" providerId="ADAL" clId="{96A0EE4E-386B-4179-A3AE-7939A22BF5D2}" dt="2023-04-13T21:26:31.878" v="11212"/>
          <ac:grpSpMkLst>
            <pc:docMk/>
            <pc:sldMk cId="2732996860" sldId="945"/>
            <ac:grpSpMk id="7" creationId="{D997B198-B546-FAC8-10E4-F37D23B1636C}"/>
          </ac:grpSpMkLst>
        </pc:grpChg>
        <pc:grpChg chg="add mod">
          <ac:chgData name="Nate Jones" userId="87ef0a25-c510-4c76-8ec1-001ba2d44647" providerId="ADAL" clId="{96A0EE4E-386B-4179-A3AE-7939A22BF5D2}" dt="2023-04-13T21:26:59.978" v="11215" actId="14100"/>
          <ac:grpSpMkLst>
            <pc:docMk/>
            <pc:sldMk cId="2732996860" sldId="945"/>
            <ac:grpSpMk id="22" creationId="{9FAFCA7F-81B9-B369-3F66-C1AB3444E49F}"/>
          </ac:grpSpMkLst>
        </pc:grpChg>
        <pc:cxnChg chg="mod">
          <ac:chgData name="Nate Jones" userId="87ef0a25-c510-4c76-8ec1-001ba2d44647" providerId="ADAL" clId="{96A0EE4E-386B-4179-A3AE-7939A22BF5D2}" dt="2023-04-13T21:26:50.001" v="11214" actId="1582"/>
          <ac:cxnSpMkLst>
            <pc:docMk/>
            <pc:sldMk cId="2732996860" sldId="945"/>
            <ac:cxnSpMk id="18" creationId="{AB679661-E7CF-B792-AF15-7EF37798BF15}"/>
          </ac:cxnSpMkLst>
        </pc:cxnChg>
        <pc:cxnChg chg="mod">
          <ac:chgData name="Nate Jones" userId="87ef0a25-c510-4c76-8ec1-001ba2d44647" providerId="ADAL" clId="{96A0EE4E-386B-4179-A3AE-7939A22BF5D2}" dt="2023-04-13T21:26:50.001" v="11214" actId="1582"/>
          <ac:cxnSpMkLst>
            <pc:docMk/>
            <pc:sldMk cId="2732996860" sldId="945"/>
            <ac:cxnSpMk id="19" creationId="{E9B4955A-840D-ED7E-4940-F837EBCDB84C}"/>
          </ac:cxnSpMkLst>
        </pc:cxnChg>
        <pc:cxnChg chg="mod">
          <ac:chgData name="Nate Jones" userId="87ef0a25-c510-4c76-8ec1-001ba2d44647" providerId="ADAL" clId="{96A0EE4E-386B-4179-A3AE-7939A22BF5D2}" dt="2023-04-13T21:26:31.878" v="11212"/>
          <ac:cxnSpMkLst>
            <pc:docMk/>
            <pc:sldMk cId="2732996860" sldId="945"/>
            <ac:cxnSpMk id="24" creationId="{A21281B6-8E68-405D-49CC-000E71C698A3}"/>
          </ac:cxnSpMkLst>
        </pc:cxnChg>
      </pc:sldChg>
      <pc:sldChg chg="addSp delSp modSp mod ord">
        <pc:chgData name="Nate Jones" userId="87ef0a25-c510-4c76-8ec1-001ba2d44647" providerId="ADAL" clId="{96A0EE4E-386B-4179-A3AE-7939A22BF5D2}" dt="2023-04-27T21:09:24.411" v="14447" actId="20577"/>
        <pc:sldMkLst>
          <pc:docMk/>
          <pc:sldMk cId="3522902642" sldId="948"/>
        </pc:sldMkLst>
        <pc:spChg chg="mod">
          <ac:chgData name="Nate Jones" userId="87ef0a25-c510-4c76-8ec1-001ba2d44647" providerId="ADAL" clId="{96A0EE4E-386B-4179-A3AE-7939A22BF5D2}" dt="2023-04-27T19:34:28.373" v="13810" actId="20577"/>
          <ac:spMkLst>
            <pc:docMk/>
            <pc:sldMk cId="3522902642" sldId="948"/>
            <ac:spMk id="5" creationId="{4CE6BF9B-A52E-E378-B7D0-0A2A2381C6CA}"/>
          </ac:spMkLst>
        </pc:spChg>
        <pc:spChg chg="add del mod">
          <ac:chgData name="Nate Jones" userId="87ef0a25-c510-4c76-8ec1-001ba2d44647" providerId="ADAL" clId="{96A0EE4E-386B-4179-A3AE-7939A22BF5D2}" dt="2023-04-27T19:50:17.511" v="14260" actId="478"/>
          <ac:spMkLst>
            <pc:docMk/>
            <pc:sldMk cId="3522902642" sldId="948"/>
            <ac:spMk id="6" creationId="{B88CBB10-F5B6-3A0F-64D2-F52AB748E520}"/>
          </ac:spMkLst>
        </pc:spChg>
        <pc:graphicFrameChg chg="mod modGraphic">
          <ac:chgData name="Nate Jones" userId="87ef0a25-c510-4c76-8ec1-001ba2d44647" providerId="ADAL" clId="{96A0EE4E-386B-4179-A3AE-7939A22BF5D2}" dt="2023-04-27T21:09:24.411" v="14447" actId="20577"/>
          <ac:graphicFrameMkLst>
            <pc:docMk/>
            <pc:sldMk cId="3522902642" sldId="948"/>
            <ac:graphicFrameMk id="11" creationId="{005C353D-8539-3FDF-9008-CDA1C273C3B4}"/>
          </ac:graphicFrameMkLst>
        </pc:graphicFrameChg>
        <pc:picChg chg="mod">
          <ac:chgData name="Nate Jones" userId="87ef0a25-c510-4c76-8ec1-001ba2d44647" providerId="ADAL" clId="{96A0EE4E-386B-4179-A3AE-7939A22BF5D2}" dt="2023-04-27T19:51:39.558" v="14376" actId="1037"/>
          <ac:picMkLst>
            <pc:docMk/>
            <pc:sldMk cId="3522902642" sldId="948"/>
            <ac:picMk id="4" creationId="{565D39C8-BD62-BA42-A2F9-87B4DE7AE26F}"/>
          </ac:picMkLst>
        </pc:picChg>
        <pc:picChg chg="mod">
          <ac:chgData name="Nate Jones" userId="87ef0a25-c510-4c76-8ec1-001ba2d44647" providerId="ADAL" clId="{96A0EE4E-386B-4179-A3AE-7939A22BF5D2}" dt="2023-04-27T19:50:39.155" v="14286" actId="1038"/>
          <ac:picMkLst>
            <pc:docMk/>
            <pc:sldMk cId="3522902642" sldId="948"/>
            <ac:picMk id="8" creationId="{6239FF40-8498-117E-8E21-06F9D22436B4}"/>
          </ac:picMkLst>
        </pc:picChg>
        <pc:picChg chg="mod">
          <ac:chgData name="Nate Jones" userId="87ef0a25-c510-4c76-8ec1-001ba2d44647" providerId="ADAL" clId="{96A0EE4E-386B-4179-A3AE-7939A22BF5D2}" dt="2023-04-27T19:52:06.649" v="14401" actId="1036"/>
          <ac:picMkLst>
            <pc:docMk/>
            <pc:sldMk cId="3522902642" sldId="948"/>
            <ac:picMk id="10" creationId="{8EA8D733-B5A3-AC40-7461-1BFA1FC05F38}"/>
          </ac:picMkLst>
        </pc:picChg>
        <pc:picChg chg="mod">
          <ac:chgData name="Nate Jones" userId="87ef0a25-c510-4c76-8ec1-001ba2d44647" providerId="ADAL" clId="{96A0EE4E-386B-4179-A3AE-7939A22BF5D2}" dt="2023-04-27T19:52:25.471" v="14432" actId="1037"/>
          <ac:picMkLst>
            <pc:docMk/>
            <pc:sldMk cId="3522902642" sldId="948"/>
            <ac:picMk id="1028" creationId="{6BA341BC-4A17-030D-700B-318CD9FF9ACA}"/>
          </ac:picMkLst>
        </pc:picChg>
        <pc:cxnChg chg="add del mod">
          <ac:chgData name="Nate Jones" userId="87ef0a25-c510-4c76-8ec1-001ba2d44647" providerId="ADAL" clId="{96A0EE4E-386B-4179-A3AE-7939A22BF5D2}" dt="2023-04-27T19:50:18.614" v="14261" actId="478"/>
          <ac:cxnSpMkLst>
            <pc:docMk/>
            <pc:sldMk cId="3522902642" sldId="948"/>
            <ac:cxnSpMk id="9" creationId="{CAD52E26-BD8B-1512-543B-0F866A237502}"/>
          </ac:cxnSpMkLst>
        </pc:cxnChg>
        <pc:cxnChg chg="add del mod">
          <ac:chgData name="Nate Jones" userId="87ef0a25-c510-4c76-8ec1-001ba2d44647" providerId="ADAL" clId="{96A0EE4E-386B-4179-A3AE-7939A22BF5D2}" dt="2023-04-27T19:52:33.275" v="14434" actId="478"/>
          <ac:cxnSpMkLst>
            <pc:docMk/>
            <pc:sldMk cId="3522902642" sldId="948"/>
            <ac:cxnSpMk id="18" creationId="{17828377-0FF0-4E6C-0A2C-19061B04100A}"/>
          </ac:cxnSpMkLst>
        </pc:cxnChg>
        <pc:cxnChg chg="add del mod">
          <ac:chgData name="Nate Jones" userId="87ef0a25-c510-4c76-8ec1-001ba2d44647" providerId="ADAL" clId="{96A0EE4E-386B-4179-A3AE-7939A22BF5D2}" dt="2023-04-27T19:52:31.162" v="14433" actId="478"/>
          <ac:cxnSpMkLst>
            <pc:docMk/>
            <pc:sldMk cId="3522902642" sldId="948"/>
            <ac:cxnSpMk id="19" creationId="{DEC44705-3F5A-6D50-199A-5BC324660376}"/>
          </ac:cxnSpMkLst>
        </pc:cxnChg>
      </pc:sldChg>
      <pc:sldChg chg="modSp mod modAnim">
        <pc:chgData name="Nate Jones" userId="87ef0a25-c510-4c76-8ec1-001ba2d44647" providerId="ADAL" clId="{96A0EE4E-386B-4179-A3AE-7939A22BF5D2}" dt="2023-04-28T02:47:11.808" v="14918"/>
        <pc:sldMkLst>
          <pc:docMk/>
          <pc:sldMk cId="3262260145" sldId="951"/>
        </pc:sldMkLst>
        <pc:spChg chg="mod">
          <ac:chgData name="Nate Jones" userId="87ef0a25-c510-4c76-8ec1-001ba2d44647" providerId="ADAL" clId="{96A0EE4E-386B-4179-A3AE-7939A22BF5D2}" dt="2023-04-27T18:03:17.643" v="13435" actId="20577"/>
          <ac:spMkLst>
            <pc:docMk/>
            <pc:sldMk cId="3262260145" sldId="951"/>
            <ac:spMk id="6" creationId="{98D7A68A-2025-A0A2-80B6-79575BD30CF2}"/>
          </ac:spMkLst>
        </pc:spChg>
        <pc:spChg chg="mod">
          <ac:chgData name="Nate Jones" userId="87ef0a25-c510-4c76-8ec1-001ba2d44647" providerId="ADAL" clId="{96A0EE4E-386B-4179-A3AE-7939A22BF5D2}" dt="2023-04-27T18:28:19.837" v="13457" actId="14100"/>
          <ac:spMkLst>
            <pc:docMk/>
            <pc:sldMk cId="3262260145" sldId="951"/>
            <ac:spMk id="21" creationId="{3BD89543-B027-3A27-AE43-9E7B3CF18291}"/>
          </ac:spMkLst>
        </pc:spChg>
      </pc:sldChg>
      <pc:sldChg chg="addSp delSp modSp mod ord">
        <pc:chgData name="Nate Jones" userId="87ef0a25-c510-4c76-8ec1-001ba2d44647" providerId="ADAL" clId="{96A0EE4E-386B-4179-A3AE-7939A22BF5D2}" dt="2023-04-25T01:14:59.422" v="11909" actId="1076"/>
        <pc:sldMkLst>
          <pc:docMk/>
          <pc:sldMk cId="252628968" sldId="966"/>
        </pc:sldMkLst>
        <pc:spChg chg="del">
          <ac:chgData name="Nate Jones" userId="87ef0a25-c510-4c76-8ec1-001ba2d44647" providerId="ADAL" clId="{96A0EE4E-386B-4179-A3AE-7939A22BF5D2}" dt="2023-04-25T01:14:54.523" v="11906" actId="478"/>
          <ac:spMkLst>
            <pc:docMk/>
            <pc:sldMk cId="252628968" sldId="966"/>
            <ac:spMk id="4" creationId="{4BC51C46-769A-7DEB-00A4-0AEEE178C1F1}"/>
          </ac:spMkLst>
        </pc:spChg>
        <pc:picChg chg="add mod">
          <ac:chgData name="Nate Jones" userId="87ef0a25-c510-4c76-8ec1-001ba2d44647" providerId="ADAL" clId="{96A0EE4E-386B-4179-A3AE-7939A22BF5D2}" dt="2023-04-25T01:14:59.422" v="11909" actId="1076"/>
          <ac:picMkLst>
            <pc:docMk/>
            <pc:sldMk cId="252628968" sldId="966"/>
            <ac:picMk id="2" creationId="{EA99A4E7-5081-0814-31BD-E99AE394F4D0}"/>
          </ac:picMkLst>
        </pc:picChg>
      </pc:sldChg>
      <pc:sldChg chg="addSp delSp modSp mod ord modNotesTx">
        <pc:chgData name="Nate Jones" userId="87ef0a25-c510-4c76-8ec1-001ba2d44647" providerId="ADAL" clId="{96A0EE4E-386B-4179-A3AE-7939A22BF5D2}" dt="2023-04-27T17:56:44.742" v="13362"/>
        <pc:sldMkLst>
          <pc:docMk/>
          <pc:sldMk cId="4193024268" sldId="968"/>
        </pc:sldMkLst>
        <pc:spChg chg="del">
          <ac:chgData name="Nate Jones" userId="87ef0a25-c510-4c76-8ec1-001ba2d44647" providerId="ADAL" clId="{96A0EE4E-386B-4179-A3AE-7939A22BF5D2}" dt="2023-04-27T17:56:44.412" v="13361" actId="478"/>
          <ac:spMkLst>
            <pc:docMk/>
            <pc:sldMk cId="4193024268" sldId="968"/>
            <ac:spMk id="4" creationId="{70C60661-CB29-0262-9F9C-6F1CC66D9C76}"/>
          </ac:spMkLst>
        </pc:spChg>
        <pc:spChg chg="mod">
          <ac:chgData name="Nate Jones" userId="87ef0a25-c510-4c76-8ec1-001ba2d44647" providerId="ADAL" clId="{96A0EE4E-386B-4179-A3AE-7939A22BF5D2}" dt="2023-04-26T21:20:28.774" v="12482" actId="20577"/>
          <ac:spMkLst>
            <pc:docMk/>
            <pc:sldMk cId="4193024268" sldId="968"/>
            <ac:spMk id="5" creationId="{79D4C5B2-33AA-BFD9-EC69-A2AE25D70480}"/>
          </ac:spMkLst>
        </pc:spChg>
        <pc:spChg chg="add mod">
          <ac:chgData name="Nate Jones" userId="87ef0a25-c510-4c76-8ec1-001ba2d44647" providerId="ADAL" clId="{96A0EE4E-386B-4179-A3AE-7939A22BF5D2}" dt="2023-04-27T17:56:44.742" v="13362"/>
          <ac:spMkLst>
            <pc:docMk/>
            <pc:sldMk cId="4193024268" sldId="968"/>
            <ac:spMk id="6" creationId="{3AE8D1DF-D673-925A-7FCE-E9402D2DBA1B}"/>
          </ac:spMkLst>
        </pc:spChg>
        <pc:picChg chg="add del mod modCrop">
          <ac:chgData name="Nate Jones" userId="87ef0a25-c510-4c76-8ec1-001ba2d44647" providerId="ADAL" clId="{96A0EE4E-386B-4179-A3AE-7939A22BF5D2}" dt="2023-04-24T22:37:14.432" v="11669" actId="478"/>
          <ac:picMkLst>
            <pc:docMk/>
            <pc:sldMk cId="4193024268" sldId="968"/>
            <ac:picMk id="4" creationId="{97D70924-0DD4-460E-2DC6-B4A3E8658D99}"/>
          </ac:picMkLst>
        </pc:picChg>
        <pc:picChg chg="add del mod modCrop">
          <ac:chgData name="Nate Jones" userId="87ef0a25-c510-4c76-8ec1-001ba2d44647" providerId="ADAL" clId="{96A0EE4E-386B-4179-A3AE-7939A22BF5D2}" dt="2023-04-25T00:25:50.294" v="11678" actId="478"/>
          <ac:picMkLst>
            <pc:docMk/>
            <pc:sldMk cId="4193024268" sldId="968"/>
            <ac:picMk id="6" creationId="{F815014B-97F4-8934-6208-9ED046548930}"/>
          </ac:picMkLst>
        </pc:picChg>
        <pc:picChg chg="add del mod">
          <ac:chgData name="Nate Jones" userId="87ef0a25-c510-4c76-8ec1-001ba2d44647" providerId="ADAL" clId="{96A0EE4E-386B-4179-A3AE-7939A22BF5D2}" dt="2023-04-25T00:31:27.969" v="11682" actId="478"/>
          <ac:picMkLst>
            <pc:docMk/>
            <pc:sldMk cId="4193024268" sldId="968"/>
            <ac:picMk id="8" creationId="{6680EB9C-63E7-58F0-1F8B-ECB476C8A9A5}"/>
          </ac:picMkLst>
        </pc:picChg>
        <pc:picChg chg="add mod modCrop">
          <ac:chgData name="Nate Jones" userId="87ef0a25-c510-4c76-8ec1-001ba2d44647" providerId="ADAL" clId="{96A0EE4E-386B-4179-A3AE-7939A22BF5D2}" dt="2023-04-25T00:31:43.522" v="11688" actId="1076"/>
          <ac:picMkLst>
            <pc:docMk/>
            <pc:sldMk cId="4193024268" sldId="968"/>
            <ac:picMk id="10" creationId="{A6A7615E-09EB-47F3-9669-93A178C7A062}"/>
          </ac:picMkLst>
        </pc:picChg>
      </pc:sldChg>
      <pc:sldChg chg="addSp delSp modSp add mod modAnim">
        <pc:chgData name="Nate Jones" userId="87ef0a25-c510-4c76-8ec1-001ba2d44647" providerId="ADAL" clId="{96A0EE4E-386B-4179-A3AE-7939A22BF5D2}" dt="2023-04-27T21:53:45.147" v="14895" actId="1035"/>
        <pc:sldMkLst>
          <pc:docMk/>
          <pc:sldMk cId="4260147518" sldId="969"/>
        </pc:sldMkLst>
        <pc:spChg chg="add mod">
          <ac:chgData name="Nate Jones" userId="87ef0a25-c510-4c76-8ec1-001ba2d44647" providerId="ADAL" clId="{96A0EE4E-386B-4179-A3AE-7939A22BF5D2}" dt="2023-04-25T00:42:11.404" v="11894" actId="20577"/>
          <ac:spMkLst>
            <pc:docMk/>
            <pc:sldMk cId="4260147518" sldId="969"/>
            <ac:spMk id="2" creationId="{708662AB-8267-8E8E-0E91-A8EBB1013262}"/>
          </ac:spMkLst>
        </pc:spChg>
        <pc:spChg chg="mod">
          <ac:chgData name="Nate Jones" userId="87ef0a25-c510-4c76-8ec1-001ba2d44647" providerId="ADAL" clId="{96A0EE4E-386B-4179-A3AE-7939A22BF5D2}" dt="2023-04-27T17:29:47.378" v="13126" actId="114"/>
          <ac:spMkLst>
            <pc:docMk/>
            <pc:sldMk cId="4260147518" sldId="969"/>
            <ac:spMk id="6" creationId="{6B6F2144-C40C-3442-F7FA-6FE952E9C0CB}"/>
          </ac:spMkLst>
        </pc:spChg>
        <pc:spChg chg="add mod">
          <ac:chgData name="Nate Jones" userId="87ef0a25-c510-4c76-8ec1-001ba2d44647" providerId="ADAL" clId="{96A0EE4E-386B-4179-A3AE-7939A22BF5D2}" dt="2023-04-26T21:27:16.322" v="12772" actId="164"/>
          <ac:spMkLst>
            <pc:docMk/>
            <pc:sldMk cId="4260147518" sldId="969"/>
            <ac:spMk id="8" creationId="{0A075310-ADFB-955C-E04E-F09AF1F3AD5D}"/>
          </ac:spMkLst>
        </pc:spChg>
        <pc:spChg chg="add mod">
          <ac:chgData name="Nate Jones" userId="87ef0a25-c510-4c76-8ec1-001ba2d44647" providerId="ADAL" clId="{96A0EE4E-386B-4179-A3AE-7939A22BF5D2}" dt="2023-04-27T21:53:45.147" v="14895" actId="1035"/>
          <ac:spMkLst>
            <pc:docMk/>
            <pc:sldMk cId="4260147518" sldId="969"/>
            <ac:spMk id="10" creationId="{8E550A2D-287E-468A-C3E1-6E3DBD2BA92C}"/>
          </ac:spMkLst>
        </pc:spChg>
        <pc:grpChg chg="add del mod">
          <ac:chgData name="Nate Jones" userId="87ef0a25-c510-4c76-8ec1-001ba2d44647" providerId="ADAL" clId="{96A0EE4E-386B-4179-A3AE-7939A22BF5D2}" dt="2023-04-27T17:28:14.234" v="13041" actId="478"/>
          <ac:grpSpMkLst>
            <pc:docMk/>
            <pc:sldMk cId="4260147518" sldId="969"/>
            <ac:grpSpMk id="9" creationId="{5964E548-A099-7D06-FC1F-019292ED8365}"/>
          </ac:grpSpMkLst>
        </pc:grpChg>
        <pc:graphicFrameChg chg="add del mod">
          <ac:chgData name="Nate Jones" userId="87ef0a25-c510-4c76-8ec1-001ba2d44647" providerId="ADAL" clId="{96A0EE4E-386B-4179-A3AE-7939A22BF5D2}" dt="2023-04-26T21:26:37.092" v="12734"/>
          <ac:graphicFrameMkLst>
            <pc:docMk/>
            <pc:sldMk cId="4260147518" sldId="969"/>
            <ac:graphicFrameMk id="7" creationId="{9204DFCD-C910-9990-CFAD-DE61361E99A7}"/>
          </ac:graphicFrameMkLst>
        </pc:graphicFrameChg>
        <pc:graphicFrameChg chg="add mod modGraphic">
          <ac:chgData name="Nate Jones" userId="87ef0a25-c510-4c76-8ec1-001ba2d44647" providerId="ADAL" clId="{96A0EE4E-386B-4179-A3AE-7939A22BF5D2}" dt="2023-04-27T19:17:29.055" v="13652" actId="1076"/>
          <ac:graphicFrameMkLst>
            <pc:docMk/>
            <pc:sldMk cId="4260147518" sldId="969"/>
            <ac:graphicFrameMk id="13" creationId="{0FF7BD33-FC8E-9599-B7E5-BCCD9ADB3A27}"/>
          </ac:graphicFrameMkLst>
        </pc:graphicFrameChg>
        <pc:graphicFrameChg chg="add del mod modGraphic">
          <ac:chgData name="Nate Jones" userId="87ef0a25-c510-4c76-8ec1-001ba2d44647" providerId="ADAL" clId="{96A0EE4E-386B-4179-A3AE-7939A22BF5D2}" dt="2023-04-27T19:18:37.547" v="13659" actId="478"/>
          <ac:graphicFrameMkLst>
            <pc:docMk/>
            <pc:sldMk cId="4260147518" sldId="969"/>
            <ac:graphicFrameMk id="14" creationId="{CD3E3CE9-6108-B286-BBAB-453D638D07D3}"/>
          </ac:graphicFrameMkLst>
        </pc:graphicFrameChg>
        <pc:picChg chg="mod">
          <ac:chgData name="Nate Jones" userId="87ef0a25-c510-4c76-8ec1-001ba2d44647" providerId="ADAL" clId="{96A0EE4E-386B-4179-A3AE-7939A22BF5D2}" dt="2023-04-26T21:27:16.322" v="12772" actId="164"/>
          <ac:picMkLst>
            <pc:docMk/>
            <pc:sldMk cId="4260147518" sldId="969"/>
            <ac:picMk id="4" creationId="{45FB4F94-3349-746B-2C2C-495870C0CB28}"/>
          </ac:picMkLst>
        </pc:picChg>
        <pc:picChg chg="add del mod modCrop">
          <ac:chgData name="Nate Jones" userId="87ef0a25-c510-4c76-8ec1-001ba2d44647" providerId="ADAL" clId="{96A0EE4E-386B-4179-A3AE-7939A22BF5D2}" dt="2023-04-26T21:26:11.943" v="12728" actId="478"/>
          <ac:picMkLst>
            <pc:docMk/>
            <pc:sldMk cId="4260147518" sldId="969"/>
            <ac:picMk id="5" creationId="{368600D9-18BD-35C9-E5A4-74131168AC67}"/>
          </ac:picMkLst>
        </pc:picChg>
        <pc:picChg chg="add del mod">
          <ac:chgData name="Nate Jones" userId="87ef0a25-c510-4c76-8ec1-001ba2d44647" providerId="ADAL" clId="{96A0EE4E-386B-4179-A3AE-7939A22BF5D2}" dt="2023-04-25T01:14:56.686" v="11907" actId="21"/>
          <ac:picMkLst>
            <pc:docMk/>
            <pc:sldMk cId="4260147518" sldId="969"/>
            <ac:picMk id="7" creationId="{EF12DB37-DFC1-09AA-3608-CE7F7E560AA7}"/>
          </ac:picMkLst>
        </pc:picChg>
        <pc:picChg chg="add del mod">
          <ac:chgData name="Nate Jones" userId="87ef0a25-c510-4c76-8ec1-001ba2d44647" providerId="ADAL" clId="{96A0EE4E-386B-4179-A3AE-7939A22BF5D2}" dt="2023-04-27T19:17:43.052" v="13654" actId="478"/>
          <ac:picMkLst>
            <pc:docMk/>
            <pc:sldMk cId="4260147518" sldId="969"/>
            <ac:picMk id="12" creationId="{5716C999-A70E-C215-320B-BA5635DFE213}"/>
          </ac:picMkLst>
        </pc:picChg>
      </pc:sldChg>
      <pc:sldChg chg="modSp add mod ord">
        <pc:chgData name="Nate Jones" userId="87ef0a25-c510-4c76-8ec1-001ba2d44647" providerId="ADAL" clId="{96A0EE4E-386B-4179-A3AE-7939A22BF5D2}" dt="2023-04-26T21:26:06.566" v="12727"/>
        <pc:sldMkLst>
          <pc:docMk/>
          <pc:sldMk cId="3393967406" sldId="973"/>
        </pc:sldMkLst>
        <pc:spChg chg="mod">
          <ac:chgData name="Nate Jones" userId="87ef0a25-c510-4c76-8ec1-001ba2d44647" providerId="ADAL" clId="{96A0EE4E-386B-4179-A3AE-7939A22BF5D2}" dt="2023-04-26T21:25:50.193" v="12724" actId="20577"/>
          <ac:spMkLst>
            <pc:docMk/>
            <pc:sldMk cId="3393967406" sldId="973"/>
            <ac:spMk id="6" creationId="{6B6F2144-C40C-3442-F7FA-6FE952E9C0CB}"/>
          </ac:spMkLst>
        </pc:spChg>
        <pc:picChg chg="mod">
          <ac:chgData name="Nate Jones" userId="87ef0a25-c510-4c76-8ec1-001ba2d44647" providerId="ADAL" clId="{96A0EE4E-386B-4179-A3AE-7939A22BF5D2}" dt="2023-04-26T21:25:58.716" v="12725" actId="1076"/>
          <ac:picMkLst>
            <pc:docMk/>
            <pc:sldMk cId="3393967406" sldId="973"/>
            <ac:picMk id="4" creationId="{45FB4F94-3349-746B-2C2C-495870C0CB28}"/>
          </ac:picMkLst>
        </pc:picChg>
        <pc:picChg chg="mod">
          <ac:chgData name="Nate Jones" userId="87ef0a25-c510-4c76-8ec1-001ba2d44647" providerId="ADAL" clId="{96A0EE4E-386B-4179-A3AE-7939A22BF5D2}" dt="2023-04-26T21:22:04.866" v="12584" actId="1076"/>
          <ac:picMkLst>
            <pc:docMk/>
            <pc:sldMk cId="3393967406" sldId="973"/>
            <ac:picMk id="5" creationId="{368600D9-18BD-35C9-E5A4-74131168AC67}"/>
          </ac:picMkLst>
        </pc:picChg>
      </pc:sldChg>
      <pc:sldChg chg="addSp delSp modSp add mod addAnim delAnim modAnim modNotesTx">
        <pc:chgData name="Nate Jones" userId="87ef0a25-c510-4c76-8ec1-001ba2d44647" providerId="ADAL" clId="{96A0EE4E-386B-4179-A3AE-7939A22BF5D2}" dt="2023-04-27T21:35:29.833" v="14884"/>
        <pc:sldMkLst>
          <pc:docMk/>
          <pc:sldMk cId="3422023362" sldId="974"/>
        </pc:sldMkLst>
        <pc:spChg chg="del">
          <ac:chgData name="Nate Jones" userId="87ef0a25-c510-4c76-8ec1-001ba2d44647" providerId="ADAL" clId="{96A0EE4E-386B-4179-A3AE-7939A22BF5D2}" dt="2023-04-27T17:56:59.337" v="13363" actId="478"/>
          <ac:spMkLst>
            <pc:docMk/>
            <pc:sldMk cId="3422023362" sldId="974"/>
            <ac:spMk id="4" creationId="{70C60661-CB29-0262-9F9C-6F1CC66D9C76}"/>
          </ac:spMkLst>
        </pc:spChg>
        <pc:spChg chg="mod">
          <ac:chgData name="Nate Jones" userId="87ef0a25-c510-4c76-8ec1-001ba2d44647" providerId="ADAL" clId="{96A0EE4E-386B-4179-A3AE-7939A22BF5D2}" dt="2023-04-27T21:14:04.102" v="14505" actId="1035"/>
          <ac:spMkLst>
            <pc:docMk/>
            <pc:sldMk cId="3422023362" sldId="974"/>
            <ac:spMk id="5" creationId="{79D4C5B2-33AA-BFD9-EC69-A2AE25D70480}"/>
          </ac:spMkLst>
        </pc:spChg>
        <pc:spChg chg="add mod">
          <ac:chgData name="Nate Jones" userId="87ef0a25-c510-4c76-8ec1-001ba2d44647" providerId="ADAL" clId="{96A0EE4E-386B-4179-A3AE-7939A22BF5D2}" dt="2023-04-27T21:17:57.125" v="14536" actId="12788"/>
          <ac:spMkLst>
            <pc:docMk/>
            <pc:sldMk cId="3422023362" sldId="974"/>
            <ac:spMk id="7" creationId="{9F3A2EBC-455E-B13C-390A-1620486054A1}"/>
          </ac:spMkLst>
        </pc:spChg>
        <pc:spChg chg="add del mod">
          <ac:chgData name="Nate Jones" userId="87ef0a25-c510-4c76-8ec1-001ba2d44647" providerId="ADAL" clId="{96A0EE4E-386B-4179-A3AE-7939A22BF5D2}" dt="2023-04-27T21:19:22.740" v="14597" actId="478"/>
          <ac:spMkLst>
            <pc:docMk/>
            <pc:sldMk cId="3422023362" sldId="974"/>
            <ac:spMk id="9" creationId="{97183846-3993-8621-4FD5-B5BC22F24C1C}"/>
          </ac:spMkLst>
        </pc:spChg>
        <pc:spChg chg="add del mod">
          <ac:chgData name="Nate Jones" userId="87ef0a25-c510-4c76-8ec1-001ba2d44647" providerId="ADAL" clId="{96A0EE4E-386B-4179-A3AE-7939A22BF5D2}" dt="2023-04-27T21:19:14.558" v="14594"/>
          <ac:spMkLst>
            <pc:docMk/>
            <pc:sldMk cId="3422023362" sldId="974"/>
            <ac:spMk id="10" creationId="{FCC057F5-F94A-48B5-0468-1EAE7AF68DD2}"/>
          </ac:spMkLst>
        </pc:spChg>
        <pc:spChg chg="add mod">
          <ac:chgData name="Nate Jones" userId="87ef0a25-c510-4c76-8ec1-001ba2d44647" providerId="ADAL" clId="{96A0EE4E-386B-4179-A3AE-7939A22BF5D2}" dt="2023-04-27T21:21:49.848" v="14630" actId="6549"/>
          <ac:spMkLst>
            <pc:docMk/>
            <pc:sldMk cId="3422023362" sldId="974"/>
            <ac:spMk id="11" creationId="{8C4A33C5-D085-8EAA-485D-C6B108785047}"/>
          </ac:spMkLst>
        </pc:spChg>
        <pc:graphicFrameChg chg="mod">
          <ac:chgData name="Nate Jones" userId="87ef0a25-c510-4c76-8ec1-001ba2d44647" providerId="ADAL" clId="{96A0EE4E-386B-4179-A3AE-7939A22BF5D2}" dt="2023-04-27T21:17:50.727" v="14534" actId="1076"/>
          <ac:graphicFrameMkLst>
            <pc:docMk/>
            <pc:sldMk cId="3422023362" sldId="974"/>
            <ac:graphicFrameMk id="2" creationId="{9FA6DDBD-3B2C-061B-4C5A-8A2CE86D9E6A}"/>
          </ac:graphicFrameMkLst>
        </pc:graphicFrameChg>
        <pc:picChg chg="add del mod">
          <ac:chgData name="Nate Jones" userId="87ef0a25-c510-4c76-8ec1-001ba2d44647" providerId="ADAL" clId="{96A0EE4E-386B-4179-A3AE-7939A22BF5D2}" dt="2023-04-27T21:17:47.191" v="14531" actId="478"/>
          <ac:picMkLst>
            <pc:docMk/>
            <pc:sldMk cId="3422023362" sldId="974"/>
            <ac:picMk id="8" creationId="{C2757D29-4342-91CF-CA2F-9D506DC0426F}"/>
          </ac:picMkLst>
        </pc:picChg>
      </pc:sldChg>
      <pc:sldChg chg="modSp add mod ord">
        <pc:chgData name="Nate Jones" userId="87ef0a25-c510-4c76-8ec1-001ba2d44647" providerId="ADAL" clId="{96A0EE4E-386B-4179-A3AE-7939A22BF5D2}" dt="2023-04-27T18:08:28.550" v="13455" actId="20577"/>
        <pc:sldMkLst>
          <pc:docMk/>
          <pc:sldMk cId="1743287420" sldId="975"/>
        </pc:sldMkLst>
        <pc:spChg chg="mod">
          <ac:chgData name="Nate Jones" userId="87ef0a25-c510-4c76-8ec1-001ba2d44647" providerId="ADAL" clId="{96A0EE4E-386B-4179-A3AE-7939A22BF5D2}" dt="2023-04-27T18:08:28.550" v="13455" actId="20577"/>
          <ac:spMkLst>
            <pc:docMk/>
            <pc:sldMk cId="1743287420" sldId="975"/>
            <ac:spMk id="2" creationId="{254D6FA6-87F8-5531-FE98-8098EBEA8C29}"/>
          </ac:spMkLst>
        </pc:spChg>
      </pc:sldChg>
      <pc:sldChg chg="add del">
        <pc:chgData name="Nate Jones" userId="87ef0a25-c510-4c76-8ec1-001ba2d44647" providerId="ADAL" clId="{96A0EE4E-386B-4179-A3AE-7939A22BF5D2}" dt="2023-04-27T17:55:04.844" v="13328" actId="47"/>
        <pc:sldMkLst>
          <pc:docMk/>
          <pc:sldMk cId="2522630825" sldId="975"/>
        </pc:sldMkLst>
      </pc:sldChg>
      <pc:sldChg chg="addSp delSp modSp add mod ord">
        <pc:chgData name="Nate Jones" userId="87ef0a25-c510-4c76-8ec1-001ba2d44647" providerId="ADAL" clId="{96A0EE4E-386B-4179-A3AE-7939A22BF5D2}" dt="2023-04-27T19:28:18.103" v="13794" actId="20577"/>
        <pc:sldMkLst>
          <pc:docMk/>
          <pc:sldMk cId="1004110706" sldId="976"/>
        </pc:sldMkLst>
        <pc:spChg chg="add mod">
          <ac:chgData name="Nate Jones" userId="87ef0a25-c510-4c76-8ec1-001ba2d44647" providerId="ADAL" clId="{96A0EE4E-386B-4179-A3AE-7939A22BF5D2}" dt="2023-04-27T19:28:18.103" v="13794" actId="20577"/>
          <ac:spMkLst>
            <pc:docMk/>
            <pc:sldMk cId="1004110706" sldId="976"/>
            <ac:spMk id="2" creationId="{D17359D6-5E3B-A7F3-7AE9-6109EA3EE3FD}"/>
          </ac:spMkLst>
        </pc:spChg>
        <pc:spChg chg="mod">
          <ac:chgData name="Nate Jones" userId="87ef0a25-c510-4c76-8ec1-001ba2d44647" providerId="ADAL" clId="{96A0EE4E-386B-4179-A3AE-7939A22BF5D2}" dt="2023-04-27T19:26:54.509" v="13734" actId="1035"/>
          <ac:spMkLst>
            <pc:docMk/>
            <pc:sldMk cId="1004110706" sldId="976"/>
            <ac:spMk id="6" creationId="{6B6F2144-C40C-3442-F7FA-6FE952E9C0CB}"/>
          </ac:spMkLst>
        </pc:spChg>
        <pc:spChg chg="mod">
          <ac:chgData name="Nate Jones" userId="87ef0a25-c510-4c76-8ec1-001ba2d44647" providerId="ADAL" clId="{96A0EE4E-386B-4179-A3AE-7939A22BF5D2}" dt="2023-04-27T19:22:30.691" v="13708"/>
          <ac:spMkLst>
            <pc:docMk/>
            <pc:sldMk cId="1004110706" sldId="976"/>
            <ac:spMk id="10" creationId="{8E550A2D-287E-468A-C3E1-6E3DBD2BA92C}"/>
          </ac:spMkLst>
        </pc:spChg>
        <pc:graphicFrameChg chg="del mod">
          <ac:chgData name="Nate Jones" userId="87ef0a25-c510-4c76-8ec1-001ba2d44647" providerId="ADAL" clId="{96A0EE4E-386B-4179-A3AE-7939A22BF5D2}" dt="2023-04-27T19:20:01.002" v="13683" actId="478"/>
          <ac:graphicFrameMkLst>
            <pc:docMk/>
            <pc:sldMk cId="1004110706" sldId="976"/>
            <ac:graphicFrameMk id="13" creationId="{0FF7BD33-FC8E-9599-B7E5-BCCD9ADB3A27}"/>
          </ac:graphicFrameMkLst>
        </pc:graphicFrameChg>
        <pc:graphicFrameChg chg="mod modGraphic">
          <ac:chgData name="Nate Jones" userId="87ef0a25-c510-4c76-8ec1-001ba2d44647" providerId="ADAL" clId="{96A0EE4E-386B-4179-A3AE-7939A22BF5D2}" dt="2023-04-27T19:26:59.408" v="13742" actId="1035"/>
          <ac:graphicFrameMkLst>
            <pc:docMk/>
            <pc:sldMk cId="1004110706" sldId="976"/>
            <ac:graphicFrameMk id="14" creationId="{CD3E3CE9-6108-B286-BBAB-453D638D07D3}"/>
          </ac:graphicFrameMkLst>
        </pc:graphicFrameChg>
      </pc:sldChg>
      <pc:sldChg chg="addSp delSp modSp add mod ord">
        <pc:chgData name="Nate Jones" userId="87ef0a25-c510-4c76-8ec1-001ba2d44647" providerId="ADAL" clId="{96A0EE4E-386B-4179-A3AE-7939A22BF5D2}" dt="2023-04-27T19:34:47.630" v="13816" actId="1076"/>
        <pc:sldMkLst>
          <pc:docMk/>
          <pc:sldMk cId="836171560" sldId="977"/>
        </pc:sldMkLst>
        <pc:spChg chg="del">
          <ac:chgData name="Nate Jones" userId="87ef0a25-c510-4c76-8ec1-001ba2d44647" providerId="ADAL" clId="{96A0EE4E-386B-4179-A3AE-7939A22BF5D2}" dt="2023-04-27T19:34:46.591" v="13815" actId="478"/>
          <ac:spMkLst>
            <pc:docMk/>
            <pc:sldMk cId="836171560" sldId="977"/>
            <ac:spMk id="5" creationId="{4CE6BF9B-A52E-E378-B7D0-0A2A2381C6CA}"/>
          </ac:spMkLst>
        </pc:spChg>
        <pc:spChg chg="add mod">
          <ac:chgData name="Nate Jones" userId="87ef0a25-c510-4c76-8ec1-001ba2d44647" providerId="ADAL" clId="{96A0EE4E-386B-4179-A3AE-7939A22BF5D2}" dt="2023-04-27T19:34:47.630" v="13816" actId="1076"/>
          <ac:spMkLst>
            <pc:docMk/>
            <pc:sldMk cId="836171560" sldId="977"/>
            <ac:spMk id="6" creationId="{7356D2DB-BBC8-7356-49A9-5E8FE875BC6F}"/>
          </ac:spMkLst>
        </pc:spChg>
      </pc:sldChg>
      <pc:sldChg chg="add">
        <pc:chgData name="Nate Jones" userId="87ef0a25-c510-4c76-8ec1-001ba2d44647" providerId="ADAL" clId="{96A0EE4E-386B-4179-A3AE-7939A22BF5D2}" dt="2023-04-27T19:34:32.692" v="13811"/>
        <pc:sldMkLst>
          <pc:docMk/>
          <pc:sldMk cId="2283192799" sldId="978"/>
        </pc:sldMkLst>
      </pc:sldChg>
    </pc:docChg>
  </pc:docChgLst>
  <pc:docChgLst>
    <pc:chgData name="David Askew" userId="0d84ca1b-633d-48ac-bd9e-f0c1b7ace648" providerId="ADAL" clId="{67C384FF-7A42-40A7-B0B0-16F52782C00C}"/>
    <pc:docChg chg="custSel addSld modSld">
      <pc:chgData name="David Askew" userId="0d84ca1b-633d-48ac-bd9e-f0c1b7ace648" providerId="ADAL" clId="{67C384FF-7A42-40A7-B0B0-16F52782C00C}" dt="2023-03-01T00:10:02.501" v="181" actId="20577"/>
      <pc:docMkLst>
        <pc:docMk/>
      </pc:docMkLst>
      <pc:sldChg chg="delSp modSp new mod">
        <pc:chgData name="David Askew" userId="0d84ca1b-633d-48ac-bd9e-f0c1b7ace648" providerId="ADAL" clId="{67C384FF-7A42-40A7-B0B0-16F52782C00C}" dt="2023-03-01T00:07:36.798" v="55" actId="20577"/>
        <pc:sldMkLst>
          <pc:docMk/>
          <pc:sldMk cId="3152223438" sldId="876"/>
        </pc:sldMkLst>
        <pc:spChg chg="mod">
          <ac:chgData name="David Askew" userId="0d84ca1b-633d-48ac-bd9e-f0c1b7ace648" providerId="ADAL" clId="{67C384FF-7A42-40A7-B0B0-16F52782C00C}" dt="2023-03-01T00:07:36.798" v="55" actId="20577"/>
          <ac:spMkLst>
            <pc:docMk/>
            <pc:sldMk cId="3152223438" sldId="876"/>
            <ac:spMk id="2" creationId="{69626EEA-EBE7-6354-79A7-983E8E3D2449}"/>
          </ac:spMkLst>
        </pc:spChg>
        <pc:spChg chg="del">
          <ac:chgData name="David Askew" userId="0d84ca1b-633d-48ac-bd9e-f0c1b7ace648" providerId="ADAL" clId="{67C384FF-7A42-40A7-B0B0-16F52782C00C}" dt="2023-03-01T00:05:15.318" v="1" actId="478"/>
          <ac:spMkLst>
            <pc:docMk/>
            <pc:sldMk cId="3152223438" sldId="876"/>
            <ac:spMk id="3" creationId="{C4B6B0BF-5662-67AD-FEF1-5426D9F38C0E}"/>
          </ac:spMkLst>
        </pc:spChg>
      </pc:sldChg>
      <pc:sldChg chg="delSp modSp new mod">
        <pc:chgData name="David Askew" userId="0d84ca1b-633d-48ac-bd9e-f0c1b7ace648" providerId="ADAL" clId="{67C384FF-7A42-40A7-B0B0-16F52782C00C}" dt="2023-03-01T00:08:30.791" v="90" actId="20577"/>
        <pc:sldMkLst>
          <pc:docMk/>
          <pc:sldMk cId="3627980417" sldId="877"/>
        </pc:sldMkLst>
        <pc:spChg chg="mod">
          <ac:chgData name="David Askew" userId="0d84ca1b-633d-48ac-bd9e-f0c1b7ace648" providerId="ADAL" clId="{67C384FF-7A42-40A7-B0B0-16F52782C00C}" dt="2023-03-01T00:08:30.791" v="90" actId="20577"/>
          <ac:spMkLst>
            <pc:docMk/>
            <pc:sldMk cId="3627980417" sldId="877"/>
            <ac:spMk id="2" creationId="{5296ABDD-E14A-7E72-6999-466680550EBE}"/>
          </ac:spMkLst>
        </pc:spChg>
        <pc:spChg chg="del">
          <ac:chgData name="David Askew" userId="0d84ca1b-633d-48ac-bd9e-f0c1b7ace648" providerId="ADAL" clId="{67C384FF-7A42-40A7-B0B0-16F52782C00C}" dt="2023-03-01T00:08:06.266" v="57" actId="478"/>
          <ac:spMkLst>
            <pc:docMk/>
            <pc:sldMk cId="3627980417" sldId="877"/>
            <ac:spMk id="3" creationId="{29B504DF-C59D-3879-8351-6E42EFB09EF7}"/>
          </ac:spMkLst>
        </pc:spChg>
      </pc:sldChg>
      <pc:sldChg chg="modSp add mod">
        <pc:chgData name="David Askew" userId="0d84ca1b-633d-48ac-bd9e-f0c1b7ace648" providerId="ADAL" clId="{67C384FF-7A42-40A7-B0B0-16F52782C00C}" dt="2023-03-01T00:09:19.981" v="166" actId="20577"/>
        <pc:sldMkLst>
          <pc:docMk/>
          <pc:sldMk cId="2633677200" sldId="878"/>
        </pc:sldMkLst>
        <pc:spChg chg="mod">
          <ac:chgData name="David Askew" userId="0d84ca1b-633d-48ac-bd9e-f0c1b7ace648" providerId="ADAL" clId="{67C384FF-7A42-40A7-B0B0-16F52782C00C}" dt="2023-03-01T00:09:19.981" v="166" actId="20577"/>
          <ac:spMkLst>
            <pc:docMk/>
            <pc:sldMk cId="2633677200" sldId="878"/>
            <ac:spMk id="2" creationId="{5296ABDD-E14A-7E72-6999-466680550EBE}"/>
          </ac:spMkLst>
        </pc:spChg>
      </pc:sldChg>
      <pc:sldChg chg="modSp add mod">
        <pc:chgData name="David Askew" userId="0d84ca1b-633d-48ac-bd9e-f0c1b7ace648" providerId="ADAL" clId="{67C384FF-7A42-40A7-B0B0-16F52782C00C}" dt="2023-03-01T00:10:02.501" v="181" actId="20577"/>
        <pc:sldMkLst>
          <pc:docMk/>
          <pc:sldMk cId="2873454336" sldId="879"/>
        </pc:sldMkLst>
        <pc:spChg chg="mod">
          <ac:chgData name="David Askew" userId="0d84ca1b-633d-48ac-bd9e-f0c1b7ace648" providerId="ADAL" clId="{67C384FF-7A42-40A7-B0B0-16F52782C00C}" dt="2023-03-01T00:10:02.501" v="181" actId="20577"/>
          <ac:spMkLst>
            <pc:docMk/>
            <pc:sldMk cId="2873454336" sldId="879"/>
            <ac:spMk id="2" creationId="{5296ABDD-E14A-7E72-6999-466680550EBE}"/>
          </ac:spMkLst>
        </pc:spChg>
      </pc:sldChg>
    </pc:docChg>
  </pc:docChgLst>
  <pc:docChgLst>
    <pc:chgData name="Maria Casas" userId="S::mcasas1@students.kennesaw.edu::0ecb6980-0437-4664-b227-829ff5d263f8" providerId="AD" clId="Web-{120C87BF-BE7B-748B-8D9D-E4A866076820}"/>
    <pc:docChg chg="modSld">
      <pc:chgData name="Maria Casas" userId="S::mcasas1@students.kennesaw.edu::0ecb6980-0437-4664-b227-829ff5d263f8" providerId="AD" clId="Web-{120C87BF-BE7B-748B-8D9D-E4A866076820}" dt="2023-03-02T18:19:49.642" v="109" actId="20577"/>
      <pc:docMkLst>
        <pc:docMk/>
      </pc:docMkLst>
      <pc:sldChg chg="modSp">
        <pc:chgData name="Maria Casas" userId="S::mcasas1@students.kennesaw.edu::0ecb6980-0437-4664-b227-829ff5d263f8" providerId="AD" clId="Web-{120C87BF-BE7B-748B-8D9D-E4A866076820}" dt="2023-03-02T18:19:49.642" v="109" actId="20577"/>
        <pc:sldMkLst>
          <pc:docMk/>
          <pc:sldMk cId="1862042694" sldId="840"/>
        </pc:sldMkLst>
        <pc:spChg chg="mod">
          <ac:chgData name="Maria Casas" userId="S::mcasas1@students.kennesaw.edu::0ecb6980-0437-4664-b227-829ff5d263f8" providerId="AD" clId="Web-{120C87BF-BE7B-748B-8D9D-E4A866076820}" dt="2023-03-02T18:16:57.823" v="21" actId="20577"/>
          <ac:spMkLst>
            <pc:docMk/>
            <pc:sldMk cId="1862042694" sldId="840"/>
            <ac:spMk id="3" creationId="{096C6B22-4C0B-9E6F-62BB-29C4C778478E}"/>
          </ac:spMkLst>
        </pc:spChg>
        <pc:spChg chg="mod">
          <ac:chgData name="Maria Casas" userId="S::mcasas1@students.kennesaw.edu::0ecb6980-0437-4664-b227-829ff5d263f8" providerId="AD" clId="Web-{120C87BF-BE7B-748B-8D9D-E4A866076820}" dt="2023-03-02T18:19:49.642" v="109" actId="20577"/>
          <ac:spMkLst>
            <pc:docMk/>
            <pc:sldMk cId="1862042694" sldId="840"/>
            <ac:spMk id="6" creationId="{51804EA8-0CA6-6E45-4DFB-3F1C458B31D3}"/>
          </ac:spMkLst>
        </pc:spChg>
      </pc:sldChg>
      <pc:sldChg chg="modSp">
        <pc:chgData name="Maria Casas" userId="S::mcasas1@students.kennesaw.edu::0ecb6980-0437-4664-b227-829ff5d263f8" providerId="AD" clId="Web-{120C87BF-BE7B-748B-8D9D-E4A866076820}" dt="2023-03-02T18:15:52.805" v="0" actId="1076"/>
        <pc:sldMkLst>
          <pc:docMk/>
          <pc:sldMk cId="4202689182" sldId="873"/>
        </pc:sldMkLst>
        <pc:spChg chg="mod">
          <ac:chgData name="Maria Casas" userId="S::mcasas1@students.kennesaw.edu::0ecb6980-0437-4664-b227-829ff5d263f8" providerId="AD" clId="Web-{120C87BF-BE7B-748B-8D9D-E4A866076820}" dt="2023-03-02T18:15:52.805" v="0" actId="1076"/>
          <ac:spMkLst>
            <pc:docMk/>
            <pc:sldMk cId="4202689182" sldId="873"/>
            <ac:spMk id="3" creationId="{64FFBCB2-00FF-EFAF-DA0E-7188947D7129}"/>
          </ac:spMkLst>
        </pc:spChg>
      </pc:sldChg>
      <pc:sldChg chg="modSp">
        <pc:chgData name="Maria Casas" userId="S::mcasas1@students.kennesaw.edu::0ecb6980-0437-4664-b227-829ff5d263f8" providerId="AD" clId="Web-{120C87BF-BE7B-748B-8D9D-E4A866076820}" dt="2023-03-02T18:16:06.055" v="3" actId="20577"/>
        <pc:sldMkLst>
          <pc:docMk/>
          <pc:sldMk cId="1209057101" sldId="880"/>
        </pc:sldMkLst>
        <pc:spChg chg="mod">
          <ac:chgData name="Maria Casas" userId="S::mcasas1@students.kennesaw.edu::0ecb6980-0437-4664-b227-829ff5d263f8" providerId="AD" clId="Web-{120C87BF-BE7B-748B-8D9D-E4A866076820}" dt="2023-03-02T18:16:06.055" v="3" actId="20577"/>
          <ac:spMkLst>
            <pc:docMk/>
            <pc:sldMk cId="1209057101" sldId="880"/>
            <ac:spMk id="48" creationId="{1B98E9F9-272A-2BE7-6368-D2DF7D7216D1}"/>
          </ac:spMkLst>
        </pc:spChg>
      </pc:sldChg>
    </pc:docChg>
  </pc:docChgLst>
  <pc:docChgLst>
    <pc:chgData name="Nate Jones" userId="S::njones71@students.kennesaw.edu::87ef0a25-c510-4c76-8ec1-001ba2d44647" providerId="AD" clId="Web-{85AA37BA-7022-46DC-9D4A-4D4A5618634C}"/>
    <pc:docChg chg="addSld modSld">
      <pc:chgData name="Nate Jones" userId="S::njones71@students.kennesaw.edu::87ef0a25-c510-4c76-8ec1-001ba2d44647" providerId="AD" clId="Web-{85AA37BA-7022-46DC-9D4A-4D4A5618634C}" dt="2023-04-24T20:37:29.384" v="1"/>
      <pc:docMkLst>
        <pc:docMk/>
      </pc:docMkLst>
      <pc:sldChg chg="delSp add replId">
        <pc:chgData name="Nate Jones" userId="S::njones71@students.kennesaw.edu::87ef0a25-c510-4c76-8ec1-001ba2d44647" providerId="AD" clId="Web-{85AA37BA-7022-46DC-9D4A-4D4A5618634C}" dt="2023-04-24T20:37:29.384" v="1"/>
        <pc:sldMkLst>
          <pc:docMk/>
          <pc:sldMk cId="4193024268" sldId="968"/>
        </pc:sldMkLst>
        <pc:spChg chg="del">
          <ac:chgData name="Nate Jones" userId="S::njones71@students.kennesaw.edu::87ef0a25-c510-4c76-8ec1-001ba2d44647" providerId="AD" clId="Web-{85AA37BA-7022-46DC-9D4A-4D4A5618634C}" dt="2023-04-24T20:37:29.384" v="1"/>
          <ac:spMkLst>
            <pc:docMk/>
            <pc:sldMk cId="4193024268" sldId="968"/>
            <ac:spMk id="4" creationId="{4BC51C46-769A-7DEB-00A4-0AEEE178C1F1}"/>
          </ac:spMkLst>
        </pc:spChg>
      </pc:sldChg>
    </pc:docChg>
  </pc:docChgLst>
  <pc:docChgLst>
    <pc:chgData name="Maria Casas" userId="S::mcasas1@students.kennesaw.edu::0ecb6980-0437-4664-b227-829ff5d263f8" providerId="AD" clId="Web-{36DBC54A-F266-C300-F3E7-B1653952DD73}"/>
    <pc:docChg chg="modSld">
      <pc:chgData name="Maria Casas" userId="S::mcasas1@students.kennesaw.edu::0ecb6980-0437-4664-b227-829ff5d263f8" providerId="AD" clId="Web-{36DBC54A-F266-C300-F3E7-B1653952DD73}" dt="2023-04-27T14:00:04.994" v="21" actId="1076"/>
      <pc:docMkLst>
        <pc:docMk/>
      </pc:docMkLst>
      <pc:sldChg chg="modSp">
        <pc:chgData name="Maria Casas" userId="S::mcasas1@students.kennesaw.edu::0ecb6980-0437-4664-b227-829ff5d263f8" providerId="AD" clId="Web-{36DBC54A-F266-C300-F3E7-B1653952DD73}" dt="2023-04-27T13:54:54.967" v="15" actId="1076"/>
        <pc:sldMkLst>
          <pc:docMk/>
          <pc:sldMk cId="3247657581" sldId="887"/>
        </pc:sldMkLst>
        <pc:spChg chg="mod">
          <ac:chgData name="Maria Casas" userId="S::mcasas1@students.kennesaw.edu::0ecb6980-0437-4664-b227-829ff5d263f8" providerId="AD" clId="Web-{36DBC54A-F266-C300-F3E7-B1653952DD73}" dt="2023-04-27T13:54:41.310" v="2" actId="1076"/>
          <ac:spMkLst>
            <pc:docMk/>
            <pc:sldMk cId="3247657581" sldId="887"/>
            <ac:spMk id="8" creationId="{60AA90B9-33E2-9195-7AE8-FBA2B78269C4}"/>
          </ac:spMkLst>
        </pc:spChg>
        <pc:spChg chg="mod">
          <ac:chgData name="Maria Casas" userId="S::mcasas1@students.kennesaw.edu::0ecb6980-0437-4664-b227-829ff5d263f8" providerId="AD" clId="Web-{36DBC54A-F266-C300-F3E7-B1653952DD73}" dt="2023-04-27T13:54:41.388" v="3" actId="1076"/>
          <ac:spMkLst>
            <pc:docMk/>
            <pc:sldMk cId="3247657581" sldId="887"/>
            <ac:spMk id="9" creationId="{D5F6815C-5F6C-2F32-2DCD-78BF97609CB9}"/>
          </ac:spMkLst>
        </pc:spChg>
        <pc:spChg chg="mod">
          <ac:chgData name="Maria Casas" userId="S::mcasas1@students.kennesaw.edu::0ecb6980-0437-4664-b227-829ff5d263f8" providerId="AD" clId="Web-{36DBC54A-F266-C300-F3E7-B1653952DD73}" dt="2023-04-27T13:54:41.450" v="4" actId="1076"/>
          <ac:spMkLst>
            <pc:docMk/>
            <pc:sldMk cId="3247657581" sldId="887"/>
            <ac:spMk id="10" creationId="{942EE814-49A4-3512-BFE1-10363E295205}"/>
          </ac:spMkLst>
        </pc:spChg>
        <pc:spChg chg="mod">
          <ac:chgData name="Maria Casas" userId="S::mcasas1@students.kennesaw.edu::0ecb6980-0437-4664-b227-829ff5d263f8" providerId="AD" clId="Web-{36DBC54A-F266-C300-F3E7-B1653952DD73}" dt="2023-04-27T13:54:41.529" v="5" actId="1076"/>
          <ac:spMkLst>
            <pc:docMk/>
            <pc:sldMk cId="3247657581" sldId="887"/>
            <ac:spMk id="11" creationId="{0F54445C-EE70-E20F-2CA1-AE8C781F654B}"/>
          </ac:spMkLst>
        </pc:spChg>
        <pc:spChg chg="mod">
          <ac:chgData name="Maria Casas" userId="S::mcasas1@students.kennesaw.edu::0ecb6980-0437-4664-b227-829ff5d263f8" providerId="AD" clId="Web-{36DBC54A-F266-C300-F3E7-B1653952DD73}" dt="2023-04-27T13:54:41.591" v="6" actId="1076"/>
          <ac:spMkLst>
            <pc:docMk/>
            <pc:sldMk cId="3247657581" sldId="887"/>
            <ac:spMk id="12" creationId="{348219C3-3EBC-26E1-054F-769748ED9A5B}"/>
          </ac:spMkLst>
        </pc:spChg>
        <pc:spChg chg="mod">
          <ac:chgData name="Maria Casas" userId="S::mcasas1@students.kennesaw.edu::0ecb6980-0437-4664-b227-829ff5d263f8" providerId="AD" clId="Web-{36DBC54A-F266-C300-F3E7-B1653952DD73}" dt="2023-04-27T13:54:41.654" v="7" actId="1076"/>
          <ac:spMkLst>
            <pc:docMk/>
            <pc:sldMk cId="3247657581" sldId="887"/>
            <ac:spMk id="13" creationId="{392B287E-E429-C0CA-6740-54F6A5726357}"/>
          </ac:spMkLst>
        </pc:spChg>
        <pc:spChg chg="mod">
          <ac:chgData name="Maria Casas" userId="S::mcasas1@students.kennesaw.edu::0ecb6980-0437-4664-b227-829ff5d263f8" providerId="AD" clId="Web-{36DBC54A-F266-C300-F3E7-B1653952DD73}" dt="2023-04-27T13:54:41.700" v="8" actId="1076"/>
          <ac:spMkLst>
            <pc:docMk/>
            <pc:sldMk cId="3247657581" sldId="887"/>
            <ac:spMk id="14" creationId="{E0E784FC-67D3-8E91-C045-1D0801E20760}"/>
          </ac:spMkLst>
        </pc:spChg>
        <pc:spChg chg="mod">
          <ac:chgData name="Maria Casas" userId="S::mcasas1@students.kennesaw.edu::0ecb6980-0437-4664-b227-829ff5d263f8" providerId="AD" clId="Web-{36DBC54A-F266-C300-F3E7-B1653952DD73}" dt="2023-04-27T13:54:41.763" v="9" actId="1076"/>
          <ac:spMkLst>
            <pc:docMk/>
            <pc:sldMk cId="3247657581" sldId="887"/>
            <ac:spMk id="15" creationId="{B0747DCF-4E30-2C7E-B7B8-C4CA89723D4B}"/>
          </ac:spMkLst>
        </pc:spChg>
        <pc:spChg chg="mod">
          <ac:chgData name="Maria Casas" userId="S::mcasas1@students.kennesaw.edu::0ecb6980-0437-4664-b227-829ff5d263f8" providerId="AD" clId="Web-{36DBC54A-F266-C300-F3E7-B1653952DD73}" dt="2023-04-27T13:54:41.825" v="10" actId="1076"/>
          <ac:spMkLst>
            <pc:docMk/>
            <pc:sldMk cId="3247657581" sldId="887"/>
            <ac:spMk id="16" creationId="{20E4F011-BCCD-EDBF-3156-FA6EAC8283A2}"/>
          </ac:spMkLst>
        </pc:spChg>
        <pc:spChg chg="mod">
          <ac:chgData name="Maria Casas" userId="S::mcasas1@students.kennesaw.edu::0ecb6980-0437-4664-b227-829ff5d263f8" providerId="AD" clId="Web-{36DBC54A-F266-C300-F3E7-B1653952DD73}" dt="2023-04-27T13:54:41.888" v="11" actId="1076"/>
          <ac:spMkLst>
            <pc:docMk/>
            <pc:sldMk cId="3247657581" sldId="887"/>
            <ac:spMk id="17" creationId="{40734810-FC65-9ADE-2821-70FE8B5F9200}"/>
          </ac:spMkLst>
        </pc:spChg>
        <pc:spChg chg="mod">
          <ac:chgData name="Maria Casas" userId="S::mcasas1@students.kennesaw.edu::0ecb6980-0437-4664-b227-829ff5d263f8" providerId="AD" clId="Web-{36DBC54A-F266-C300-F3E7-B1653952DD73}" dt="2023-04-27T13:54:41.950" v="12" actId="1076"/>
          <ac:spMkLst>
            <pc:docMk/>
            <pc:sldMk cId="3247657581" sldId="887"/>
            <ac:spMk id="18" creationId="{23993FE9-7AD1-ECEB-35B7-D914924CF1ED}"/>
          </ac:spMkLst>
        </pc:spChg>
        <pc:spChg chg="mod">
          <ac:chgData name="Maria Casas" userId="S::mcasas1@students.kennesaw.edu::0ecb6980-0437-4664-b227-829ff5d263f8" providerId="AD" clId="Web-{36DBC54A-F266-C300-F3E7-B1653952DD73}" dt="2023-04-27T13:54:42.029" v="13" actId="1076"/>
          <ac:spMkLst>
            <pc:docMk/>
            <pc:sldMk cId="3247657581" sldId="887"/>
            <ac:spMk id="19" creationId="{BEBC8CE1-B2AA-A8F3-8FB7-4D2B4A193E4A}"/>
          </ac:spMkLst>
        </pc:spChg>
        <pc:spChg chg="mod">
          <ac:chgData name="Maria Casas" userId="S::mcasas1@students.kennesaw.edu::0ecb6980-0437-4664-b227-829ff5d263f8" providerId="AD" clId="Web-{36DBC54A-F266-C300-F3E7-B1653952DD73}" dt="2023-04-27T13:54:54.967" v="15" actId="1076"/>
          <ac:spMkLst>
            <pc:docMk/>
            <pc:sldMk cId="3247657581" sldId="887"/>
            <ac:spMk id="2424" creationId="{2428FF23-F547-836F-4B26-E2E703540C44}"/>
          </ac:spMkLst>
        </pc:spChg>
        <pc:spChg chg="mod">
          <ac:chgData name="Maria Casas" userId="S::mcasas1@students.kennesaw.edu::0ecb6980-0437-4664-b227-829ff5d263f8" providerId="AD" clId="Web-{36DBC54A-F266-C300-F3E7-B1653952DD73}" dt="2023-04-27T13:54:50.279" v="14" actId="1076"/>
          <ac:spMkLst>
            <pc:docMk/>
            <pc:sldMk cId="3247657581" sldId="887"/>
            <ac:spMk id="2479" creationId="{255F023F-3EB6-345B-965F-7F3CE4447A78}"/>
          </ac:spMkLst>
        </pc:spChg>
        <pc:graphicFrameChg chg="mod">
          <ac:chgData name="Maria Casas" userId="S::mcasas1@students.kennesaw.edu::0ecb6980-0437-4664-b227-829ff5d263f8" providerId="AD" clId="Web-{36DBC54A-F266-C300-F3E7-B1653952DD73}" dt="2023-04-27T13:54:41.216" v="1" actId="1076"/>
          <ac:graphicFrameMkLst>
            <pc:docMk/>
            <pc:sldMk cId="3247657581" sldId="887"/>
            <ac:graphicFrameMk id="2" creationId="{37444B87-1CB1-731F-E553-4884AB0ABB4C}"/>
          </ac:graphicFrameMkLst>
        </pc:graphicFrameChg>
      </pc:sldChg>
      <pc:sldChg chg="addSp delSp modSp">
        <pc:chgData name="Maria Casas" userId="S::mcasas1@students.kennesaw.edu::0ecb6980-0437-4664-b227-829ff5d263f8" providerId="AD" clId="Web-{36DBC54A-F266-C300-F3E7-B1653952DD73}" dt="2023-04-27T14:00:04.994" v="21" actId="1076"/>
        <pc:sldMkLst>
          <pc:docMk/>
          <pc:sldMk cId="4260147518" sldId="969"/>
        </pc:sldMkLst>
        <pc:spChg chg="mod">
          <ac:chgData name="Maria Casas" userId="S::mcasas1@students.kennesaw.edu::0ecb6980-0437-4664-b227-829ff5d263f8" providerId="AD" clId="Web-{36DBC54A-F266-C300-F3E7-B1653952DD73}" dt="2023-04-27T14:00:04.994" v="21" actId="1076"/>
          <ac:spMkLst>
            <pc:docMk/>
            <pc:sldMk cId="4260147518" sldId="969"/>
            <ac:spMk id="10" creationId="{8E550A2D-287E-468A-C3E1-6E3DBD2BA92C}"/>
          </ac:spMkLst>
        </pc:spChg>
        <pc:grpChg chg="mod">
          <ac:chgData name="Maria Casas" userId="S::mcasas1@students.kennesaw.edu::0ecb6980-0437-4664-b227-829ff5d263f8" providerId="AD" clId="Web-{36DBC54A-F266-C300-F3E7-B1653952DD73}" dt="2023-04-27T14:00:00.572" v="20" actId="1076"/>
          <ac:grpSpMkLst>
            <pc:docMk/>
            <pc:sldMk cId="4260147518" sldId="969"/>
            <ac:grpSpMk id="9" creationId="{5964E548-A099-7D06-FC1F-019292ED8365}"/>
          </ac:grpSpMkLst>
        </pc:grpChg>
        <pc:graphicFrameChg chg="add del">
          <ac:chgData name="Maria Casas" userId="S::mcasas1@students.kennesaw.edu::0ecb6980-0437-4664-b227-829ff5d263f8" providerId="AD" clId="Web-{36DBC54A-F266-C300-F3E7-B1653952DD73}" dt="2023-04-27T13:58:15.193" v="17"/>
          <ac:graphicFrameMkLst>
            <pc:docMk/>
            <pc:sldMk cId="4260147518" sldId="969"/>
            <ac:graphicFrameMk id="2" creationId="{9A79505B-F5A0-E9B2-18A6-2099713ACE35}"/>
          </ac:graphicFrameMkLst>
        </pc:graphicFrameChg>
        <pc:graphicFrameChg chg="add del mod">
          <ac:chgData name="Maria Casas" userId="S::mcasas1@students.kennesaw.edu::0ecb6980-0437-4664-b227-829ff5d263f8" providerId="AD" clId="Web-{36DBC54A-F266-C300-F3E7-B1653952DD73}" dt="2023-04-27T13:58:21.568" v="19"/>
          <ac:graphicFrameMkLst>
            <pc:docMk/>
            <pc:sldMk cId="4260147518" sldId="969"/>
            <ac:graphicFrameMk id="7" creationId="{7576C8F3-A3DB-FA90-118F-09082AC9CF44}"/>
          </ac:graphicFrameMkLst>
        </pc:graphicFrameChg>
      </pc:sldChg>
    </pc:docChg>
  </pc:docChgLst>
  <pc:docChgLst>
    <pc:chgData name="Maria Casas" userId="0ecb6980-0437-4664-b227-829ff5d263f8" providerId="ADAL" clId="{E60C1809-7CD0-4798-AF5D-0DCF3E4A882E}"/>
    <pc:docChg chg="undo custSel modSld sldOrd">
      <pc:chgData name="Maria Casas" userId="0ecb6980-0437-4664-b227-829ff5d263f8" providerId="ADAL" clId="{E60C1809-7CD0-4798-AF5D-0DCF3E4A882E}" dt="2023-04-20T15:23:02.592" v="28" actId="478"/>
      <pc:docMkLst>
        <pc:docMk/>
      </pc:docMkLst>
      <pc:sldChg chg="ord">
        <pc:chgData name="Maria Casas" userId="0ecb6980-0437-4664-b227-829ff5d263f8" providerId="ADAL" clId="{E60C1809-7CD0-4798-AF5D-0DCF3E4A882E}" dt="2023-04-20T15:08:26.939" v="1"/>
        <pc:sldMkLst>
          <pc:docMk/>
          <pc:sldMk cId="3991499391" sldId="949"/>
        </pc:sldMkLst>
      </pc:sldChg>
      <pc:sldChg chg="addSp modSp mod ord">
        <pc:chgData name="Maria Casas" userId="0ecb6980-0437-4664-b227-829ff5d263f8" providerId="ADAL" clId="{E60C1809-7CD0-4798-AF5D-0DCF3E4A882E}" dt="2023-04-20T15:13:31.165" v="8" actId="20577"/>
        <pc:sldMkLst>
          <pc:docMk/>
          <pc:sldMk cId="3678380673" sldId="956"/>
        </pc:sldMkLst>
        <pc:spChg chg="mod">
          <ac:chgData name="Maria Casas" userId="0ecb6980-0437-4664-b227-829ff5d263f8" providerId="ADAL" clId="{E60C1809-7CD0-4798-AF5D-0DCF3E4A882E}" dt="2023-04-20T15:13:25.098" v="5"/>
          <ac:spMkLst>
            <pc:docMk/>
            <pc:sldMk cId="3678380673" sldId="956"/>
            <ac:spMk id="10" creationId="{27BDA3B4-FF3A-DF2C-B03B-4FBE3B860531}"/>
          </ac:spMkLst>
        </pc:spChg>
        <pc:spChg chg="add mod">
          <ac:chgData name="Maria Casas" userId="0ecb6980-0437-4664-b227-829ff5d263f8" providerId="ADAL" clId="{E60C1809-7CD0-4798-AF5D-0DCF3E4A882E}" dt="2023-04-20T15:13:31.165" v="8" actId="20577"/>
          <ac:spMkLst>
            <pc:docMk/>
            <pc:sldMk cId="3678380673" sldId="956"/>
            <ac:spMk id="13" creationId="{7AC285E8-1549-421D-4548-3F74548F944F}"/>
          </ac:spMkLst>
        </pc:spChg>
      </pc:sldChg>
      <pc:sldChg chg="addSp delSp modSp mod delAnim">
        <pc:chgData name="Maria Casas" userId="0ecb6980-0437-4664-b227-829ff5d263f8" providerId="ADAL" clId="{E60C1809-7CD0-4798-AF5D-0DCF3E4A882E}" dt="2023-04-20T15:23:02.592" v="28" actId="478"/>
        <pc:sldMkLst>
          <pc:docMk/>
          <pc:sldMk cId="2681145956" sldId="957"/>
        </pc:sldMkLst>
        <pc:spChg chg="mod">
          <ac:chgData name="Maria Casas" userId="0ecb6980-0437-4664-b227-829ff5d263f8" providerId="ADAL" clId="{E60C1809-7CD0-4798-AF5D-0DCF3E4A882E}" dt="2023-04-20T15:22:11.380" v="14" actId="20577"/>
          <ac:spMkLst>
            <pc:docMk/>
            <pc:sldMk cId="2681145956" sldId="957"/>
            <ac:spMk id="3" creationId="{2B6D6880-D71D-3351-6959-1D1ABDEE95ED}"/>
          </ac:spMkLst>
        </pc:spChg>
        <pc:spChg chg="add mod">
          <ac:chgData name="Maria Casas" userId="0ecb6980-0437-4664-b227-829ff5d263f8" providerId="ADAL" clId="{E60C1809-7CD0-4798-AF5D-0DCF3E4A882E}" dt="2023-04-20T15:22:50.892" v="26" actId="14100"/>
          <ac:spMkLst>
            <pc:docMk/>
            <pc:sldMk cId="2681145956" sldId="957"/>
            <ac:spMk id="4" creationId="{099142A3-5DBF-1846-FCB3-C91D228AD379}"/>
          </ac:spMkLst>
        </pc:spChg>
        <pc:spChg chg="mod">
          <ac:chgData name="Maria Casas" userId="0ecb6980-0437-4664-b227-829ff5d263f8" providerId="ADAL" clId="{E60C1809-7CD0-4798-AF5D-0DCF3E4A882E}" dt="2023-04-20T15:22:42.595" v="24" actId="1076"/>
          <ac:spMkLst>
            <pc:docMk/>
            <pc:sldMk cId="2681145956" sldId="957"/>
            <ac:spMk id="10" creationId="{27BDA3B4-FF3A-DF2C-B03B-4FBE3B860531}"/>
          </ac:spMkLst>
        </pc:spChg>
        <pc:spChg chg="del">
          <ac:chgData name="Maria Casas" userId="0ecb6980-0437-4664-b227-829ff5d263f8" providerId="ADAL" clId="{E60C1809-7CD0-4798-AF5D-0DCF3E4A882E}" dt="2023-04-20T15:23:00.659" v="27" actId="478"/>
          <ac:spMkLst>
            <pc:docMk/>
            <pc:sldMk cId="2681145956" sldId="957"/>
            <ac:spMk id="12" creationId="{166C7C3F-E517-D219-D78D-0DE5B6A645F4}"/>
          </ac:spMkLst>
        </pc:spChg>
        <pc:spChg chg="del">
          <ac:chgData name="Maria Casas" userId="0ecb6980-0437-4664-b227-829ff5d263f8" providerId="ADAL" clId="{E60C1809-7CD0-4798-AF5D-0DCF3E4A882E}" dt="2023-04-20T15:23:02.592" v="28" actId="478"/>
          <ac:spMkLst>
            <pc:docMk/>
            <pc:sldMk cId="2681145956" sldId="957"/>
            <ac:spMk id="13" creationId="{FD7CFDF8-CB78-4F8C-5054-9D686658A91C}"/>
          </ac:spMkLst>
        </pc:spChg>
        <pc:graphicFrameChg chg="modGraphic">
          <ac:chgData name="Maria Casas" userId="0ecb6980-0437-4664-b227-829ff5d263f8" providerId="ADAL" clId="{E60C1809-7CD0-4798-AF5D-0DCF3E4A882E}" dt="2023-04-20T15:21:52.139" v="9" actId="20577"/>
          <ac:graphicFrameMkLst>
            <pc:docMk/>
            <pc:sldMk cId="2681145956" sldId="957"/>
            <ac:graphicFrameMk id="5" creationId="{C7EE52AA-DFB0-D55B-C22D-14C458BBEEBA}"/>
          </ac:graphicFrameMkLst>
        </pc:graphicFrameChg>
        <pc:graphicFrameChg chg="add mod">
          <ac:chgData name="Maria Casas" userId="0ecb6980-0437-4664-b227-829ff5d263f8" providerId="ADAL" clId="{E60C1809-7CD0-4798-AF5D-0DCF3E4A882E}" dt="2023-04-20T15:22:33.109" v="23" actId="1076"/>
          <ac:graphicFrameMkLst>
            <pc:docMk/>
            <pc:sldMk cId="2681145956" sldId="957"/>
            <ac:graphicFrameMk id="6" creationId="{0FFA258D-771F-39AC-C8F5-4F34C3C58AE4}"/>
          </ac:graphicFrameMkLst>
        </pc:graphicFrameChg>
      </pc:sldChg>
    </pc:docChg>
  </pc:docChgLst>
  <pc:docChgLst>
    <pc:chgData name="Nate Jones" userId="S::njones71@students.kennesaw.edu::87ef0a25-c510-4c76-8ec1-001ba2d44647" providerId="AD" clId="Web-{6724D49D-640E-4BBE-ADB2-B1F4AAB387A8}"/>
    <pc:docChg chg="addSld delSld modSld">
      <pc:chgData name="Nate Jones" userId="S::njones71@students.kennesaw.edu::87ef0a25-c510-4c76-8ec1-001ba2d44647" providerId="AD" clId="Web-{6724D49D-640E-4BBE-ADB2-B1F4AAB387A8}" dt="2023-03-01T00:08:28.268" v="126" actId="14100"/>
      <pc:docMkLst>
        <pc:docMk/>
      </pc:docMkLst>
      <pc:sldChg chg="modSp">
        <pc:chgData name="Nate Jones" userId="S::njones71@students.kennesaw.edu::87ef0a25-c510-4c76-8ec1-001ba2d44647" providerId="AD" clId="Web-{6724D49D-640E-4BBE-ADB2-B1F4AAB387A8}" dt="2023-02-28T23:46:56.330" v="28" actId="20577"/>
        <pc:sldMkLst>
          <pc:docMk/>
          <pc:sldMk cId="3383974033" sldId="866"/>
        </pc:sldMkLst>
        <pc:spChg chg="mod">
          <ac:chgData name="Nate Jones" userId="S::njones71@students.kennesaw.edu::87ef0a25-c510-4c76-8ec1-001ba2d44647" providerId="AD" clId="Web-{6724D49D-640E-4BBE-ADB2-B1F4AAB387A8}" dt="2023-02-28T23:46:56.330" v="28" actId="20577"/>
          <ac:spMkLst>
            <pc:docMk/>
            <pc:sldMk cId="3383974033" sldId="866"/>
            <ac:spMk id="5" creationId="{46DC47D1-E5D5-515B-1930-7187A90E9A5D}"/>
          </ac:spMkLst>
        </pc:spChg>
      </pc:sldChg>
      <pc:sldChg chg="modSp">
        <pc:chgData name="Nate Jones" userId="S::njones71@students.kennesaw.edu::87ef0a25-c510-4c76-8ec1-001ba2d44647" providerId="AD" clId="Web-{6724D49D-640E-4BBE-ADB2-B1F4AAB387A8}" dt="2023-03-01T00:08:28.268" v="126" actId="14100"/>
        <pc:sldMkLst>
          <pc:docMk/>
          <pc:sldMk cId="3245176594" sldId="870"/>
        </pc:sldMkLst>
        <pc:graphicFrameChg chg="mod modGraphic">
          <ac:chgData name="Nate Jones" userId="S::njones71@students.kennesaw.edu::87ef0a25-c510-4c76-8ec1-001ba2d44647" providerId="AD" clId="Web-{6724D49D-640E-4BBE-ADB2-B1F4AAB387A8}" dt="2023-03-01T00:08:28.268" v="126" actId="14100"/>
          <ac:graphicFrameMkLst>
            <pc:docMk/>
            <pc:sldMk cId="3245176594" sldId="870"/>
            <ac:graphicFrameMk id="2" creationId="{CA5108C7-BC54-C49A-090D-B9EDBE476E8A}"/>
          </ac:graphicFrameMkLst>
        </pc:graphicFrameChg>
      </pc:sldChg>
      <pc:sldChg chg="del">
        <pc:chgData name="Nate Jones" userId="S::njones71@students.kennesaw.edu::87ef0a25-c510-4c76-8ec1-001ba2d44647" providerId="AD" clId="Web-{6724D49D-640E-4BBE-ADB2-B1F4AAB387A8}" dt="2023-02-28T23:39:05.289" v="0"/>
        <pc:sldMkLst>
          <pc:docMk/>
          <pc:sldMk cId="589135524" sldId="874"/>
        </pc:sldMkLst>
      </pc:sldChg>
      <pc:sldChg chg="modSp add replId">
        <pc:chgData name="Nate Jones" userId="S::njones71@students.kennesaw.edu::87ef0a25-c510-4c76-8ec1-001ba2d44647" providerId="AD" clId="Web-{6724D49D-640E-4BBE-ADB2-B1F4AAB387A8}" dt="2023-03-01T00:06:58.063" v="115" actId="20577"/>
        <pc:sldMkLst>
          <pc:docMk/>
          <pc:sldMk cId="89739398" sldId="875"/>
        </pc:sldMkLst>
        <pc:spChg chg="mod">
          <ac:chgData name="Nate Jones" userId="S::njones71@students.kennesaw.edu::87ef0a25-c510-4c76-8ec1-001ba2d44647" providerId="AD" clId="Web-{6724D49D-640E-4BBE-ADB2-B1F4AAB387A8}" dt="2023-03-01T00:06:58.063" v="115" actId="20577"/>
          <ac:spMkLst>
            <pc:docMk/>
            <pc:sldMk cId="89739398" sldId="875"/>
            <ac:spMk id="2" creationId="{79410688-3F7C-B944-1543-BB074D65FF02}"/>
          </ac:spMkLst>
        </pc:spChg>
        <pc:spChg chg="mod">
          <ac:chgData name="Nate Jones" userId="S::njones71@students.kennesaw.edu::87ef0a25-c510-4c76-8ec1-001ba2d44647" providerId="AD" clId="Web-{6724D49D-640E-4BBE-ADB2-B1F4AAB387A8}" dt="2023-03-01T00:04:41.248" v="55" actId="20577"/>
          <ac:spMkLst>
            <pc:docMk/>
            <pc:sldMk cId="89739398" sldId="875"/>
            <ac:spMk id="3" creationId="{E15C350B-F492-4699-C1FE-FA1F1AFE1063}"/>
          </ac:spMkLst>
        </pc:spChg>
      </pc:sldChg>
    </pc:docChg>
  </pc:docChgLst>
  <pc:docChgLst>
    <pc:chgData name="David Askew" userId="S::daskew7@students.kennesaw.edu::0d84ca1b-633d-48ac-bd9e-f0c1b7ace648" providerId="AD" clId="Web-{3D481CEB-EA26-4A79-92A4-8EAF8569CC47}"/>
    <pc:docChg chg="modSld">
      <pc:chgData name="David Askew" userId="S::daskew7@students.kennesaw.edu::0d84ca1b-633d-48ac-bd9e-f0c1b7ace648" providerId="AD" clId="Web-{3D481CEB-EA26-4A79-92A4-8EAF8569CC47}" dt="2023-03-03T01:04:56.142" v="250"/>
      <pc:docMkLst>
        <pc:docMk/>
      </pc:docMkLst>
      <pc:sldChg chg="modNotes">
        <pc:chgData name="David Askew" userId="S::daskew7@students.kennesaw.edu::0d84ca1b-633d-48ac-bd9e-f0c1b7ace648" providerId="AD" clId="Web-{3D481CEB-EA26-4A79-92A4-8EAF8569CC47}" dt="2023-03-03T01:04:56.142" v="250"/>
        <pc:sldMkLst>
          <pc:docMk/>
          <pc:sldMk cId="1209057101" sldId="880"/>
        </pc:sldMkLst>
      </pc:sldChg>
    </pc:docChg>
  </pc:docChgLst>
  <pc:docChgLst>
    <pc:chgData name="Casas, Maria E" userId="6f45253d-2f2b-4184-bff7-7c55c6c44d20" providerId="ADAL" clId="{E60C1809-7CD0-4798-AF5D-0DCF3E4A882E}"/>
    <pc:docChg chg="undo custSel modSld">
      <pc:chgData name="Casas, Maria E" userId="6f45253d-2f2b-4184-bff7-7c55c6c44d20" providerId="ADAL" clId="{E60C1809-7CD0-4798-AF5D-0DCF3E4A882E}" dt="2023-04-27T20:37:17.115" v="730" actId="20577"/>
      <pc:docMkLst>
        <pc:docMk/>
      </pc:docMkLst>
      <pc:sldChg chg="addSp delSp modSp mod modAnim">
        <pc:chgData name="Casas, Maria E" userId="6f45253d-2f2b-4184-bff7-7c55c6c44d20" providerId="ADAL" clId="{E60C1809-7CD0-4798-AF5D-0DCF3E4A882E}" dt="2023-04-27T20:04:44.684" v="136"/>
        <pc:sldMkLst>
          <pc:docMk/>
          <pc:sldMk cId="3247657581" sldId="887"/>
        </pc:sldMkLst>
        <pc:spChg chg="add mod">
          <ac:chgData name="Casas, Maria E" userId="6f45253d-2f2b-4184-bff7-7c55c6c44d20" providerId="ADAL" clId="{E60C1809-7CD0-4798-AF5D-0DCF3E4A882E}" dt="2023-04-27T20:03:05.766" v="122" actId="1076"/>
          <ac:spMkLst>
            <pc:docMk/>
            <pc:sldMk cId="3247657581" sldId="887"/>
            <ac:spMk id="7" creationId="{09E8EC00-E294-2DA6-A6B1-6FD0314D9297}"/>
          </ac:spMkLst>
        </pc:spChg>
        <pc:spChg chg="mod">
          <ac:chgData name="Casas, Maria E" userId="6f45253d-2f2b-4184-bff7-7c55c6c44d20" providerId="ADAL" clId="{E60C1809-7CD0-4798-AF5D-0DCF3E4A882E}" dt="2023-04-27T19:56:48.457" v="59" actId="404"/>
          <ac:spMkLst>
            <pc:docMk/>
            <pc:sldMk cId="3247657581" sldId="887"/>
            <ac:spMk id="8" creationId="{60AA90B9-33E2-9195-7AE8-FBA2B78269C4}"/>
          </ac:spMkLst>
        </pc:spChg>
        <pc:spChg chg="mod">
          <ac:chgData name="Casas, Maria E" userId="6f45253d-2f2b-4184-bff7-7c55c6c44d20" providerId="ADAL" clId="{E60C1809-7CD0-4798-AF5D-0DCF3E4A882E}" dt="2023-04-27T19:56:43.847" v="58" actId="404"/>
          <ac:spMkLst>
            <pc:docMk/>
            <pc:sldMk cId="3247657581" sldId="887"/>
            <ac:spMk id="9" creationId="{D5F6815C-5F6C-2F32-2DCD-78BF97609CB9}"/>
          </ac:spMkLst>
        </pc:spChg>
        <pc:spChg chg="mod">
          <ac:chgData name="Casas, Maria E" userId="6f45253d-2f2b-4184-bff7-7c55c6c44d20" providerId="ADAL" clId="{E60C1809-7CD0-4798-AF5D-0DCF3E4A882E}" dt="2023-04-27T19:56:40.522" v="57" actId="404"/>
          <ac:spMkLst>
            <pc:docMk/>
            <pc:sldMk cId="3247657581" sldId="887"/>
            <ac:spMk id="10" creationId="{942EE814-49A4-3512-BFE1-10363E295205}"/>
          </ac:spMkLst>
        </pc:spChg>
        <pc:spChg chg="mod">
          <ac:chgData name="Casas, Maria E" userId="6f45253d-2f2b-4184-bff7-7c55c6c44d20" providerId="ADAL" clId="{E60C1809-7CD0-4798-AF5D-0DCF3E4A882E}" dt="2023-04-27T19:56:37.990" v="56" actId="404"/>
          <ac:spMkLst>
            <pc:docMk/>
            <pc:sldMk cId="3247657581" sldId="887"/>
            <ac:spMk id="11" creationId="{0F54445C-EE70-E20F-2CA1-AE8C781F654B}"/>
          </ac:spMkLst>
        </pc:spChg>
        <pc:spChg chg="mod">
          <ac:chgData name="Casas, Maria E" userId="6f45253d-2f2b-4184-bff7-7c55c6c44d20" providerId="ADAL" clId="{E60C1809-7CD0-4798-AF5D-0DCF3E4A882E}" dt="2023-04-27T19:56:34.007" v="55" actId="1038"/>
          <ac:spMkLst>
            <pc:docMk/>
            <pc:sldMk cId="3247657581" sldId="887"/>
            <ac:spMk id="12" creationId="{348219C3-3EBC-26E1-054F-769748ED9A5B}"/>
          </ac:spMkLst>
        </pc:spChg>
        <pc:spChg chg="add del mod">
          <ac:chgData name="Casas, Maria E" userId="6f45253d-2f2b-4184-bff7-7c55c6c44d20" providerId="ADAL" clId="{E60C1809-7CD0-4798-AF5D-0DCF3E4A882E}" dt="2023-04-27T20:01:25.705" v="98"/>
          <ac:spMkLst>
            <pc:docMk/>
            <pc:sldMk cId="3247657581" sldId="887"/>
            <ac:spMk id="21" creationId="{6E395BBA-78FA-83B8-6783-DE0449FFEE65}"/>
          </ac:spMkLst>
        </pc:spChg>
        <pc:spChg chg="add mod">
          <ac:chgData name="Casas, Maria E" userId="6f45253d-2f2b-4184-bff7-7c55c6c44d20" providerId="ADAL" clId="{E60C1809-7CD0-4798-AF5D-0DCF3E4A882E}" dt="2023-04-27T20:02:23.881" v="108" actId="1076"/>
          <ac:spMkLst>
            <pc:docMk/>
            <pc:sldMk cId="3247657581" sldId="887"/>
            <ac:spMk id="23" creationId="{F1C70A03-4693-F4D1-2A5E-F3E91B959F90}"/>
          </ac:spMkLst>
        </pc:spChg>
        <pc:spChg chg="add mod">
          <ac:chgData name="Casas, Maria E" userId="6f45253d-2f2b-4184-bff7-7c55c6c44d20" providerId="ADAL" clId="{E60C1809-7CD0-4798-AF5D-0DCF3E4A882E}" dt="2023-04-27T20:02:43.809" v="117" actId="1076"/>
          <ac:spMkLst>
            <pc:docMk/>
            <pc:sldMk cId="3247657581" sldId="887"/>
            <ac:spMk id="25" creationId="{8E653025-CE2A-FC3C-38E7-CEB352B37AD8}"/>
          </ac:spMkLst>
        </pc:spChg>
        <pc:spChg chg="add mod">
          <ac:chgData name="Casas, Maria E" userId="6f45253d-2f2b-4184-bff7-7c55c6c44d20" providerId="ADAL" clId="{E60C1809-7CD0-4798-AF5D-0DCF3E4A882E}" dt="2023-04-27T20:02:49.483" v="119" actId="14100"/>
          <ac:spMkLst>
            <pc:docMk/>
            <pc:sldMk cId="3247657581" sldId="887"/>
            <ac:spMk id="27" creationId="{E87B3164-B8EC-0E0E-B744-5151A8817A5C}"/>
          </ac:spMkLst>
        </pc:spChg>
        <pc:spChg chg="add mod">
          <ac:chgData name="Casas, Maria E" userId="6f45253d-2f2b-4184-bff7-7c55c6c44d20" providerId="ADAL" clId="{E60C1809-7CD0-4798-AF5D-0DCF3E4A882E}" dt="2023-04-27T20:02:55.884" v="121" actId="14100"/>
          <ac:spMkLst>
            <pc:docMk/>
            <pc:sldMk cId="3247657581" sldId="887"/>
            <ac:spMk id="29" creationId="{23FFF583-F388-F28D-DE53-0451022EFC24}"/>
          </ac:spMkLst>
        </pc:spChg>
        <pc:spChg chg="mod">
          <ac:chgData name="Casas, Maria E" userId="6f45253d-2f2b-4184-bff7-7c55c6c44d20" providerId="ADAL" clId="{E60C1809-7CD0-4798-AF5D-0DCF3E4A882E}" dt="2023-04-27T19:59:37.842" v="90" actId="1076"/>
          <ac:spMkLst>
            <pc:docMk/>
            <pc:sldMk cId="3247657581" sldId="887"/>
            <ac:spMk id="2479" creationId="{255F023F-3EB6-345B-965F-7F3CE4447A78}"/>
          </ac:spMkLst>
        </pc:spChg>
        <pc:spChg chg="mod">
          <ac:chgData name="Casas, Maria E" userId="6f45253d-2f2b-4184-bff7-7c55c6c44d20" providerId="ADAL" clId="{E60C1809-7CD0-4798-AF5D-0DCF3E4A882E}" dt="2023-04-27T19:57:19.715" v="75" actId="1076"/>
          <ac:spMkLst>
            <pc:docMk/>
            <pc:sldMk cId="3247657581" sldId="887"/>
            <ac:spMk id="2517" creationId="{F1CA9D1E-10B7-CE67-8149-F78492D277C4}"/>
          </ac:spMkLst>
        </pc:spChg>
        <pc:spChg chg="mod">
          <ac:chgData name="Casas, Maria E" userId="6f45253d-2f2b-4184-bff7-7c55c6c44d20" providerId="ADAL" clId="{E60C1809-7CD0-4798-AF5D-0DCF3E4A882E}" dt="2023-04-27T19:57:06.879" v="73" actId="1037"/>
          <ac:spMkLst>
            <pc:docMk/>
            <pc:sldMk cId="3247657581" sldId="887"/>
            <ac:spMk id="3437" creationId="{D32B4B25-4FFA-434B-5038-E26CAE7061A9}"/>
          </ac:spMkLst>
        </pc:spChg>
        <pc:graphicFrameChg chg="mod modGraphic">
          <ac:chgData name="Casas, Maria E" userId="6f45253d-2f2b-4184-bff7-7c55c6c44d20" providerId="ADAL" clId="{E60C1809-7CD0-4798-AF5D-0DCF3E4A882E}" dt="2023-04-27T19:54:12.578" v="7" actId="1076"/>
          <ac:graphicFrameMkLst>
            <pc:docMk/>
            <pc:sldMk cId="3247657581" sldId="887"/>
            <ac:graphicFrameMk id="2" creationId="{37444B87-1CB1-731F-E553-4884AB0ABB4C}"/>
          </ac:graphicFrameMkLst>
        </pc:graphicFrameChg>
        <pc:picChg chg="del">
          <ac:chgData name="Casas, Maria E" userId="6f45253d-2f2b-4184-bff7-7c55c6c44d20" providerId="ADAL" clId="{E60C1809-7CD0-4798-AF5D-0DCF3E4A882E}" dt="2023-04-27T19:57:22.737" v="76" actId="478"/>
          <ac:picMkLst>
            <pc:docMk/>
            <pc:sldMk cId="3247657581" sldId="887"/>
            <ac:picMk id="6" creationId="{E8035E8F-2182-4B27-CE2A-11AC6D3D41B1}"/>
          </ac:picMkLst>
        </pc:picChg>
        <pc:cxnChg chg="mod">
          <ac:chgData name="Casas, Maria E" userId="6f45253d-2f2b-4184-bff7-7c55c6c44d20" providerId="ADAL" clId="{E60C1809-7CD0-4798-AF5D-0DCF3E4A882E}" dt="2023-04-27T19:56:58.509" v="70" actId="1038"/>
          <ac:cxnSpMkLst>
            <pc:docMk/>
            <pc:sldMk cId="3247657581" sldId="887"/>
            <ac:cxnSpMk id="3436" creationId="{20CF315D-B3D3-5581-F2D8-ED2E5B12B3A6}"/>
          </ac:cxnSpMkLst>
        </pc:cxnChg>
      </pc:sldChg>
      <pc:sldChg chg="modSp mod">
        <pc:chgData name="Casas, Maria E" userId="6f45253d-2f2b-4184-bff7-7c55c6c44d20" providerId="ADAL" clId="{E60C1809-7CD0-4798-AF5D-0DCF3E4A882E}" dt="2023-04-27T20:37:17.115" v="730" actId="20577"/>
        <pc:sldMkLst>
          <pc:docMk/>
          <pc:sldMk cId="3522902642" sldId="948"/>
        </pc:sldMkLst>
        <pc:graphicFrameChg chg="modGraphic">
          <ac:chgData name="Casas, Maria E" userId="6f45253d-2f2b-4184-bff7-7c55c6c44d20" providerId="ADAL" clId="{E60C1809-7CD0-4798-AF5D-0DCF3E4A882E}" dt="2023-04-27T20:37:17.115" v="730" actId="20577"/>
          <ac:graphicFrameMkLst>
            <pc:docMk/>
            <pc:sldMk cId="3522902642" sldId="948"/>
            <ac:graphicFrameMk id="11" creationId="{005C353D-8539-3FDF-9008-CDA1C273C3B4}"/>
          </ac:graphicFrameMkLst>
        </pc:graphicFrameChg>
        <pc:picChg chg="mod">
          <ac:chgData name="Casas, Maria E" userId="6f45253d-2f2b-4184-bff7-7c55c6c44d20" providerId="ADAL" clId="{E60C1809-7CD0-4798-AF5D-0DCF3E4A882E}" dt="2023-04-27T20:36:27.700" v="698" actId="1076"/>
          <ac:picMkLst>
            <pc:docMk/>
            <pc:sldMk cId="3522902642" sldId="948"/>
            <ac:picMk id="4" creationId="{565D39C8-BD62-BA42-A2F9-87B4DE7AE26F}"/>
          </ac:picMkLst>
        </pc:picChg>
        <pc:picChg chg="mod">
          <ac:chgData name="Casas, Maria E" userId="6f45253d-2f2b-4184-bff7-7c55c6c44d20" providerId="ADAL" clId="{E60C1809-7CD0-4798-AF5D-0DCF3E4A882E}" dt="2023-04-27T20:36:27.700" v="698" actId="1076"/>
          <ac:picMkLst>
            <pc:docMk/>
            <pc:sldMk cId="3522902642" sldId="948"/>
            <ac:picMk id="8" creationId="{6239FF40-8498-117E-8E21-06F9D22436B4}"/>
          </ac:picMkLst>
        </pc:picChg>
        <pc:picChg chg="mod">
          <ac:chgData name="Casas, Maria E" userId="6f45253d-2f2b-4184-bff7-7c55c6c44d20" providerId="ADAL" clId="{E60C1809-7CD0-4798-AF5D-0DCF3E4A882E}" dt="2023-04-27T20:36:27.700" v="698" actId="1076"/>
          <ac:picMkLst>
            <pc:docMk/>
            <pc:sldMk cId="3522902642" sldId="948"/>
            <ac:picMk id="10" creationId="{8EA8D733-B5A3-AC40-7461-1BFA1FC05F38}"/>
          </ac:picMkLst>
        </pc:picChg>
        <pc:picChg chg="mod">
          <ac:chgData name="Casas, Maria E" userId="6f45253d-2f2b-4184-bff7-7c55c6c44d20" providerId="ADAL" clId="{E60C1809-7CD0-4798-AF5D-0DCF3E4A882E}" dt="2023-04-27T20:36:27.700" v="698" actId="1076"/>
          <ac:picMkLst>
            <pc:docMk/>
            <pc:sldMk cId="3522902642" sldId="948"/>
            <ac:picMk id="1028" creationId="{6BA341BC-4A17-030D-700B-318CD9FF9ACA}"/>
          </ac:picMkLst>
        </pc:picChg>
      </pc:sldChg>
      <pc:sldChg chg="modSp mod">
        <pc:chgData name="Casas, Maria E" userId="6f45253d-2f2b-4184-bff7-7c55c6c44d20" providerId="ADAL" clId="{E60C1809-7CD0-4798-AF5D-0DCF3E4A882E}" dt="2023-04-27T20:32:50.966" v="626" actId="20577"/>
        <pc:sldMkLst>
          <pc:docMk/>
          <pc:sldMk cId="2074677066" sldId="954"/>
        </pc:sldMkLst>
        <pc:spChg chg="mod">
          <ac:chgData name="Casas, Maria E" userId="6f45253d-2f2b-4184-bff7-7c55c6c44d20" providerId="ADAL" clId="{E60C1809-7CD0-4798-AF5D-0DCF3E4A882E}" dt="2023-04-27T20:32:50.966" v="626" actId="20577"/>
          <ac:spMkLst>
            <pc:docMk/>
            <pc:sldMk cId="2074677066" sldId="954"/>
            <ac:spMk id="2" creationId="{6B27F07F-262D-F793-8316-2B3E31588DFE}"/>
          </ac:spMkLst>
        </pc:spChg>
      </pc:sldChg>
      <pc:sldChg chg="modSp mod">
        <pc:chgData name="Casas, Maria E" userId="6f45253d-2f2b-4184-bff7-7c55c6c44d20" providerId="ADAL" clId="{E60C1809-7CD0-4798-AF5D-0DCF3E4A882E}" dt="2023-04-27T20:34:39.578" v="688" actId="20577"/>
        <pc:sldMkLst>
          <pc:docMk/>
          <pc:sldMk cId="4260147518" sldId="969"/>
        </pc:sldMkLst>
        <pc:spChg chg="mod">
          <ac:chgData name="Casas, Maria E" userId="6f45253d-2f2b-4184-bff7-7c55c6c44d20" providerId="ADAL" clId="{E60C1809-7CD0-4798-AF5D-0DCF3E4A882E}" dt="2023-04-27T20:34:39.578" v="688" actId="20577"/>
          <ac:spMkLst>
            <pc:docMk/>
            <pc:sldMk cId="4260147518" sldId="969"/>
            <ac:spMk id="10" creationId="{8E550A2D-287E-468A-C3E1-6E3DBD2BA92C}"/>
          </ac:spMkLst>
        </pc:spChg>
        <pc:graphicFrameChg chg="modGraphic">
          <ac:chgData name="Casas, Maria E" userId="6f45253d-2f2b-4184-bff7-7c55c6c44d20" providerId="ADAL" clId="{E60C1809-7CD0-4798-AF5D-0DCF3E4A882E}" dt="2023-04-27T20:33:12.717" v="627" actId="120"/>
          <ac:graphicFrameMkLst>
            <pc:docMk/>
            <pc:sldMk cId="4260147518" sldId="969"/>
            <ac:graphicFrameMk id="13" creationId="{0FF7BD33-FC8E-9599-B7E5-BCCD9ADB3A27}"/>
          </ac:graphicFrameMkLst>
        </pc:graphicFrameChg>
      </pc:sldChg>
      <pc:sldChg chg="modSp mod">
        <pc:chgData name="Casas, Maria E" userId="6f45253d-2f2b-4184-bff7-7c55c6c44d20" providerId="ADAL" clId="{E60C1809-7CD0-4798-AF5D-0DCF3E4A882E}" dt="2023-04-27T20:35:02.951" v="695" actId="114"/>
        <pc:sldMkLst>
          <pc:docMk/>
          <pc:sldMk cId="3422023362" sldId="974"/>
        </pc:sldMkLst>
        <pc:spChg chg="mod">
          <ac:chgData name="Casas, Maria E" userId="6f45253d-2f2b-4184-bff7-7c55c6c44d20" providerId="ADAL" clId="{E60C1809-7CD0-4798-AF5D-0DCF3E4A882E}" dt="2023-04-27T20:35:02.951" v="695" actId="114"/>
          <ac:spMkLst>
            <pc:docMk/>
            <pc:sldMk cId="3422023362" sldId="974"/>
            <ac:spMk id="5" creationId="{79D4C5B2-33AA-BFD9-EC69-A2AE25D70480}"/>
          </ac:spMkLst>
        </pc:spChg>
      </pc:sldChg>
    </pc:docChg>
  </pc:docChgLst>
  <pc:docChgLst>
    <pc:chgData name="Maria Casas" userId="S::mcasas1@students.kennesaw.edu::0ecb6980-0437-4664-b227-829ff5d263f8" providerId="AD" clId="Web-{152D15A4-145C-4D55-9D39-E89016842156}"/>
    <pc:docChg chg="modSld">
      <pc:chgData name="Maria Casas" userId="S::mcasas1@students.kennesaw.edu::0ecb6980-0437-4664-b227-829ff5d263f8" providerId="AD" clId="Web-{152D15A4-145C-4D55-9D39-E89016842156}" dt="2023-03-30T19:24:32.916" v="556" actId="20577"/>
      <pc:docMkLst>
        <pc:docMk/>
      </pc:docMkLst>
      <pc:sldChg chg="addSp modSp addAnim delAnim modAnim">
        <pc:chgData name="Maria Casas" userId="S::mcasas1@students.kennesaw.edu::0ecb6980-0437-4664-b227-829ff5d263f8" providerId="AD" clId="Web-{152D15A4-145C-4D55-9D39-E89016842156}" dt="2023-03-30T19:21:37.193" v="555"/>
        <pc:sldMkLst>
          <pc:docMk/>
          <pc:sldMk cId="3247657581" sldId="887"/>
        </pc:sldMkLst>
        <pc:spChg chg="mod">
          <ac:chgData name="Maria Casas" userId="S::mcasas1@students.kennesaw.edu::0ecb6980-0437-4664-b227-829ff5d263f8" providerId="AD" clId="Web-{152D15A4-145C-4D55-9D39-E89016842156}" dt="2023-03-30T19:16:25.732" v="318"/>
          <ac:spMkLst>
            <pc:docMk/>
            <pc:sldMk cId="3247657581" sldId="887"/>
            <ac:spMk id="2375" creationId="{7012CC11-E68F-F9A3-3FAF-157FB6E95122}"/>
          </ac:spMkLst>
        </pc:spChg>
        <pc:spChg chg="add mod">
          <ac:chgData name="Maria Casas" userId="S::mcasas1@students.kennesaw.edu::0ecb6980-0437-4664-b227-829ff5d263f8" providerId="AD" clId="Web-{152D15A4-145C-4D55-9D39-E89016842156}" dt="2023-03-30T19:16:25.795" v="319"/>
          <ac:spMkLst>
            <pc:docMk/>
            <pc:sldMk cId="3247657581" sldId="887"/>
            <ac:spMk id="2418" creationId="{F35DB6A8-DFA5-0D0C-C5A2-E8FDAA466D94}"/>
          </ac:spMkLst>
        </pc:spChg>
        <pc:spChg chg="add mod">
          <ac:chgData name="Maria Casas" userId="S::mcasas1@students.kennesaw.edu::0ecb6980-0437-4664-b227-829ff5d263f8" providerId="AD" clId="Web-{152D15A4-145C-4D55-9D39-E89016842156}" dt="2023-03-30T19:16:25.857" v="320"/>
          <ac:spMkLst>
            <pc:docMk/>
            <pc:sldMk cId="3247657581" sldId="887"/>
            <ac:spMk id="2419" creationId="{8594EC1F-10DA-FE8F-D4B3-544946A83544}"/>
          </ac:spMkLst>
        </pc:spChg>
        <pc:spChg chg="add mod">
          <ac:chgData name="Maria Casas" userId="S::mcasas1@students.kennesaw.edu::0ecb6980-0437-4664-b227-829ff5d263f8" providerId="AD" clId="Web-{152D15A4-145C-4D55-9D39-E89016842156}" dt="2023-03-30T19:16:25.920" v="321"/>
          <ac:spMkLst>
            <pc:docMk/>
            <pc:sldMk cId="3247657581" sldId="887"/>
            <ac:spMk id="2420" creationId="{F5D4D045-2C1A-92FB-1029-7871A193CBBE}"/>
          </ac:spMkLst>
        </pc:spChg>
        <pc:spChg chg="add mod">
          <ac:chgData name="Maria Casas" userId="S::mcasas1@students.kennesaw.edu::0ecb6980-0437-4664-b227-829ff5d263f8" providerId="AD" clId="Web-{152D15A4-145C-4D55-9D39-E89016842156}" dt="2023-03-30T19:16:25.982" v="322"/>
          <ac:spMkLst>
            <pc:docMk/>
            <pc:sldMk cId="3247657581" sldId="887"/>
            <ac:spMk id="2421" creationId="{10A93345-2B7E-3B7E-0756-1F013FD1B83F}"/>
          </ac:spMkLst>
        </pc:spChg>
        <pc:spChg chg="add mod">
          <ac:chgData name="Maria Casas" userId="S::mcasas1@students.kennesaw.edu::0ecb6980-0437-4664-b227-829ff5d263f8" providerId="AD" clId="Web-{152D15A4-145C-4D55-9D39-E89016842156}" dt="2023-03-30T19:16:26.061" v="323"/>
          <ac:spMkLst>
            <pc:docMk/>
            <pc:sldMk cId="3247657581" sldId="887"/>
            <ac:spMk id="2422" creationId="{46FB745B-3397-D94C-AFC4-061413AE4F83}"/>
          </ac:spMkLst>
        </pc:spChg>
        <pc:spChg chg="add mod">
          <ac:chgData name="Maria Casas" userId="S::mcasas1@students.kennesaw.edu::0ecb6980-0437-4664-b227-829ff5d263f8" providerId="AD" clId="Web-{152D15A4-145C-4D55-9D39-E89016842156}" dt="2023-03-30T19:16:26.123" v="324"/>
          <ac:spMkLst>
            <pc:docMk/>
            <pc:sldMk cId="3247657581" sldId="887"/>
            <ac:spMk id="2423" creationId="{89166667-746C-3EFC-919D-2099381EDA62}"/>
          </ac:spMkLst>
        </pc:spChg>
        <pc:spChg chg="add mod">
          <ac:chgData name="Maria Casas" userId="S::mcasas1@students.kennesaw.edu::0ecb6980-0437-4664-b227-829ff5d263f8" providerId="AD" clId="Web-{152D15A4-145C-4D55-9D39-E89016842156}" dt="2023-03-30T19:16:26.186" v="325"/>
          <ac:spMkLst>
            <pc:docMk/>
            <pc:sldMk cId="3247657581" sldId="887"/>
            <ac:spMk id="2424" creationId="{2428FF23-F547-836F-4B26-E2E703540C44}"/>
          </ac:spMkLst>
        </pc:spChg>
        <pc:spChg chg="add mod">
          <ac:chgData name="Maria Casas" userId="S::mcasas1@students.kennesaw.edu::0ecb6980-0437-4664-b227-829ff5d263f8" providerId="AD" clId="Web-{152D15A4-145C-4D55-9D39-E89016842156}" dt="2023-03-30T19:15:31.059" v="305" actId="20577"/>
          <ac:spMkLst>
            <pc:docMk/>
            <pc:sldMk cId="3247657581" sldId="887"/>
            <ac:spMk id="2479" creationId="{255F023F-3EB6-345B-965F-7F3CE4447A78}"/>
          </ac:spMkLst>
        </pc:spChg>
        <pc:spChg chg="add mod">
          <ac:chgData name="Maria Casas" userId="S::mcasas1@students.kennesaw.edu::0ecb6980-0437-4664-b227-829ff5d263f8" providerId="AD" clId="Web-{152D15A4-145C-4D55-9D39-E89016842156}" dt="2023-03-30T19:21:29.224" v="554" actId="14100"/>
          <ac:spMkLst>
            <pc:docMk/>
            <pc:sldMk cId="3247657581" sldId="887"/>
            <ac:spMk id="2517" creationId="{F1CA9D1E-10B7-CE67-8149-F78492D277C4}"/>
          </ac:spMkLst>
        </pc:spChg>
        <pc:graphicFrameChg chg="mod modGraphic">
          <ac:chgData name="Maria Casas" userId="S::mcasas1@students.kennesaw.edu::0ecb6980-0437-4664-b227-829ff5d263f8" providerId="AD" clId="Web-{152D15A4-145C-4D55-9D39-E89016842156}" dt="2023-03-30T19:12:59.446" v="60" actId="1076"/>
          <ac:graphicFrameMkLst>
            <pc:docMk/>
            <pc:sldMk cId="3247657581" sldId="887"/>
            <ac:graphicFrameMk id="2" creationId="{37444B87-1CB1-731F-E553-4884AB0ABB4C}"/>
          </ac:graphicFrameMkLst>
        </pc:graphicFrameChg>
        <pc:cxnChg chg="add mod">
          <ac:chgData name="Maria Casas" userId="S::mcasas1@students.kennesaw.edu::0ecb6980-0437-4664-b227-829ff5d263f8" providerId="AD" clId="Web-{152D15A4-145C-4D55-9D39-E89016842156}" dt="2023-03-30T19:19:01.127" v="485"/>
          <ac:cxnSpMkLst>
            <pc:docMk/>
            <pc:sldMk cId="3247657581" sldId="887"/>
            <ac:cxnSpMk id="2518" creationId="{A9E8DBBD-C644-4FB0-6312-A44B34F5D1B8}"/>
          </ac:cxnSpMkLst>
        </pc:cxnChg>
        <pc:cxnChg chg="add mod">
          <ac:chgData name="Maria Casas" userId="S::mcasas1@students.kennesaw.edu::0ecb6980-0437-4664-b227-829ff5d263f8" providerId="AD" clId="Web-{152D15A4-145C-4D55-9D39-E89016842156}" dt="2023-03-30T19:19:11.705" v="488" actId="14100"/>
          <ac:cxnSpMkLst>
            <pc:docMk/>
            <pc:sldMk cId="3247657581" sldId="887"/>
            <ac:cxnSpMk id="2519" creationId="{6AE102BC-BFF1-8FF6-A2FD-8744A8ACEF82}"/>
          </ac:cxnSpMkLst>
        </pc:cxnChg>
      </pc:sldChg>
      <pc:sldChg chg="delAnim modAnim">
        <pc:chgData name="Maria Casas" userId="S::mcasas1@students.kennesaw.edu::0ecb6980-0437-4664-b227-829ff5d263f8" providerId="AD" clId="Web-{152D15A4-145C-4D55-9D39-E89016842156}" dt="2023-03-30T19:19:59.800" v="497"/>
        <pc:sldMkLst>
          <pc:docMk/>
          <pc:sldMk cId="4062213959" sldId="900"/>
        </pc:sldMkLst>
      </pc:sldChg>
      <pc:sldChg chg="addAnim delAnim modAnim">
        <pc:chgData name="Maria Casas" userId="S::mcasas1@students.kennesaw.edu::0ecb6980-0437-4664-b227-829ff5d263f8" providerId="AD" clId="Web-{152D15A4-145C-4D55-9D39-E89016842156}" dt="2023-03-30T19:20:33.301" v="503"/>
        <pc:sldMkLst>
          <pc:docMk/>
          <pc:sldMk cId="1756214911" sldId="902"/>
        </pc:sldMkLst>
      </pc:sldChg>
      <pc:sldChg chg="modSp">
        <pc:chgData name="Maria Casas" userId="S::mcasas1@students.kennesaw.edu::0ecb6980-0437-4664-b227-829ff5d263f8" providerId="AD" clId="Web-{152D15A4-145C-4D55-9D39-E89016842156}" dt="2023-03-30T19:24:32.916" v="556" actId="20577"/>
        <pc:sldMkLst>
          <pc:docMk/>
          <pc:sldMk cId="1768061745" sldId="933"/>
        </pc:sldMkLst>
        <pc:spChg chg="mod">
          <ac:chgData name="Maria Casas" userId="S::mcasas1@students.kennesaw.edu::0ecb6980-0437-4664-b227-829ff5d263f8" providerId="AD" clId="Web-{152D15A4-145C-4D55-9D39-E89016842156}" dt="2023-03-30T19:24:32.916" v="556" actId="20577"/>
          <ac:spMkLst>
            <pc:docMk/>
            <pc:sldMk cId="1768061745" sldId="933"/>
            <ac:spMk id="3" creationId="{30122082-6696-1735-1853-24EAE40DA654}"/>
          </ac:spMkLst>
        </pc:spChg>
      </pc:sldChg>
      <pc:sldChg chg="delAnim modAnim">
        <pc:chgData name="Maria Casas" userId="S::mcasas1@students.kennesaw.edu::0ecb6980-0437-4664-b227-829ff5d263f8" providerId="AD" clId="Web-{152D15A4-145C-4D55-9D39-E89016842156}" dt="2023-03-30T19:20:06.050" v="498"/>
        <pc:sldMkLst>
          <pc:docMk/>
          <pc:sldMk cId="3580158580" sldId="935"/>
        </pc:sldMkLst>
      </pc:sldChg>
    </pc:docChg>
  </pc:docChgLst>
  <pc:docChgLst>
    <pc:chgData name="Maria Casas" userId="S::mcasas1@students.kennesaw.edu::0ecb6980-0437-4664-b227-829ff5d263f8" providerId="AD" clId="Web-{1F5F15AA-9054-1215-82E2-7659D7818714}"/>
    <pc:docChg chg="modSld">
      <pc:chgData name="Maria Casas" userId="S::mcasas1@students.kennesaw.edu::0ecb6980-0437-4664-b227-829ff5d263f8" providerId="AD" clId="Web-{1F5F15AA-9054-1215-82E2-7659D7818714}" dt="2023-02-28T18:21:05.754" v="1" actId="20577"/>
      <pc:docMkLst>
        <pc:docMk/>
      </pc:docMkLst>
      <pc:sldChg chg="modSp">
        <pc:chgData name="Maria Casas" userId="S::mcasas1@students.kennesaw.edu::0ecb6980-0437-4664-b227-829ff5d263f8" providerId="AD" clId="Web-{1F5F15AA-9054-1215-82E2-7659D7818714}" dt="2023-02-28T18:21:05.754" v="1" actId="20577"/>
        <pc:sldMkLst>
          <pc:docMk/>
          <pc:sldMk cId="3245176594" sldId="870"/>
        </pc:sldMkLst>
        <pc:spChg chg="mod">
          <ac:chgData name="Maria Casas" userId="S::mcasas1@students.kennesaw.edu::0ecb6980-0437-4664-b227-829ff5d263f8" providerId="AD" clId="Web-{1F5F15AA-9054-1215-82E2-7659D7818714}" dt="2023-02-28T18:21:05.754" v="1" actId="20577"/>
          <ac:spMkLst>
            <pc:docMk/>
            <pc:sldMk cId="3245176594" sldId="870"/>
            <ac:spMk id="5122" creationId="{00000000-0000-0000-0000-000000000000}"/>
          </ac:spMkLst>
        </pc:spChg>
      </pc:sldChg>
    </pc:docChg>
  </pc:docChgLst>
  <pc:docChgLst>
    <pc:chgData name="David Askew" userId="S::daskew7@students.kennesaw.edu::0d84ca1b-633d-48ac-bd9e-f0c1b7ace648" providerId="AD" clId="Web-{58E17EF0-A1A9-40BB-813F-21D785F7FB68}"/>
    <pc:docChg chg="modSld">
      <pc:chgData name="David Askew" userId="S::daskew7@students.kennesaw.edu::0d84ca1b-633d-48ac-bd9e-f0c1b7ace648" providerId="AD" clId="Web-{58E17EF0-A1A9-40BB-813F-21D785F7FB68}" dt="2023-04-13T23:17:17.519" v="267"/>
      <pc:docMkLst>
        <pc:docMk/>
      </pc:docMkLst>
      <pc:sldChg chg="modNotes">
        <pc:chgData name="David Askew" userId="S::daskew7@students.kennesaw.edu::0d84ca1b-633d-48ac-bd9e-f0c1b7ace648" providerId="AD" clId="Web-{58E17EF0-A1A9-40BB-813F-21D785F7FB68}" dt="2023-04-13T23:14:50.421" v="138"/>
        <pc:sldMkLst>
          <pc:docMk/>
          <pc:sldMk cId="476699853" sldId="923"/>
        </pc:sldMkLst>
      </pc:sldChg>
      <pc:sldChg chg="modNotes">
        <pc:chgData name="David Askew" userId="S::daskew7@students.kennesaw.edu::0d84ca1b-633d-48ac-bd9e-f0c1b7ace648" providerId="AD" clId="Web-{58E17EF0-A1A9-40BB-813F-21D785F7FB68}" dt="2023-04-13T23:15:54.329" v="230"/>
        <pc:sldMkLst>
          <pc:docMk/>
          <pc:sldMk cId="1168079460" sldId="929"/>
        </pc:sldMkLst>
      </pc:sldChg>
      <pc:sldChg chg="modNotes">
        <pc:chgData name="David Askew" userId="S::daskew7@students.kennesaw.edu::0d84ca1b-633d-48ac-bd9e-f0c1b7ace648" providerId="AD" clId="Web-{58E17EF0-A1A9-40BB-813F-21D785F7FB68}" dt="2023-04-13T23:16:33.768" v="233"/>
        <pc:sldMkLst>
          <pc:docMk/>
          <pc:sldMk cId="821464825" sldId="930"/>
        </pc:sldMkLst>
      </pc:sldChg>
      <pc:sldChg chg="modNotes">
        <pc:chgData name="David Askew" userId="S::daskew7@students.kennesaw.edu::0d84ca1b-633d-48ac-bd9e-f0c1b7ace648" providerId="AD" clId="Web-{58E17EF0-A1A9-40BB-813F-21D785F7FB68}" dt="2023-04-13T23:16:27.674" v="232"/>
        <pc:sldMkLst>
          <pc:docMk/>
          <pc:sldMk cId="235296392" sldId="941"/>
        </pc:sldMkLst>
      </pc:sldChg>
      <pc:sldChg chg="modNotes">
        <pc:chgData name="David Askew" userId="S::daskew7@students.kennesaw.edu::0d84ca1b-633d-48ac-bd9e-f0c1b7ace648" providerId="AD" clId="Web-{58E17EF0-A1A9-40BB-813F-21D785F7FB68}" dt="2023-04-13T23:17:17.519" v="267"/>
        <pc:sldMkLst>
          <pc:docMk/>
          <pc:sldMk cId="681982795" sldId="942"/>
        </pc:sldMkLst>
      </pc:sldChg>
      <pc:sldChg chg="modNotes">
        <pc:chgData name="David Askew" userId="S::daskew7@students.kennesaw.edu::0d84ca1b-633d-48ac-bd9e-f0c1b7ace648" providerId="AD" clId="Web-{58E17EF0-A1A9-40BB-813F-21D785F7FB68}" dt="2023-04-13T23:16:39.862" v="234"/>
        <pc:sldMkLst>
          <pc:docMk/>
          <pc:sldMk cId="2278415163" sldId="944"/>
        </pc:sldMkLst>
      </pc:sldChg>
    </pc:docChg>
  </pc:docChgLst>
  <pc:docChgLst>
    <pc:chgData name="Nate Jones" userId="87ef0a25-c510-4c76-8ec1-001ba2d44647" providerId="ADAL" clId="{7FBD4244-D222-42E6-860F-6BD1CB8D104A}"/>
    <pc:docChg chg="undo custSel modSld">
      <pc:chgData name="Nate Jones" userId="87ef0a25-c510-4c76-8ec1-001ba2d44647" providerId="ADAL" clId="{7FBD4244-D222-42E6-860F-6BD1CB8D104A}" dt="2023-04-13T23:56:46.562" v="16" actId="20577"/>
      <pc:docMkLst>
        <pc:docMk/>
      </pc:docMkLst>
      <pc:sldChg chg="modSp">
        <pc:chgData name="Nate Jones" userId="87ef0a25-c510-4c76-8ec1-001ba2d44647" providerId="ADAL" clId="{7FBD4244-D222-42E6-860F-6BD1CB8D104A}" dt="2023-04-13T23:45:01.209" v="8" actId="20577"/>
        <pc:sldMkLst>
          <pc:docMk/>
          <pc:sldMk cId="2938933177" sldId="862"/>
        </pc:sldMkLst>
        <pc:spChg chg="mod">
          <ac:chgData name="Nate Jones" userId="87ef0a25-c510-4c76-8ec1-001ba2d44647" providerId="ADAL" clId="{7FBD4244-D222-42E6-860F-6BD1CB8D104A}" dt="2023-04-13T23:45:01.209" v="8" actId="20577"/>
          <ac:spMkLst>
            <pc:docMk/>
            <pc:sldMk cId="2938933177" sldId="862"/>
            <ac:spMk id="5" creationId="{7864C94E-8FCC-7A15-8B6D-FA746938FA5A}"/>
          </ac:spMkLst>
        </pc:spChg>
      </pc:sldChg>
      <pc:sldChg chg="modSp mod modAnim">
        <pc:chgData name="Nate Jones" userId="87ef0a25-c510-4c76-8ec1-001ba2d44647" providerId="ADAL" clId="{7FBD4244-D222-42E6-860F-6BD1CB8D104A}" dt="2023-04-13T23:56:46.562" v="16" actId="20577"/>
        <pc:sldMkLst>
          <pc:docMk/>
          <pc:sldMk cId="432500372" sldId="890"/>
        </pc:sldMkLst>
        <pc:spChg chg="mod">
          <ac:chgData name="Nate Jones" userId="87ef0a25-c510-4c76-8ec1-001ba2d44647" providerId="ADAL" clId="{7FBD4244-D222-42E6-860F-6BD1CB8D104A}" dt="2023-04-13T23:56:46.562" v="16" actId="20577"/>
          <ac:spMkLst>
            <pc:docMk/>
            <pc:sldMk cId="432500372" sldId="890"/>
            <ac:spMk id="30" creationId="{F03450CD-1122-6922-8F59-B1CAF4135410}"/>
          </ac:spMkLst>
        </pc:spChg>
        <pc:cxnChg chg="mod">
          <ac:chgData name="Nate Jones" userId="87ef0a25-c510-4c76-8ec1-001ba2d44647" providerId="ADAL" clId="{7FBD4244-D222-42E6-860F-6BD1CB8D104A}" dt="2023-04-13T23:56:43.600" v="14" actId="14100"/>
          <ac:cxnSpMkLst>
            <pc:docMk/>
            <pc:sldMk cId="432500372" sldId="890"/>
            <ac:cxnSpMk id="35" creationId="{28FB1102-8059-7AAF-C309-12E6DFF265F6}"/>
          </ac:cxnSpMkLst>
        </pc:cxnChg>
      </pc:sldChg>
    </pc:docChg>
  </pc:docChgLst>
  <pc:docChgLst>
    <pc:chgData name="David Askew" userId="S::daskew7@students.kennesaw.edu::0d84ca1b-633d-48ac-bd9e-f0c1b7ace648" providerId="AD" clId="Web-{F8CACB30-6105-4DE9-8CA8-AEDC696E561F}"/>
    <pc:docChg chg="modSld">
      <pc:chgData name="David Askew" userId="S::daskew7@students.kennesaw.edu::0d84ca1b-633d-48ac-bd9e-f0c1b7ace648" providerId="AD" clId="Web-{F8CACB30-6105-4DE9-8CA8-AEDC696E561F}" dt="2023-03-29T21:02:29.883" v="3"/>
      <pc:docMkLst>
        <pc:docMk/>
      </pc:docMkLst>
      <pc:sldChg chg="modNotes">
        <pc:chgData name="David Askew" userId="S::daskew7@students.kennesaw.edu::0d84ca1b-633d-48ac-bd9e-f0c1b7ace648" providerId="AD" clId="Web-{F8CACB30-6105-4DE9-8CA8-AEDC696E561F}" dt="2023-03-29T21:02:29.883" v="3"/>
        <pc:sldMkLst>
          <pc:docMk/>
          <pc:sldMk cId="2938933177" sldId="862"/>
        </pc:sldMkLst>
      </pc:sldChg>
      <pc:sldChg chg="modNotes">
        <pc:chgData name="David Askew" userId="S::daskew7@students.kennesaw.edu::0d84ca1b-633d-48ac-bd9e-f0c1b7ace648" providerId="AD" clId="Web-{F8CACB30-6105-4DE9-8CA8-AEDC696E561F}" dt="2023-03-29T21:02:17.477" v="1"/>
        <pc:sldMkLst>
          <pc:docMk/>
          <pc:sldMk cId="666988451" sldId="932"/>
        </pc:sldMkLst>
      </pc:sldChg>
    </pc:docChg>
  </pc:docChgLst>
  <pc:docChgLst>
    <pc:chgData name="David Askew" userId="S::daskew7@students.kennesaw.edu::0d84ca1b-633d-48ac-bd9e-f0c1b7ace648" providerId="AD" clId="Web-{BE2072ED-42AD-4207-893C-9909771D9FB3}"/>
    <pc:docChg chg="modSld">
      <pc:chgData name="David Askew" userId="S::daskew7@students.kennesaw.edu::0d84ca1b-633d-48ac-bd9e-f0c1b7ace648" providerId="AD" clId="Web-{BE2072ED-42AD-4207-893C-9909771D9FB3}" dt="2023-03-16T17:26:09.307" v="6" actId="20577"/>
      <pc:docMkLst>
        <pc:docMk/>
      </pc:docMkLst>
      <pc:sldChg chg="modNotes">
        <pc:chgData name="David Askew" userId="S::daskew7@students.kennesaw.edu::0d84ca1b-633d-48ac-bd9e-f0c1b7ace648" providerId="AD" clId="Web-{BE2072ED-42AD-4207-893C-9909771D9FB3}" dt="2023-03-16T17:06:48.182" v="4"/>
        <pc:sldMkLst>
          <pc:docMk/>
          <pc:sldMk cId="4202689182" sldId="873"/>
        </pc:sldMkLst>
      </pc:sldChg>
      <pc:sldChg chg="modSp">
        <pc:chgData name="David Askew" userId="S::daskew7@students.kennesaw.edu::0d84ca1b-633d-48ac-bd9e-f0c1b7ace648" providerId="AD" clId="Web-{BE2072ED-42AD-4207-893C-9909771D9FB3}" dt="2023-03-16T17:26:09.307" v="6" actId="20577"/>
        <pc:sldMkLst>
          <pc:docMk/>
          <pc:sldMk cId="178621348" sldId="891"/>
        </pc:sldMkLst>
        <pc:graphicFrameChg chg="modGraphic">
          <ac:chgData name="David Askew" userId="S::daskew7@students.kennesaw.edu::0d84ca1b-633d-48ac-bd9e-f0c1b7ace648" providerId="AD" clId="Web-{BE2072ED-42AD-4207-893C-9909771D9FB3}" dt="2023-03-16T17:26:09.307" v="6" actId="20577"/>
          <ac:graphicFrameMkLst>
            <pc:docMk/>
            <pc:sldMk cId="178621348" sldId="891"/>
            <ac:graphicFrameMk id="2" creationId="{CA5108C7-BC54-C49A-090D-B9EDBE476E8A}"/>
          </ac:graphicFrameMkLst>
        </pc:graphicFrameChg>
      </pc:sldChg>
    </pc:docChg>
  </pc:docChgLst>
  <pc:docChgLst>
    <pc:chgData name="Maria Casas" userId="S::mcasas1@students.kennesaw.edu::0ecb6980-0437-4664-b227-829ff5d263f8" providerId="AD" clId="Web-{CCE00553-A55C-34CA-E79A-19021C5A12C8}"/>
    <pc:docChg chg="modSld">
      <pc:chgData name="Maria Casas" userId="S::mcasas1@students.kennesaw.edu::0ecb6980-0437-4664-b227-829ff5d263f8" providerId="AD" clId="Web-{CCE00553-A55C-34CA-E79A-19021C5A12C8}" dt="2023-04-27T18:41:20.330" v="882" actId="20577"/>
      <pc:docMkLst>
        <pc:docMk/>
      </pc:docMkLst>
      <pc:sldChg chg="addSp delSp modSp">
        <pc:chgData name="Maria Casas" userId="S::mcasas1@students.kennesaw.edu::0ecb6980-0437-4664-b227-829ff5d263f8" providerId="AD" clId="Web-{CCE00553-A55C-34CA-E79A-19021C5A12C8}" dt="2023-04-27T18:25:27.152" v="876" actId="20577"/>
        <pc:sldMkLst>
          <pc:docMk/>
          <pc:sldMk cId="3247657581" sldId="887"/>
        </pc:sldMkLst>
        <pc:spChg chg="mod">
          <ac:chgData name="Maria Casas" userId="S::mcasas1@students.kennesaw.edu::0ecb6980-0437-4664-b227-829ff5d263f8" providerId="AD" clId="Web-{CCE00553-A55C-34CA-E79A-19021C5A12C8}" dt="2023-04-27T17:07:39.341" v="249" actId="20577"/>
          <ac:spMkLst>
            <pc:docMk/>
            <pc:sldMk cId="3247657581" sldId="887"/>
            <ac:spMk id="3" creationId="{30122082-6696-1735-1853-24EAE40DA654}"/>
          </ac:spMkLst>
        </pc:spChg>
        <pc:spChg chg="mod">
          <ac:chgData name="Maria Casas" userId="S::mcasas1@students.kennesaw.edu::0ecb6980-0437-4664-b227-829ff5d263f8" providerId="AD" clId="Web-{CCE00553-A55C-34CA-E79A-19021C5A12C8}" dt="2023-04-27T17:15:30.071" v="334" actId="1076"/>
          <ac:spMkLst>
            <pc:docMk/>
            <pc:sldMk cId="3247657581" sldId="887"/>
            <ac:spMk id="8" creationId="{60AA90B9-33E2-9195-7AE8-FBA2B78269C4}"/>
          </ac:spMkLst>
        </pc:spChg>
        <pc:spChg chg="mod">
          <ac:chgData name="Maria Casas" userId="S::mcasas1@students.kennesaw.edu::0ecb6980-0437-4664-b227-829ff5d263f8" providerId="AD" clId="Web-{CCE00553-A55C-34CA-E79A-19021C5A12C8}" dt="2023-04-27T17:15:35.571" v="335" actId="1076"/>
          <ac:spMkLst>
            <pc:docMk/>
            <pc:sldMk cId="3247657581" sldId="887"/>
            <ac:spMk id="10" creationId="{942EE814-49A4-3512-BFE1-10363E295205}"/>
          </ac:spMkLst>
        </pc:spChg>
        <pc:spChg chg="mod">
          <ac:chgData name="Maria Casas" userId="S::mcasas1@students.kennesaw.edu::0ecb6980-0437-4664-b227-829ff5d263f8" providerId="AD" clId="Web-{CCE00553-A55C-34CA-E79A-19021C5A12C8}" dt="2023-04-27T17:15:44.102" v="337" actId="1076"/>
          <ac:spMkLst>
            <pc:docMk/>
            <pc:sldMk cId="3247657581" sldId="887"/>
            <ac:spMk id="11" creationId="{0F54445C-EE70-E20F-2CA1-AE8C781F654B}"/>
          </ac:spMkLst>
        </pc:spChg>
        <pc:spChg chg="add del mod">
          <ac:chgData name="Maria Casas" userId="S::mcasas1@students.kennesaw.edu::0ecb6980-0437-4664-b227-829ff5d263f8" providerId="AD" clId="Web-{CCE00553-A55C-34CA-E79A-19021C5A12C8}" dt="2023-04-27T18:19:19.846" v="799"/>
          <ac:spMkLst>
            <pc:docMk/>
            <pc:sldMk cId="3247657581" sldId="887"/>
            <ac:spMk id="52" creationId="{CB9F7FC0-7E3E-5062-53DD-FBACF5CC1413}"/>
          </ac:spMkLst>
        </pc:spChg>
        <pc:spChg chg="del">
          <ac:chgData name="Maria Casas" userId="S::mcasas1@students.kennesaw.edu::0ecb6980-0437-4664-b227-829ff5d263f8" providerId="AD" clId="Web-{CCE00553-A55C-34CA-E79A-19021C5A12C8}" dt="2023-04-27T18:25:23.714" v="875"/>
          <ac:spMkLst>
            <pc:docMk/>
            <pc:sldMk cId="3247657581" sldId="887"/>
            <ac:spMk id="2424" creationId="{2428FF23-F547-836F-4B26-E2E703540C44}"/>
          </ac:spMkLst>
        </pc:spChg>
        <pc:spChg chg="mod">
          <ac:chgData name="Maria Casas" userId="S::mcasas1@students.kennesaw.edu::0ecb6980-0437-4664-b227-829ff5d263f8" providerId="AD" clId="Web-{CCE00553-A55C-34CA-E79A-19021C5A12C8}" dt="2023-04-27T18:24:19.213" v="873" actId="14100"/>
          <ac:spMkLst>
            <pc:docMk/>
            <pc:sldMk cId="3247657581" sldId="887"/>
            <ac:spMk id="2479" creationId="{255F023F-3EB6-345B-965F-7F3CE4447A78}"/>
          </ac:spMkLst>
        </pc:spChg>
        <pc:spChg chg="mod">
          <ac:chgData name="Maria Casas" userId="S::mcasas1@students.kennesaw.edu::0ecb6980-0437-4664-b227-829ff5d263f8" providerId="AD" clId="Web-{CCE00553-A55C-34CA-E79A-19021C5A12C8}" dt="2023-04-27T18:25:27.152" v="876" actId="20577"/>
          <ac:spMkLst>
            <pc:docMk/>
            <pc:sldMk cId="3247657581" sldId="887"/>
            <ac:spMk id="2517" creationId="{F1CA9D1E-10B7-CE67-8149-F78492D277C4}"/>
          </ac:spMkLst>
        </pc:spChg>
        <pc:spChg chg="add mod">
          <ac:chgData name="Maria Casas" userId="S::mcasas1@students.kennesaw.edu::0ecb6980-0437-4664-b227-829ff5d263f8" providerId="AD" clId="Web-{CCE00553-A55C-34CA-E79A-19021C5A12C8}" dt="2023-04-27T17:16:53.713" v="355" actId="1076"/>
          <ac:spMkLst>
            <pc:docMk/>
            <pc:sldMk cId="3247657581" sldId="887"/>
            <ac:spMk id="3437" creationId="{D32B4B25-4FFA-434B-5038-E26CAE7061A9}"/>
          </ac:spMkLst>
        </pc:spChg>
        <pc:graphicFrameChg chg="mod modGraphic">
          <ac:chgData name="Maria Casas" userId="S::mcasas1@students.kennesaw.edu::0ecb6980-0437-4664-b227-829ff5d263f8" providerId="AD" clId="Web-{CCE00553-A55C-34CA-E79A-19021C5A12C8}" dt="2023-04-27T17:14:34.163" v="331" actId="20577"/>
          <ac:graphicFrameMkLst>
            <pc:docMk/>
            <pc:sldMk cId="3247657581" sldId="887"/>
            <ac:graphicFrameMk id="2" creationId="{37444B87-1CB1-731F-E553-4884AB0ABB4C}"/>
          </ac:graphicFrameMkLst>
        </pc:graphicFrameChg>
        <pc:picChg chg="mod">
          <ac:chgData name="Maria Casas" userId="S::mcasas1@students.kennesaw.edu::0ecb6980-0437-4664-b227-829ff5d263f8" providerId="AD" clId="Web-{CCE00553-A55C-34CA-E79A-19021C5A12C8}" dt="2023-04-27T18:24:14.884" v="872" actId="14100"/>
          <ac:picMkLst>
            <pc:docMk/>
            <pc:sldMk cId="3247657581" sldId="887"/>
            <ac:picMk id="6" creationId="{E8035E8F-2182-4B27-CE2A-11AC6D3D41B1}"/>
          </ac:picMkLst>
        </pc:picChg>
        <pc:cxnChg chg="add mod">
          <ac:chgData name="Maria Casas" userId="S::mcasas1@students.kennesaw.edu::0ecb6980-0437-4664-b227-829ff5d263f8" providerId="AD" clId="Web-{CCE00553-A55C-34CA-E79A-19021C5A12C8}" dt="2023-04-27T17:36:24.100" v="361" actId="1076"/>
          <ac:cxnSpMkLst>
            <pc:docMk/>
            <pc:sldMk cId="3247657581" sldId="887"/>
            <ac:cxnSpMk id="3436" creationId="{20CF315D-B3D3-5581-F2D8-ED2E5B12B3A6}"/>
          </ac:cxnSpMkLst>
        </pc:cxnChg>
      </pc:sldChg>
      <pc:sldChg chg="modSp">
        <pc:chgData name="Maria Casas" userId="S::mcasas1@students.kennesaw.edu::0ecb6980-0437-4664-b227-829ff5d263f8" providerId="AD" clId="Web-{CCE00553-A55C-34CA-E79A-19021C5A12C8}" dt="2023-04-27T18:01:26.056" v="448" actId="20577"/>
        <pc:sldMkLst>
          <pc:docMk/>
          <pc:sldMk cId="2074677066" sldId="954"/>
        </pc:sldMkLst>
        <pc:spChg chg="mod">
          <ac:chgData name="Maria Casas" userId="S::mcasas1@students.kennesaw.edu::0ecb6980-0437-4664-b227-829ff5d263f8" providerId="AD" clId="Web-{CCE00553-A55C-34CA-E79A-19021C5A12C8}" dt="2023-04-27T18:01:26.056" v="448" actId="20577"/>
          <ac:spMkLst>
            <pc:docMk/>
            <pc:sldMk cId="2074677066" sldId="954"/>
            <ac:spMk id="4" creationId="{7C74B47E-AEC2-8DA5-68D4-2F3EBBD68E3B}"/>
          </ac:spMkLst>
        </pc:spChg>
      </pc:sldChg>
      <pc:sldChg chg="modSp">
        <pc:chgData name="Maria Casas" userId="S::mcasas1@students.kennesaw.edu::0ecb6980-0437-4664-b227-829ff5d263f8" providerId="AD" clId="Web-{CCE00553-A55C-34CA-E79A-19021C5A12C8}" dt="2023-04-27T16:46:53.876" v="35" actId="1076"/>
        <pc:sldMkLst>
          <pc:docMk/>
          <pc:sldMk cId="632793281" sldId="965"/>
        </pc:sldMkLst>
        <pc:spChg chg="mod">
          <ac:chgData name="Maria Casas" userId="S::mcasas1@students.kennesaw.edu::0ecb6980-0437-4664-b227-829ff5d263f8" providerId="AD" clId="Web-{CCE00553-A55C-34CA-E79A-19021C5A12C8}" dt="2023-04-27T16:46:53.876" v="35" actId="1076"/>
          <ac:spMkLst>
            <pc:docMk/>
            <pc:sldMk cId="632793281" sldId="965"/>
            <ac:spMk id="8" creationId="{F857F29E-C3B6-3337-FB63-C27DB2F3E701}"/>
          </ac:spMkLst>
        </pc:spChg>
        <pc:spChg chg="mod">
          <ac:chgData name="Maria Casas" userId="S::mcasas1@students.kennesaw.edu::0ecb6980-0437-4664-b227-829ff5d263f8" providerId="AD" clId="Web-{CCE00553-A55C-34CA-E79A-19021C5A12C8}" dt="2023-04-27T16:39:27.834" v="22" actId="1076"/>
          <ac:spMkLst>
            <pc:docMk/>
            <pc:sldMk cId="632793281" sldId="965"/>
            <ac:spMk id="9" creationId="{79D4D1D5-626E-161F-6A6C-3F3C99BFE543}"/>
          </ac:spMkLst>
        </pc:spChg>
        <pc:spChg chg="mod ord">
          <ac:chgData name="Maria Casas" userId="S::mcasas1@students.kennesaw.edu::0ecb6980-0437-4664-b227-829ff5d263f8" providerId="AD" clId="Web-{CCE00553-A55C-34CA-E79A-19021C5A12C8}" dt="2023-04-27T16:39:20.772" v="20" actId="1076"/>
          <ac:spMkLst>
            <pc:docMk/>
            <pc:sldMk cId="632793281" sldId="965"/>
            <ac:spMk id="10" creationId="{B009456C-B789-8E0F-4BD4-6A47BD2B31E3}"/>
          </ac:spMkLst>
        </pc:spChg>
        <pc:spChg chg="mod ord">
          <ac:chgData name="Maria Casas" userId="S::mcasas1@students.kennesaw.edu::0ecb6980-0437-4664-b227-829ff5d263f8" providerId="AD" clId="Web-{CCE00553-A55C-34CA-E79A-19021C5A12C8}" dt="2023-04-27T16:39:24.381" v="21" actId="1076"/>
          <ac:spMkLst>
            <pc:docMk/>
            <pc:sldMk cId="632793281" sldId="965"/>
            <ac:spMk id="12" creationId="{AEAA06D4-58F6-2214-AD1D-B96BC7BE4735}"/>
          </ac:spMkLst>
        </pc:spChg>
        <pc:spChg chg="mod">
          <ac:chgData name="Maria Casas" userId="S::mcasas1@students.kennesaw.edu::0ecb6980-0437-4664-b227-829ff5d263f8" providerId="AD" clId="Web-{CCE00553-A55C-34CA-E79A-19021C5A12C8}" dt="2023-04-27T16:39:33.194" v="24" actId="1076"/>
          <ac:spMkLst>
            <pc:docMk/>
            <pc:sldMk cId="632793281" sldId="965"/>
            <ac:spMk id="13" creationId="{A265579C-EE01-E362-17E9-0A0BDC84D5CE}"/>
          </ac:spMkLst>
        </pc:spChg>
      </pc:sldChg>
      <pc:sldChg chg="addSp delSp modSp addAnim delAnim modAnim">
        <pc:chgData name="Maria Casas" userId="S::mcasas1@students.kennesaw.edu::0ecb6980-0437-4664-b227-829ff5d263f8" providerId="AD" clId="Web-{CCE00553-A55C-34CA-E79A-19021C5A12C8}" dt="2023-04-27T18:15:36.294" v="780"/>
        <pc:sldMkLst>
          <pc:docMk/>
          <pc:sldMk cId="971083155" sldId="970"/>
        </pc:sldMkLst>
        <pc:spChg chg="mod">
          <ac:chgData name="Maria Casas" userId="S::mcasas1@students.kennesaw.edu::0ecb6980-0437-4664-b227-829ff5d263f8" providerId="AD" clId="Web-{CCE00553-A55C-34CA-E79A-19021C5A12C8}" dt="2023-04-27T16:37:09.206" v="4" actId="20577"/>
          <ac:spMkLst>
            <pc:docMk/>
            <pc:sldMk cId="971083155" sldId="970"/>
            <ac:spMk id="4" creationId="{7CED6AF0-127C-9F23-42EE-1A1D0814E371}"/>
          </ac:spMkLst>
        </pc:spChg>
        <pc:spChg chg="add mod">
          <ac:chgData name="Maria Casas" userId="S::mcasas1@students.kennesaw.edu::0ecb6980-0437-4664-b227-829ff5d263f8" providerId="AD" clId="Web-{CCE00553-A55C-34CA-E79A-19021C5A12C8}" dt="2023-04-27T17:11:20.471" v="298" actId="20577"/>
          <ac:spMkLst>
            <pc:docMk/>
            <pc:sldMk cId="971083155" sldId="970"/>
            <ac:spMk id="24" creationId="{4507AC55-F44C-50C1-B70F-8AF6BAB71C81}"/>
          </ac:spMkLst>
        </pc:spChg>
        <pc:spChg chg="add del mod">
          <ac:chgData name="Maria Casas" userId="S::mcasas1@students.kennesaw.edu::0ecb6980-0437-4664-b227-829ff5d263f8" providerId="AD" clId="Web-{CCE00553-A55C-34CA-E79A-19021C5A12C8}" dt="2023-04-27T18:15:36.294" v="780"/>
          <ac:spMkLst>
            <pc:docMk/>
            <pc:sldMk cId="971083155" sldId="970"/>
            <ac:spMk id="26" creationId="{D5A63B6A-8636-B9DE-A73F-72DCD05DAC0C}"/>
          </ac:spMkLst>
        </pc:spChg>
        <pc:grpChg chg="add del mod">
          <ac:chgData name="Maria Casas" userId="S::mcasas1@students.kennesaw.edu::0ecb6980-0437-4664-b227-829ff5d263f8" providerId="AD" clId="Web-{CCE00553-A55C-34CA-E79A-19021C5A12C8}" dt="2023-04-27T18:15:31.622" v="779"/>
          <ac:grpSpMkLst>
            <pc:docMk/>
            <pc:sldMk cId="971083155" sldId="970"/>
            <ac:grpSpMk id="20" creationId="{B71B7EC6-8264-B63F-07D5-6EFB825148D9}"/>
          </ac:grpSpMkLst>
        </pc:grpChg>
        <pc:picChg chg="mod">
          <ac:chgData name="Maria Casas" userId="S::mcasas1@students.kennesaw.edu::0ecb6980-0437-4664-b227-829ff5d263f8" providerId="AD" clId="Web-{CCE00553-A55C-34CA-E79A-19021C5A12C8}" dt="2023-04-27T16:37:58.645" v="8" actId="1076"/>
          <ac:picMkLst>
            <pc:docMk/>
            <pc:sldMk cId="971083155" sldId="970"/>
            <ac:picMk id="22" creationId="{5552D97B-54F4-0FB5-7C37-87237A8A9D55}"/>
          </ac:picMkLst>
        </pc:picChg>
        <pc:picChg chg="mod">
          <ac:chgData name="Maria Casas" userId="S::mcasas1@students.kennesaw.edu::0ecb6980-0437-4664-b227-829ff5d263f8" providerId="AD" clId="Web-{CCE00553-A55C-34CA-E79A-19021C5A12C8}" dt="2023-04-27T16:37:58.707" v="9" actId="1076"/>
          <ac:picMkLst>
            <pc:docMk/>
            <pc:sldMk cId="971083155" sldId="970"/>
            <ac:picMk id="23" creationId="{6D8C97A6-810D-D070-42DD-AB6527C52CFD}"/>
          </ac:picMkLst>
        </pc:picChg>
      </pc:sldChg>
      <pc:sldChg chg="modSp">
        <pc:chgData name="Maria Casas" userId="S::mcasas1@students.kennesaw.edu::0ecb6980-0437-4664-b227-829ff5d263f8" providerId="AD" clId="Web-{CCE00553-A55C-34CA-E79A-19021C5A12C8}" dt="2023-04-27T18:41:20.330" v="882" actId="20577"/>
        <pc:sldMkLst>
          <pc:docMk/>
          <pc:sldMk cId="1555832227" sldId="972"/>
        </pc:sldMkLst>
        <pc:spChg chg="mod">
          <ac:chgData name="Maria Casas" userId="S::mcasas1@students.kennesaw.edu::0ecb6980-0437-4664-b227-829ff5d263f8" providerId="AD" clId="Web-{CCE00553-A55C-34CA-E79A-19021C5A12C8}" dt="2023-04-27T18:41:20.330" v="882" actId="20577"/>
          <ac:spMkLst>
            <pc:docMk/>
            <pc:sldMk cId="1555832227" sldId="972"/>
            <ac:spMk id="4" creationId="{7CED6AF0-127C-9F23-42EE-1A1D0814E371}"/>
          </ac:spMkLst>
        </pc:spChg>
      </pc:sldChg>
    </pc:docChg>
  </pc:docChgLst>
  <pc:docChgLst>
    <pc:chgData name="David Askew" userId="S::daskew7@students.kennesaw.edu::0d84ca1b-633d-48ac-bd9e-f0c1b7ace648" providerId="AD" clId="Web-{CE9671FC-0D14-400F-BBB0-1F84F51EF3D5}"/>
    <pc:docChg chg="mod addSld delSld modSld sldOrd addMainMaster">
      <pc:chgData name="David Askew" userId="S::daskew7@students.kennesaw.edu::0d84ca1b-633d-48ac-bd9e-f0c1b7ace648" providerId="AD" clId="Web-{CE9671FC-0D14-400F-BBB0-1F84F51EF3D5}" dt="2023-02-28T16:45:18.296" v="113" actId="20577"/>
      <pc:docMkLst>
        <pc:docMk/>
      </pc:docMkLst>
      <pc:sldChg chg="del">
        <pc:chgData name="David Askew" userId="S::daskew7@students.kennesaw.edu::0d84ca1b-633d-48ac-bd9e-f0c1b7ace648" providerId="AD" clId="Web-{CE9671FC-0D14-400F-BBB0-1F84F51EF3D5}" dt="2023-02-28T16:23:49.497" v="2"/>
        <pc:sldMkLst>
          <pc:docMk/>
          <pc:sldMk cId="3736869770" sldId="829"/>
        </pc:sldMkLst>
      </pc:sldChg>
      <pc:sldChg chg="del">
        <pc:chgData name="David Askew" userId="S::daskew7@students.kennesaw.edu::0d84ca1b-633d-48ac-bd9e-f0c1b7ace648" providerId="AD" clId="Web-{CE9671FC-0D14-400F-BBB0-1F84F51EF3D5}" dt="2023-02-28T16:26:44.314" v="6"/>
        <pc:sldMkLst>
          <pc:docMk/>
          <pc:sldMk cId="1820931950" sldId="830"/>
        </pc:sldMkLst>
      </pc:sldChg>
      <pc:sldChg chg="modSp modNotes">
        <pc:chgData name="David Askew" userId="S::daskew7@students.kennesaw.edu::0d84ca1b-633d-48ac-bd9e-f0c1b7ace648" providerId="AD" clId="Web-{CE9671FC-0D14-400F-BBB0-1F84F51EF3D5}" dt="2023-02-28T16:31:58.119" v="106" actId="20577"/>
        <pc:sldMkLst>
          <pc:docMk/>
          <pc:sldMk cId="4035212036" sldId="861"/>
        </pc:sldMkLst>
        <pc:spChg chg="mod">
          <ac:chgData name="David Askew" userId="S::daskew7@students.kennesaw.edu::0d84ca1b-633d-48ac-bd9e-f0c1b7ace648" providerId="AD" clId="Web-{CE9671FC-0D14-400F-BBB0-1F84F51EF3D5}" dt="2023-02-28T16:31:58.119" v="106" actId="20577"/>
          <ac:spMkLst>
            <pc:docMk/>
            <pc:sldMk cId="4035212036" sldId="861"/>
            <ac:spMk id="1047555" creationId="{00000000-0000-0000-0000-000000000000}"/>
          </ac:spMkLst>
        </pc:spChg>
      </pc:sldChg>
      <pc:sldChg chg="add modNotes">
        <pc:chgData name="David Askew" userId="S::daskew7@students.kennesaw.edu::0d84ca1b-633d-48ac-bd9e-f0c1b7ace648" providerId="AD" clId="Web-{CE9671FC-0D14-400F-BBB0-1F84F51EF3D5}" dt="2023-02-28T16:28:27.098" v="71"/>
        <pc:sldMkLst>
          <pc:docMk/>
          <pc:sldMk cId="3245176594" sldId="870"/>
        </pc:sldMkLst>
      </pc:sldChg>
      <pc:sldChg chg="add modNotes">
        <pc:chgData name="David Askew" userId="S::daskew7@students.kennesaw.edu::0d84ca1b-633d-48ac-bd9e-f0c1b7ace648" providerId="AD" clId="Web-{CE9671FC-0D14-400F-BBB0-1F84F51EF3D5}" dt="2023-02-28T16:29:27.412" v="84"/>
        <pc:sldMkLst>
          <pc:docMk/>
          <pc:sldMk cId="2265204735" sldId="871"/>
        </pc:sldMkLst>
      </pc:sldChg>
      <pc:sldChg chg="modSp add ord modNotes">
        <pc:chgData name="David Askew" userId="S::daskew7@students.kennesaw.edu::0d84ca1b-633d-48ac-bd9e-f0c1b7ace648" providerId="AD" clId="Web-{CE9671FC-0D14-400F-BBB0-1F84F51EF3D5}" dt="2023-02-28T16:45:18.296" v="113" actId="20577"/>
        <pc:sldMkLst>
          <pc:docMk/>
          <pc:sldMk cId="4049178861" sldId="872"/>
        </pc:sldMkLst>
        <pc:spChg chg="mod">
          <ac:chgData name="David Askew" userId="S::daskew7@students.kennesaw.edu::0d84ca1b-633d-48ac-bd9e-f0c1b7ace648" providerId="AD" clId="Web-{CE9671FC-0D14-400F-BBB0-1F84F51EF3D5}" dt="2023-02-28T16:45:18.296" v="113" actId="20577"/>
          <ac:spMkLst>
            <pc:docMk/>
            <pc:sldMk cId="4049178861" sldId="872"/>
            <ac:spMk id="3" creationId="{2640E342-AEBE-C697-533B-94970547D173}"/>
          </ac:spMkLst>
        </pc:spChg>
      </pc:sldChg>
      <pc:sldChg chg="modSp add addCm modNotes">
        <pc:chgData name="David Askew" userId="S::daskew7@students.kennesaw.edu::0d84ca1b-633d-48ac-bd9e-f0c1b7ace648" providerId="AD" clId="Web-{CE9671FC-0D14-400F-BBB0-1F84F51EF3D5}" dt="2023-02-28T16:31:32.275" v="104"/>
        <pc:sldMkLst>
          <pc:docMk/>
          <pc:sldMk cId="4202689182" sldId="873"/>
        </pc:sldMkLst>
        <pc:spChg chg="mod">
          <ac:chgData name="David Askew" userId="S::daskew7@students.kennesaw.edu::0d84ca1b-633d-48ac-bd9e-f0c1b7ace648" providerId="AD" clId="Web-{CE9671FC-0D14-400F-BBB0-1F84F51EF3D5}" dt="2023-02-28T16:27:17.940" v="34" actId="20577"/>
          <ac:spMkLst>
            <pc:docMk/>
            <pc:sldMk cId="4202689182" sldId="873"/>
            <ac:spMk id="5122" creationId="{00000000-0000-0000-0000-000000000000}"/>
          </ac:spMkLst>
        </pc:spChg>
      </pc:sldChg>
      <pc:sldChg chg="new del">
        <pc:chgData name="David Askew" userId="S::daskew7@students.kennesaw.edu::0d84ca1b-633d-48ac-bd9e-f0c1b7ace648" providerId="AD" clId="Web-{CE9671FC-0D14-400F-BBB0-1F84F51EF3D5}" dt="2023-02-28T16:29:41.788" v="91"/>
        <pc:sldMkLst>
          <pc:docMk/>
          <pc:sldMk cId="12231033" sldId="874"/>
        </pc:sldMkLst>
      </pc:sldChg>
      <pc:sldMasterChg chg="add addSldLayout">
        <pc:chgData name="David Askew" userId="S::daskew7@students.kennesaw.edu::0d84ca1b-633d-48ac-bd9e-f0c1b7ace648" providerId="AD" clId="Web-{CE9671FC-0D14-400F-BBB0-1F84F51EF3D5}" dt="2023-02-28T16:22:55.902" v="0"/>
        <pc:sldMasterMkLst>
          <pc:docMk/>
          <pc:sldMasterMk cId="404579247" sldId="2147483670"/>
        </pc:sldMasterMkLst>
        <pc:sldLayoutChg chg="add">
          <pc:chgData name="David Askew" userId="S::daskew7@students.kennesaw.edu::0d84ca1b-633d-48ac-bd9e-f0c1b7ace648" providerId="AD" clId="Web-{CE9671FC-0D14-400F-BBB0-1F84F51EF3D5}" dt="2023-02-28T16:22:55.902" v="0"/>
          <pc:sldLayoutMkLst>
            <pc:docMk/>
            <pc:sldMasterMk cId="404579247" sldId="2147483670"/>
            <pc:sldLayoutMk cId="551213616" sldId="2147483671"/>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3000793357" sldId="2147483672"/>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2791242689" sldId="2147483673"/>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4173109825" sldId="2147483674"/>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4235900231" sldId="2147483675"/>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2806247984" sldId="2147483676"/>
          </pc:sldLayoutMkLst>
        </pc:sldLayoutChg>
        <pc:sldLayoutChg chg="add">
          <pc:chgData name="David Askew" userId="S::daskew7@students.kennesaw.edu::0d84ca1b-633d-48ac-bd9e-f0c1b7ace648" providerId="AD" clId="Web-{CE9671FC-0D14-400F-BBB0-1F84F51EF3D5}" dt="2023-02-28T16:22:55.902" v="0"/>
          <pc:sldLayoutMkLst>
            <pc:docMk/>
            <pc:sldMasterMk cId="404579247" sldId="2147483670"/>
            <pc:sldLayoutMk cId="3605157031" sldId="2147483677"/>
          </pc:sldLayoutMkLst>
        </pc:sldLayoutChg>
      </pc:sldMasterChg>
    </pc:docChg>
  </pc:docChgLst>
  <pc:docChgLst>
    <pc:chgData name="Maria Casas" userId="S::mcasas1@students.kennesaw.edu::0ecb6980-0437-4664-b227-829ff5d263f8" providerId="AD" clId="Web-{4EE53850-7CFE-C280-75A1-7DB35CA0E277}"/>
    <pc:docChg chg="addSld modSld sldOrd">
      <pc:chgData name="Maria Casas" userId="S::mcasas1@students.kennesaw.edu::0ecb6980-0437-4664-b227-829ff5d263f8" providerId="AD" clId="Web-{4EE53850-7CFE-C280-75A1-7DB35CA0E277}" dt="2023-03-02T15:20:19.427" v="109" actId="20577"/>
      <pc:docMkLst>
        <pc:docMk/>
      </pc:docMkLst>
      <pc:sldChg chg="delSp modSp">
        <pc:chgData name="Maria Casas" userId="S::mcasas1@students.kennesaw.edu::0ecb6980-0437-4664-b227-829ff5d263f8" providerId="AD" clId="Web-{4EE53850-7CFE-C280-75A1-7DB35CA0E277}" dt="2023-03-02T15:20:19.427" v="109" actId="20577"/>
        <pc:sldMkLst>
          <pc:docMk/>
          <pc:sldMk cId="1862042694" sldId="840"/>
        </pc:sldMkLst>
        <pc:spChg chg="mod">
          <ac:chgData name="Maria Casas" userId="S::mcasas1@students.kennesaw.edu::0ecb6980-0437-4664-b227-829ff5d263f8" providerId="AD" clId="Web-{4EE53850-7CFE-C280-75A1-7DB35CA0E277}" dt="2023-03-02T15:16:12.014" v="105" actId="20577"/>
          <ac:spMkLst>
            <pc:docMk/>
            <pc:sldMk cId="1862042694" sldId="840"/>
            <ac:spMk id="3" creationId="{096C6B22-4C0B-9E6F-62BB-29C4C778478E}"/>
          </ac:spMkLst>
        </pc:spChg>
        <pc:spChg chg="mod">
          <ac:chgData name="Maria Casas" userId="S::mcasas1@students.kennesaw.edu::0ecb6980-0437-4664-b227-829ff5d263f8" providerId="AD" clId="Web-{4EE53850-7CFE-C280-75A1-7DB35CA0E277}" dt="2023-03-02T15:20:19.427" v="109" actId="20577"/>
          <ac:spMkLst>
            <pc:docMk/>
            <pc:sldMk cId="1862042694" sldId="840"/>
            <ac:spMk id="6" creationId="{51804EA8-0CA6-6E45-4DFB-3F1C458B31D3}"/>
          </ac:spMkLst>
        </pc:spChg>
        <pc:spChg chg="del">
          <ac:chgData name="Maria Casas" userId="S::mcasas1@students.kennesaw.edu::0ecb6980-0437-4664-b227-829ff5d263f8" providerId="AD" clId="Web-{4EE53850-7CFE-C280-75A1-7DB35CA0E277}" dt="2023-03-02T15:15:57.716" v="75"/>
          <ac:spMkLst>
            <pc:docMk/>
            <pc:sldMk cId="1862042694" sldId="840"/>
            <ac:spMk id="7" creationId="{F9E252C4-9A0D-2A6C-8154-6647B2B3710C}"/>
          </ac:spMkLst>
        </pc:spChg>
      </pc:sldChg>
      <pc:sldChg chg="addSp modSp">
        <pc:chgData name="Maria Casas" userId="S::mcasas1@students.kennesaw.edu::0ecb6980-0437-4664-b227-829ff5d263f8" providerId="AD" clId="Web-{4EE53850-7CFE-C280-75A1-7DB35CA0E277}" dt="2023-03-02T15:11:04.942" v="26" actId="1076"/>
        <pc:sldMkLst>
          <pc:docMk/>
          <pc:sldMk cId="3139619947" sldId="882"/>
        </pc:sldMkLst>
        <pc:spChg chg="add mod">
          <ac:chgData name="Maria Casas" userId="S::mcasas1@students.kennesaw.edu::0ecb6980-0437-4664-b227-829ff5d263f8" providerId="AD" clId="Web-{4EE53850-7CFE-C280-75A1-7DB35CA0E277}" dt="2023-03-02T15:11:04.927" v="25" actId="1076"/>
          <ac:spMkLst>
            <pc:docMk/>
            <pc:sldMk cId="3139619947" sldId="882"/>
            <ac:spMk id="2" creationId="{951C3B4A-2D7A-2A75-6B6A-8CB6FEC1EE40}"/>
          </ac:spMkLst>
        </pc:spChg>
        <pc:spChg chg="add mod">
          <ac:chgData name="Maria Casas" userId="S::mcasas1@students.kennesaw.edu::0ecb6980-0437-4664-b227-829ff5d263f8" providerId="AD" clId="Web-{4EE53850-7CFE-C280-75A1-7DB35CA0E277}" dt="2023-03-02T15:11:04.942" v="26" actId="1076"/>
          <ac:spMkLst>
            <pc:docMk/>
            <pc:sldMk cId="3139619947" sldId="882"/>
            <ac:spMk id="5" creationId="{A528709B-BC57-31D6-0722-F676D372B2C4}"/>
          </ac:spMkLst>
        </pc:spChg>
        <pc:spChg chg="add mod">
          <ac:chgData name="Maria Casas" userId="S::mcasas1@students.kennesaw.edu::0ecb6980-0437-4664-b227-829ff5d263f8" providerId="AD" clId="Web-{4EE53850-7CFE-C280-75A1-7DB35CA0E277}" dt="2023-03-02T15:10:43.613" v="22" actId="20577"/>
          <ac:spMkLst>
            <pc:docMk/>
            <pc:sldMk cId="3139619947" sldId="882"/>
            <ac:spMk id="8" creationId="{F63AB021-22C4-D801-C1B0-12D97617C580}"/>
          </ac:spMkLst>
        </pc:spChg>
        <pc:spChg chg="mod">
          <ac:chgData name="Maria Casas" userId="S::mcasas1@students.kennesaw.edu::0ecb6980-0437-4664-b227-829ff5d263f8" providerId="AD" clId="Web-{4EE53850-7CFE-C280-75A1-7DB35CA0E277}" dt="2023-03-02T15:11:04.927" v="24" actId="1076"/>
          <ac:spMkLst>
            <pc:docMk/>
            <pc:sldMk cId="3139619947" sldId="882"/>
            <ac:spMk id="10" creationId="{C35F67DB-0E32-DCE1-4B01-F372D21C270E}"/>
          </ac:spMkLst>
        </pc:spChg>
        <pc:picChg chg="mod">
          <ac:chgData name="Maria Casas" userId="S::mcasas1@students.kennesaw.edu::0ecb6980-0437-4664-b227-829ff5d263f8" providerId="AD" clId="Web-{4EE53850-7CFE-C280-75A1-7DB35CA0E277}" dt="2023-03-02T15:11:04.911" v="23" actId="1076"/>
          <ac:picMkLst>
            <pc:docMk/>
            <pc:sldMk cId="3139619947" sldId="882"/>
            <ac:picMk id="6" creationId="{BB4FCB80-B9FB-9102-4761-1A241EE3709D}"/>
          </ac:picMkLst>
        </pc:picChg>
        <pc:picChg chg="mod">
          <ac:chgData name="Maria Casas" userId="S::mcasas1@students.kennesaw.edu::0ecb6980-0437-4664-b227-829ff5d263f8" providerId="AD" clId="Web-{4EE53850-7CFE-C280-75A1-7DB35CA0E277}" dt="2023-03-02T15:10:38.770" v="19" actId="1076"/>
          <ac:picMkLst>
            <pc:docMk/>
            <pc:sldMk cId="3139619947" sldId="882"/>
            <ac:picMk id="13" creationId="{258AEB89-E618-2E3C-81DD-0C3258990BDB}"/>
          </ac:picMkLst>
        </pc:picChg>
      </pc:sldChg>
      <pc:sldChg chg="delSp modSp add ord replId">
        <pc:chgData name="Maria Casas" userId="S::mcasas1@students.kennesaw.edu::0ecb6980-0437-4664-b227-829ff5d263f8" providerId="AD" clId="Web-{4EE53850-7CFE-C280-75A1-7DB35CA0E277}" dt="2023-03-02T15:15:53.232" v="74" actId="20577"/>
        <pc:sldMkLst>
          <pc:docMk/>
          <pc:sldMk cId="2830245582" sldId="883"/>
        </pc:sldMkLst>
        <pc:spChg chg="mod">
          <ac:chgData name="Maria Casas" userId="S::mcasas1@students.kennesaw.edu::0ecb6980-0437-4664-b227-829ff5d263f8" providerId="AD" clId="Web-{4EE53850-7CFE-C280-75A1-7DB35CA0E277}" dt="2023-03-02T15:15:53.232" v="74" actId="20577"/>
          <ac:spMkLst>
            <pc:docMk/>
            <pc:sldMk cId="2830245582" sldId="883"/>
            <ac:spMk id="3" creationId="{096C6B22-4C0B-9E6F-62BB-29C4C778478E}"/>
          </ac:spMkLst>
        </pc:spChg>
        <pc:spChg chg="mod">
          <ac:chgData name="Maria Casas" userId="S::mcasas1@students.kennesaw.edu::0ecb6980-0437-4664-b227-829ff5d263f8" providerId="AD" clId="Web-{4EE53850-7CFE-C280-75A1-7DB35CA0E277}" dt="2023-03-02T15:15:49.810" v="68" actId="20577"/>
          <ac:spMkLst>
            <pc:docMk/>
            <pc:sldMk cId="2830245582" sldId="883"/>
            <ac:spMk id="6" creationId="{51804EA8-0CA6-6E45-4DFB-3F1C458B31D3}"/>
          </ac:spMkLst>
        </pc:spChg>
        <pc:spChg chg="del">
          <ac:chgData name="Maria Casas" userId="S::mcasas1@students.kennesaw.edu::0ecb6980-0437-4664-b227-829ff5d263f8" providerId="AD" clId="Web-{4EE53850-7CFE-C280-75A1-7DB35CA0E277}" dt="2023-03-02T15:12:56.524" v="28"/>
          <ac:spMkLst>
            <pc:docMk/>
            <pc:sldMk cId="2830245582" sldId="883"/>
            <ac:spMk id="7" creationId="{F9E252C4-9A0D-2A6C-8154-6647B2B3710C}"/>
          </ac:spMkLst>
        </pc:spChg>
      </pc:sldChg>
    </pc:docChg>
  </pc:docChgLst>
  <pc:docChgLst>
    <pc:chgData name="Maria Casas" userId="S::mcasas1@students.kennesaw.edu::0ecb6980-0437-4664-b227-829ff5d263f8" providerId="AD" clId="Web-{42CD5197-0793-D414-5838-2A927F4A5D11}"/>
    <pc:docChg chg="modSld">
      <pc:chgData name="Maria Casas" userId="S::mcasas1@students.kennesaw.edu::0ecb6980-0437-4664-b227-829ff5d263f8" providerId="AD" clId="Web-{42CD5197-0793-D414-5838-2A927F4A5D11}" dt="2023-04-28T02:37:51.001" v="32"/>
      <pc:docMkLst>
        <pc:docMk/>
      </pc:docMkLst>
      <pc:sldChg chg="delSp modSp delAnim">
        <pc:chgData name="Maria Casas" userId="S::mcasas1@students.kennesaw.edu::0ecb6980-0437-4664-b227-829ff5d263f8" providerId="AD" clId="Web-{42CD5197-0793-D414-5838-2A927F4A5D11}" dt="2023-04-28T02:37:51.001" v="32"/>
        <pc:sldMkLst>
          <pc:docMk/>
          <pc:sldMk cId="4202689182" sldId="873"/>
        </pc:sldMkLst>
        <pc:spChg chg="mod">
          <ac:chgData name="Maria Casas" userId="S::mcasas1@students.kennesaw.edu::0ecb6980-0437-4664-b227-829ff5d263f8" providerId="AD" clId="Web-{42CD5197-0793-D414-5838-2A927F4A5D11}" dt="2023-04-28T02:37:50.891" v="31" actId="20577"/>
          <ac:spMkLst>
            <pc:docMk/>
            <pc:sldMk cId="4202689182" sldId="873"/>
            <ac:spMk id="2" creationId="{24451889-FEE1-D352-D768-0B0A9984DF90}"/>
          </ac:spMkLst>
        </pc:spChg>
        <pc:spChg chg="del mod">
          <ac:chgData name="Maria Casas" userId="S::mcasas1@students.kennesaw.edu::0ecb6980-0437-4664-b227-829ff5d263f8" providerId="AD" clId="Web-{42CD5197-0793-D414-5838-2A927F4A5D11}" dt="2023-04-28T02:37:51.001" v="32"/>
          <ac:spMkLst>
            <pc:docMk/>
            <pc:sldMk cId="4202689182" sldId="873"/>
            <ac:spMk id="3" creationId="{64FFBCB2-00FF-EFAF-DA0E-7188947D7129}"/>
          </ac:spMkLst>
        </pc:spChg>
      </pc:sldChg>
    </pc:docChg>
  </pc:docChgLst>
  <pc:docChgLst>
    <pc:chgData name="Nate Jones" userId="S::njones71@students.kennesaw.edu::87ef0a25-c510-4c76-8ec1-001ba2d44647" providerId="AD" clId="Web-{42610316-D2ED-4863-99C1-59CA93F695E7}"/>
    <pc:docChg chg="addSld delSld modSld">
      <pc:chgData name="Nate Jones" userId="S::njones71@students.kennesaw.edu::87ef0a25-c510-4c76-8ec1-001ba2d44647" providerId="AD" clId="Web-{42610316-D2ED-4863-99C1-59CA93F695E7}" dt="2023-03-16T04:28:08.630" v="10"/>
      <pc:docMkLst>
        <pc:docMk/>
      </pc:docMkLst>
      <pc:sldChg chg="delSp del delAnim">
        <pc:chgData name="Nate Jones" userId="S::njones71@students.kennesaw.edu::87ef0a25-c510-4c76-8ec1-001ba2d44647" providerId="AD" clId="Web-{42610316-D2ED-4863-99C1-59CA93F695E7}" dt="2023-03-16T04:28:01.911" v="9"/>
        <pc:sldMkLst>
          <pc:docMk/>
          <pc:sldMk cId="1201154882" sldId="864"/>
        </pc:sldMkLst>
        <pc:spChg chg="del">
          <ac:chgData name="Nate Jones" userId="S::njones71@students.kennesaw.edu::87ef0a25-c510-4c76-8ec1-001ba2d44647" providerId="AD" clId="Web-{42610316-D2ED-4863-99C1-59CA93F695E7}" dt="2023-03-16T04:26:08.861" v="4"/>
          <ac:spMkLst>
            <pc:docMk/>
            <pc:sldMk cId="1201154882" sldId="864"/>
            <ac:spMk id="2" creationId="{79410688-3F7C-B944-1543-BB074D65FF02}"/>
          </ac:spMkLst>
        </pc:spChg>
      </pc:sldChg>
      <pc:sldChg chg="delSp del delAnim">
        <pc:chgData name="Nate Jones" userId="S::njones71@students.kennesaw.edu::87ef0a25-c510-4c76-8ec1-001ba2d44647" providerId="AD" clId="Web-{42610316-D2ED-4863-99C1-59CA93F695E7}" dt="2023-03-16T04:28:00.177" v="7"/>
        <pc:sldMkLst>
          <pc:docMk/>
          <pc:sldMk cId="2177092713" sldId="881"/>
        </pc:sldMkLst>
        <pc:spChg chg="del">
          <ac:chgData name="Nate Jones" userId="S::njones71@students.kennesaw.edu::87ef0a25-c510-4c76-8ec1-001ba2d44647" providerId="AD" clId="Web-{42610316-D2ED-4863-99C1-59CA93F695E7}" dt="2023-03-16T04:25:57.330" v="1"/>
          <ac:spMkLst>
            <pc:docMk/>
            <pc:sldMk cId="2177092713" sldId="881"/>
            <ac:spMk id="5" creationId="{3A5D943E-EEE2-1AD8-3B70-2CB550B32735}"/>
          </ac:spMkLst>
        </pc:spChg>
        <pc:spChg chg="del">
          <ac:chgData name="Nate Jones" userId="S::njones71@students.kennesaw.edu::87ef0a25-c510-4c76-8ec1-001ba2d44647" providerId="AD" clId="Web-{42610316-D2ED-4863-99C1-59CA93F695E7}" dt="2023-03-16T04:25:51.470" v="0"/>
          <ac:spMkLst>
            <pc:docMk/>
            <pc:sldMk cId="2177092713" sldId="881"/>
            <ac:spMk id="10" creationId="{14AA3A8C-F967-D977-60C7-4964AE53266B}"/>
          </ac:spMkLst>
        </pc:spChg>
      </pc:sldChg>
      <pc:sldChg chg="delSp del delAnim">
        <pc:chgData name="Nate Jones" userId="S::njones71@students.kennesaw.edu::87ef0a25-c510-4c76-8ec1-001ba2d44647" providerId="AD" clId="Web-{42610316-D2ED-4863-99C1-59CA93F695E7}" dt="2023-03-16T04:28:01.333" v="8"/>
        <pc:sldMkLst>
          <pc:docMk/>
          <pc:sldMk cId="703287205" sldId="887"/>
        </pc:sldMkLst>
        <pc:spChg chg="del">
          <ac:chgData name="Nate Jones" userId="S::njones71@students.kennesaw.edu::87ef0a25-c510-4c76-8ec1-001ba2d44647" providerId="AD" clId="Web-{42610316-D2ED-4863-99C1-59CA93F695E7}" dt="2023-03-16T04:26:01.861" v="2"/>
          <ac:spMkLst>
            <pc:docMk/>
            <pc:sldMk cId="703287205" sldId="887"/>
            <ac:spMk id="19" creationId="{E412E828-D551-566D-F2A7-BC53AB835BB9}"/>
          </ac:spMkLst>
        </pc:spChg>
        <pc:grpChg chg="del">
          <ac:chgData name="Nate Jones" userId="S::njones71@students.kennesaw.edu::87ef0a25-c510-4c76-8ec1-001ba2d44647" providerId="AD" clId="Web-{42610316-D2ED-4863-99C1-59CA93F695E7}" dt="2023-03-16T04:26:12.768" v="5"/>
          <ac:grpSpMkLst>
            <pc:docMk/>
            <pc:sldMk cId="703287205" sldId="887"/>
            <ac:grpSpMk id="38" creationId="{D6BD3C49-AD17-7748-9099-6D61343314ED}"/>
          </ac:grpSpMkLst>
        </pc:grpChg>
        <pc:picChg chg="del">
          <ac:chgData name="Nate Jones" userId="S::njones71@students.kennesaw.edu::87ef0a25-c510-4c76-8ec1-001ba2d44647" providerId="AD" clId="Web-{42610316-D2ED-4863-99C1-59CA93F695E7}" dt="2023-03-16T04:26:05.721" v="3"/>
          <ac:picMkLst>
            <pc:docMk/>
            <pc:sldMk cId="703287205" sldId="887"/>
            <ac:picMk id="5" creationId="{25A3A169-23C8-BE7D-1DAC-0781C624C613}"/>
          </ac:picMkLst>
        </pc:picChg>
      </pc:sldChg>
      <pc:sldChg chg="add">
        <pc:chgData name="Nate Jones" userId="S::njones71@students.kennesaw.edu::87ef0a25-c510-4c76-8ec1-001ba2d44647" providerId="AD" clId="Web-{42610316-D2ED-4863-99C1-59CA93F695E7}" dt="2023-03-16T04:27:56.755" v="6"/>
        <pc:sldMkLst>
          <pc:docMk/>
          <pc:sldMk cId="186241070" sldId="889"/>
        </pc:sldMkLst>
      </pc:sldChg>
      <pc:sldChg chg="add">
        <pc:chgData name="Nate Jones" userId="S::njones71@students.kennesaw.edu::87ef0a25-c510-4c76-8ec1-001ba2d44647" providerId="AD" clId="Web-{42610316-D2ED-4863-99C1-59CA93F695E7}" dt="2023-03-16T04:28:08.630" v="10"/>
        <pc:sldMkLst>
          <pc:docMk/>
          <pc:sldMk cId="432500372" sldId="890"/>
        </pc:sldMkLst>
      </pc:sldChg>
      <pc:sldMasterChg chg="addSldLayout">
        <pc:chgData name="Nate Jones" userId="S::njones71@students.kennesaw.edu::87ef0a25-c510-4c76-8ec1-001ba2d44647" providerId="AD" clId="Web-{42610316-D2ED-4863-99C1-59CA93F695E7}" dt="2023-03-16T04:27:56.755" v="6"/>
        <pc:sldMasterMkLst>
          <pc:docMk/>
          <pc:sldMasterMk cId="404579247" sldId="2147483662"/>
        </pc:sldMasterMkLst>
        <pc:sldLayoutChg chg="add">
          <pc:chgData name="Nate Jones" userId="S::njones71@students.kennesaw.edu::87ef0a25-c510-4c76-8ec1-001ba2d44647" providerId="AD" clId="Web-{42610316-D2ED-4863-99C1-59CA93F695E7}" dt="2023-03-16T04:27:56.755" v="6"/>
          <pc:sldLayoutMkLst>
            <pc:docMk/>
            <pc:sldMasterMk cId="404579247" sldId="2147483662"/>
            <pc:sldLayoutMk cId="3000793357" sldId="2147483678"/>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aria\AppData\Roaming\Microsoft\Excel\xgboost_importances%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ia\AppData\Roaming\Microsoft\Excel\xgboost_importances%20(version%201).xlsb"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Sheet3!$B$1</c:f>
              <c:strCache>
                <c:ptCount val="1"/>
                <c:pt idx="0">
                  <c:v>Value</c:v>
                </c:pt>
              </c:strCache>
            </c:strRef>
          </c:tx>
          <c:spPr>
            <a:solidFill>
              <a:schemeClr val="accent5">
                <a:lumMod val="60000"/>
                <a:lumOff val="40000"/>
              </a:schemeClr>
            </a:solidFill>
            <a:ln>
              <a:noFill/>
            </a:ln>
            <a:effectLst/>
          </c:spPr>
          <c:invertIfNegative val="0"/>
          <c:cat>
            <c:strRef>
              <c:f>Sheet3!$A$2:$A$16</c:f>
              <c:strCache>
                <c:ptCount val="15"/>
                <c:pt idx="0">
                  <c:v>Clicked in last 30 days</c:v>
                </c:pt>
                <c:pt idx="1">
                  <c:v>Clicked in last 60 days</c:v>
                </c:pt>
                <c:pt idx="2">
                  <c:v>Clicked in last 90 days</c:v>
                </c:pt>
                <c:pt idx="3">
                  <c:v>Clicked in last 180 days</c:v>
                </c:pt>
                <c:pt idx="4">
                  <c:v>Member Click Rate</c:v>
                </c:pt>
                <c:pt idx="5">
                  <c:v>Total Clicks</c:v>
                </c:pt>
                <c:pt idx="6">
                  <c:v>Days Since Last Click</c:v>
                </c:pt>
                <c:pt idx="7">
                  <c:v>Member Tier 4</c:v>
                </c:pt>
                <c:pt idx="8">
                  <c:v>Age Group 4</c:v>
                </c:pt>
                <c:pt idx="9">
                  <c:v>Age Group 5</c:v>
                </c:pt>
                <c:pt idx="10">
                  <c:v>Member Tier 3</c:v>
                </c:pt>
                <c:pt idx="11">
                  <c:v>Campaign Category 4</c:v>
                </c:pt>
                <c:pt idx="12">
                  <c:v>Campaign Category 2</c:v>
                </c:pt>
                <c:pt idx="13">
                  <c:v>Friday Send Date</c:v>
                </c:pt>
                <c:pt idx="14">
                  <c:v>Member Lifecycle</c:v>
                </c:pt>
              </c:strCache>
            </c:strRef>
          </c:cat>
          <c:val>
            <c:numRef>
              <c:f>Sheet3!$B$2:$B$16</c:f>
              <c:numCache>
                <c:formatCode>General</c:formatCode>
                <c:ptCount val="15"/>
                <c:pt idx="0">
                  <c:v>2.6</c:v>
                </c:pt>
                <c:pt idx="1">
                  <c:v>2.1</c:v>
                </c:pt>
                <c:pt idx="2">
                  <c:v>1.85</c:v>
                </c:pt>
                <c:pt idx="3">
                  <c:v>1.58</c:v>
                </c:pt>
                <c:pt idx="4">
                  <c:v>0.55000000000000004</c:v>
                </c:pt>
                <c:pt idx="5">
                  <c:v>0.2</c:v>
                </c:pt>
                <c:pt idx="6">
                  <c:v>0.12</c:v>
                </c:pt>
                <c:pt idx="7">
                  <c:v>0.08</c:v>
                </c:pt>
                <c:pt idx="8">
                  <c:v>7.0000000000000007E-2</c:v>
                </c:pt>
                <c:pt idx="9">
                  <c:v>0.05</c:v>
                </c:pt>
                <c:pt idx="10">
                  <c:v>0.05</c:v>
                </c:pt>
                <c:pt idx="11">
                  <c:v>0.05</c:v>
                </c:pt>
                <c:pt idx="12">
                  <c:v>0.04</c:v>
                </c:pt>
                <c:pt idx="13">
                  <c:v>0.04</c:v>
                </c:pt>
                <c:pt idx="14">
                  <c:v>0.04</c:v>
                </c:pt>
              </c:numCache>
            </c:numRef>
          </c:val>
          <c:extLst>
            <c:ext xmlns:c16="http://schemas.microsoft.com/office/drawing/2014/chart" uri="{C3380CC4-5D6E-409C-BE32-E72D297353CC}">
              <c16:uniqueId val="{00000000-AE9A-41B6-AE89-97E74A7DECA3}"/>
            </c:ext>
          </c:extLst>
        </c:ser>
        <c:dLbls>
          <c:showLegendKey val="0"/>
          <c:showVal val="0"/>
          <c:showCatName val="0"/>
          <c:showSerName val="0"/>
          <c:showPercent val="0"/>
          <c:showBubbleSize val="0"/>
        </c:dLbls>
        <c:gapWidth val="182"/>
        <c:axId val="645292440"/>
        <c:axId val="645294960"/>
      </c:barChart>
      <c:catAx>
        <c:axId val="645292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645294960"/>
        <c:crosses val="autoZero"/>
        <c:auto val="1"/>
        <c:lblAlgn val="ctr"/>
        <c:lblOffset val="100"/>
        <c:noMultiLvlLbl val="0"/>
      </c:catAx>
      <c:valAx>
        <c:axId val="645294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sz="1200">
                    <a:solidFill>
                      <a:schemeClr val="tx1"/>
                    </a:solidFill>
                  </a:rPr>
                  <a:t>Chi-square value in millions (Higher value suggests a higher association with click)</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645292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r>
              <a:rPr lang="en-US" sz="2000">
                <a:solidFill>
                  <a:schemeClr val="tx1"/>
                </a:solidFill>
              </a:rPr>
              <a:t>Chi-Square Test of Independence</a:t>
            </a:r>
          </a:p>
          <a:p>
            <a:pPr>
              <a:defRPr sz="1800"/>
            </a:pPr>
            <a:r>
              <a:rPr lang="en-US" sz="1100" i="1">
                <a:solidFill>
                  <a:schemeClr val="tx1"/>
                </a:solidFill>
              </a:rPr>
              <a:t>* Top 15 variables only</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Calibri" panose="020F0502020204030204" pitchFamily="34" charset="0"/>
              <a:ea typeface="Calibri" panose="020F0502020204030204" pitchFamily="34" charset="0"/>
              <a:cs typeface="Calibri" panose="020F0502020204030204" pitchFamily="34" charset="0"/>
            </a:defRPr>
          </a:pPr>
          <a:endParaRPr lang="en-US"/>
        </a:p>
      </c:txPr>
    </c:title>
    <c:autoTitleDeleted val="0"/>
    <c:plotArea>
      <c:layout/>
      <c:barChart>
        <c:barDir val="bar"/>
        <c:grouping val="clustered"/>
        <c:varyColors val="0"/>
        <c:ser>
          <c:idx val="0"/>
          <c:order val="0"/>
          <c:tx>
            <c:strRef>
              <c:f>Sheet3!$B$1</c:f>
              <c:strCache>
                <c:ptCount val="1"/>
                <c:pt idx="0">
                  <c:v>Value</c:v>
                </c:pt>
              </c:strCache>
            </c:strRef>
          </c:tx>
          <c:spPr>
            <a:solidFill>
              <a:schemeClr val="accent5">
                <a:lumMod val="60000"/>
                <a:lumOff val="40000"/>
              </a:schemeClr>
            </a:solidFill>
            <a:ln>
              <a:noFill/>
            </a:ln>
            <a:effectLst/>
          </c:spPr>
          <c:invertIfNegative val="0"/>
          <c:cat>
            <c:strRef>
              <c:f>Sheet3!$A$2:$A$16</c:f>
              <c:strCache>
                <c:ptCount val="15"/>
                <c:pt idx="0">
                  <c:v>Clicked in last 30 days</c:v>
                </c:pt>
                <c:pt idx="1">
                  <c:v>Clicked in last 60 days</c:v>
                </c:pt>
                <c:pt idx="2">
                  <c:v>Clicked in last 90 days</c:v>
                </c:pt>
                <c:pt idx="3">
                  <c:v>Clicked in last 180 days</c:v>
                </c:pt>
                <c:pt idx="4">
                  <c:v>Member Click Rate</c:v>
                </c:pt>
                <c:pt idx="5">
                  <c:v>Total Clicks</c:v>
                </c:pt>
                <c:pt idx="6">
                  <c:v>Days Since Last Click</c:v>
                </c:pt>
                <c:pt idx="7">
                  <c:v>Member Tier 4</c:v>
                </c:pt>
                <c:pt idx="8">
                  <c:v>Age Group 4</c:v>
                </c:pt>
                <c:pt idx="9">
                  <c:v>Age Group 5</c:v>
                </c:pt>
                <c:pt idx="10">
                  <c:v>Member Tier 3</c:v>
                </c:pt>
                <c:pt idx="11">
                  <c:v>Campaign Category 4</c:v>
                </c:pt>
                <c:pt idx="12">
                  <c:v>Campaign Category 2</c:v>
                </c:pt>
                <c:pt idx="13">
                  <c:v>Friday Send Date</c:v>
                </c:pt>
                <c:pt idx="14">
                  <c:v>Member Lifecycle</c:v>
                </c:pt>
              </c:strCache>
            </c:strRef>
          </c:cat>
          <c:val>
            <c:numRef>
              <c:f>Sheet3!$B$2:$B$16</c:f>
              <c:numCache>
                <c:formatCode>General</c:formatCode>
                <c:ptCount val="15"/>
                <c:pt idx="0">
                  <c:v>2.6</c:v>
                </c:pt>
                <c:pt idx="1">
                  <c:v>2.1</c:v>
                </c:pt>
                <c:pt idx="2">
                  <c:v>1.85</c:v>
                </c:pt>
                <c:pt idx="3">
                  <c:v>1.58</c:v>
                </c:pt>
                <c:pt idx="4">
                  <c:v>0.55000000000000004</c:v>
                </c:pt>
                <c:pt idx="5">
                  <c:v>0.2</c:v>
                </c:pt>
                <c:pt idx="6">
                  <c:v>0.12</c:v>
                </c:pt>
                <c:pt idx="7">
                  <c:v>0.08</c:v>
                </c:pt>
                <c:pt idx="8">
                  <c:v>7.0000000000000007E-2</c:v>
                </c:pt>
                <c:pt idx="9">
                  <c:v>0.05</c:v>
                </c:pt>
                <c:pt idx="10">
                  <c:v>0.05</c:v>
                </c:pt>
                <c:pt idx="11">
                  <c:v>0.05</c:v>
                </c:pt>
                <c:pt idx="12">
                  <c:v>0.04</c:v>
                </c:pt>
                <c:pt idx="13">
                  <c:v>0.04</c:v>
                </c:pt>
                <c:pt idx="14">
                  <c:v>0.04</c:v>
                </c:pt>
              </c:numCache>
            </c:numRef>
          </c:val>
          <c:extLst>
            <c:ext xmlns:c16="http://schemas.microsoft.com/office/drawing/2014/chart" uri="{C3380CC4-5D6E-409C-BE32-E72D297353CC}">
              <c16:uniqueId val="{00000000-AE9A-41B6-AE89-97E74A7DECA3}"/>
            </c:ext>
          </c:extLst>
        </c:ser>
        <c:dLbls>
          <c:showLegendKey val="0"/>
          <c:showVal val="0"/>
          <c:showCatName val="0"/>
          <c:showSerName val="0"/>
          <c:showPercent val="0"/>
          <c:showBubbleSize val="0"/>
        </c:dLbls>
        <c:gapWidth val="182"/>
        <c:axId val="645292440"/>
        <c:axId val="645294960"/>
      </c:barChart>
      <c:catAx>
        <c:axId val="6452924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645294960"/>
        <c:crosses val="autoZero"/>
        <c:auto val="1"/>
        <c:lblAlgn val="ctr"/>
        <c:lblOffset val="100"/>
        <c:noMultiLvlLbl val="0"/>
      </c:catAx>
      <c:valAx>
        <c:axId val="64529496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r>
                  <a:rPr lang="en-US" sz="1200">
                    <a:solidFill>
                      <a:schemeClr val="tx1"/>
                    </a:solidFill>
                  </a:rPr>
                  <a:t>Chi-square value in millions (Higher value suggests a higher association with click)</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US"/>
          </a:p>
        </c:txPr>
        <c:crossAx val="645292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alibri" panose="020F0502020204030204" pitchFamily="34" charset="0"/>
          <a:ea typeface="Calibri" panose="020F0502020204030204" pitchFamily="34" charset="0"/>
          <a:cs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369_FA7FF29E.xml><?xml version="1.0" encoding="utf-8"?>
<p188:cmLst xmlns:a="http://schemas.openxmlformats.org/drawingml/2006/main" xmlns:r="http://schemas.openxmlformats.org/officeDocument/2006/relationships" xmlns:p188="http://schemas.microsoft.com/office/powerpoint/2018/8/main">
  <p188:cm id="{59BD3322-E648-40B9-B1B6-66D00418D73C}" authorId="{BDB00EF9-1092-94E4-988C-EDF216F9895E}" status="resolved" created="2023-02-28T16:31:32.275" complete="100000">
    <pc:sldMkLst xmlns:pc="http://schemas.microsoft.com/office/powerpoint/2013/main/command">
      <pc:docMk/>
      <pc:sldMk cId="4202689182" sldId="873"/>
    </pc:sldMkLst>
    <p188:txBody>
      <a:bodyPr/>
      <a:lstStyle/>
      <a:p>
        <a:r>
          <a:rPr lang="en-US"/>
          <a:t>We need the time duration that we finally decided on. I believe we said looking at 6 months of history.</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901E22-CE2C-49B5-8018-D770A0CC466C}" type="doc">
      <dgm:prSet loTypeId="urn:microsoft.com/office/officeart/2005/8/layout/orgChart1" loCatId="hierarchy" qsTypeId="urn:microsoft.com/office/officeart/2005/8/quickstyle/simple1" qsCatId="simple" csTypeId="urn:microsoft.com/office/officeart/2005/8/colors/accent0_2" csCatId="mainScheme" phldr="1"/>
      <dgm:spPr/>
      <dgm:t>
        <a:bodyPr/>
        <a:lstStyle/>
        <a:p>
          <a:endParaRPr lang="en-US"/>
        </a:p>
      </dgm:t>
    </dgm:pt>
    <dgm:pt modelId="{490BC490-C63F-4555-9029-93D4589826FC}">
      <dgm:prSet phldrT="[Text]" phldr="0" custT="1"/>
      <dgm:spPr/>
      <dgm:t>
        <a:bodyPr/>
        <a:lstStyle/>
        <a:p>
          <a:r>
            <a:rPr lang="en-US" sz="1200">
              <a:latin typeface="Calibri"/>
              <a:ea typeface="Calibri" panose="020F0502020204030204" pitchFamily="34" charset="0"/>
              <a:cs typeface="Calibri"/>
            </a:rPr>
            <a:t>Days Since Last Click</a:t>
          </a:r>
        </a:p>
      </dgm:t>
    </dgm:pt>
    <dgm:pt modelId="{42725296-34D0-4287-9C3F-8DE4B7C86BA8}" type="parTrans" cxnId="{BF7CAA5D-478A-4FFC-AD2C-64C515D0038F}">
      <dgm:prSet/>
      <dgm:spPr/>
      <dgm:t>
        <a:bodyPr/>
        <a:lstStyle/>
        <a:p>
          <a:endParaRPr lang="en-US"/>
        </a:p>
      </dgm:t>
    </dgm:pt>
    <dgm:pt modelId="{19D53391-4A6D-4D81-AA3F-67F84D7BB50F}" type="sibTrans" cxnId="{BF7CAA5D-478A-4FFC-AD2C-64C515D0038F}">
      <dgm:prSet/>
      <dgm:spPr/>
      <dgm:t>
        <a:bodyPr/>
        <a:lstStyle/>
        <a:p>
          <a:endParaRPr lang="en-US"/>
        </a:p>
      </dgm:t>
    </dgm:pt>
    <dgm:pt modelId="{09F8C396-D39C-4AA2-87EE-3B1C2AEE93E9}">
      <dgm:prSet phldrT="[Text]" phldr="0" custT="1"/>
      <dgm:spPr/>
      <dgm:t>
        <a:bodyPr/>
        <a:lstStyle/>
        <a:p>
          <a:pPr rtl="0"/>
          <a:r>
            <a:rPr lang="en-US" sz="1200">
              <a:latin typeface="Calibri"/>
              <a:ea typeface="Calibri" panose="020F0502020204030204" pitchFamily="34" charset="0"/>
              <a:cs typeface="Calibri"/>
            </a:rPr>
            <a:t>Less than 12 months</a:t>
          </a:r>
        </a:p>
      </dgm:t>
    </dgm:pt>
    <dgm:pt modelId="{AE95B84D-23D3-4B3E-8926-5D46692ACD79}" type="parTrans" cxnId="{72278A2A-CE5E-469A-BDD8-EE490471C1BB}">
      <dgm:prSet/>
      <dgm:spPr/>
      <dgm:t>
        <a:bodyPr/>
        <a:lstStyle/>
        <a:p>
          <a:endParaRPr lang="en-US"/>
        </a:p>
      </dgm:t>
    </dgm:pt>
    <dgm:pt modelId="{F6C00B42-8B8D-4F9F-B4E7-67CF68109CFA}" type="sibTrans" cxnId="{72278A2A-CE5E-469A-BDD8-EE490471C1BB}">
      <dgm:prSet/>
      <dgm:spPr/>
      <dgm:t>
        <a:bodyPr/>
        <a:lstStyle/>
        <a:p>
          <a:endParaRPr lang="en-US"/>
        </a:p>
      </dgm:t>
    </dgm:pt>
    <dgm:pt modelId="{07759D76-41F8-487D-BA8E-6E874504E411}">
      <dgm:prSet phldrT="[Text]" phldr="0" custT="1"/>
      <dgm:spPr/>
      <dgm:t>
        <a:bodyPr/>
        <a:lstStyle/>
        <a:p>
          <a:pPr rtl="0"/>
          <a:r>
            <a:rPr lang="en-US" sz="1200">
              <a:latin typeface="Calibri"/>
              <a:ea typeface="Calibri" panose="020F0502020204030204" pitchFamily="34" charset="0"/>
              <a:cs typeface="Calibri"/>
            </a:rPr>
            <a:t>Less than 43 days</a:t>
          </a:r>
        </a:p>
      </dgm:t>
    </dgm:pt>
    <dgm:pt modelId="{7DCADEE9-AFF8-46A5-9963-A6A67F56103C}" type="parTrans" cxnId="{60779B02-A80A-4752-9A7F-D7236EE0A53D}">
      <dgm:prSet/>
      <dgm:spPr/>
      <dgm:t>
        <a:bodyPr/>
        <a:lstStyle/>
        <a:p>
          <a:endParaRPr lang="en-US"/>
        </a:p>
      </dgm:t>
    </dgm:pt>
    <dgm:pt modelId="{C064C5A7-CE87-4FB4-A592-84A90D94CE12}" type="sibTrans" cxnId="{60779B02-A80A-4752-9A7F-D7236EE0A53D}">
      <dgm:prSet/>
      <dgm:spPr/>
      <dgm:t>
        <a:bodyPr/>
        <a:lstStyle/>
        <a:p>
          <a:endParaRPr lang="en-US"/>
        </a:p>
      </dgm:t>
    </dgm:pt>
    <dgm:pt modelId="{B067D6B6-FAB4-4A4F-AD88-AD997F850683}">
      <dgm:prSet phldrT="[Text]" phldr="0" custT="1"/>
      <dgm:spPr/>
      <dgm:t>
        <a:bodyPr/>
        <a:lstStyle/>
        <a:p>
          <a:pPr rtl="0"/>
          <a:r>
            <a:rPr lang="en-US" sz="1200">
              <a:latin typeface="Calibri"/>
              <a:ea typeface="Calibri" panose="020F0502020204030204" pitchFamily="34" charset="0"/>
              <a:cs typeface="Calibri"/>
            </a:rPr>
            <a:t>43 days or more</a:t>
          </a:r>
        </a:p>
      </dgm:t>
    </dgm:pt>
    <dgm:pt modelId="{BA5CB22D-7B02-4933-A280-8CD0241A101F}" type="parTrans" cxnId="{FAC51D45-AF18-4E27-BBA3-91729FF0334E}">
      <dgm:prSet/>
      <dgm:spPr/>
      <dgm:t>
        <a:bodyPr/>
        <a:lstStyle/>
        <a:p>
          <a:endParaRPr lang="en-US"/>
        </a:p>
      </dgm:t>
    </dgm:pt>
    <dgm:pt modelId="{0CEDDFB5-EBCF-44A8-A88B-9882E74DA58C}" type="sibTrans" cxnId="{FAC51D45-AF18-4E27-BBA3-91729FF0334E}">
      <dgm:prSet/>
      <dgm:spPr/>
      <dgm:t>
        <a:bodyPr/>
        <a:lstStyle/>
        <a:p>
          <a:endParaRPr lang="en-US"/>
        </a:p>
      </dgm:t>
    </dgm:pt>
    <dgm:pt modelId="{AA294349-B8DF-473A-8FFD-E65195CF1ED6}">
      <dgm:prSet phldrT="[Text]" phldr="0" custT="1"/>
      <dgm:spPr/>
      <dgm:t>
        <a:bodyPr/>
        <a:lstStyle/>
        <a:p>
          <a:pPr rtl="0"/>
          <a:r>
            <a:rPr lang="en-US" sz="1200">
              <a:latin typeface="Calibri"/>
              <a:ea typeface="Calibri" panose="020F0502020204030204" pitchFamily="34" charset="0"/>
              <a:cs typeface="Calibri"/>
            </a:rPr>
            <a:t>Campaign category 2</a:t>
          </a:r>
        </a:p>
      </dgm:t>
    </dgm:pt>
    <dgm:pt modelId="{BF53B458-0BE2-4F63-8554-7574E78F4DD3}" type="parTrans" cxnId="{A989EE8A-6BB5-4FBC-A97C-357C1828E69F}">
      <dgm:prSet/>
      <dgm:spPr/>
      <dgm:t>
        <a:bodyPr/>
        <a:lstStyle/>
        <a:p>
          <a:endParaRPr lang="en-US"/>
        </a:p>
      </dgm:t>
    </dgm:pt>
    <dgm:pt modelId="{EAA44F32-CD10-430F-A206-F604B5FF06DD}" type="sibTrans" cxnId="{A989EE8A-6BB5-4FBC-A97C-357C1828E69F}">
      <dgm:prSet/>
      <dgm:spPr/>
      <dgm:t>
        <a:bodyPr/>
        <a:lstStyle/>
        <a:p>
          <a:endParaRPr lang="en-US"/>
        </a:p>
      </dgm:t>
    </dgm:pt>
    <dgm:pt modelId="{6D27A124-8472-4948-A15F-5BD160AF4B44}">
      <dgm:prSet phldrT="[Text]" phldr="0" custT="1"/>
      <dgm:spPr/>
      <dgm:t>
        <a:bodyPr/>
        <a:lstStyle/>
        <a:p>
          <a:pPr rtl="0"/>
          <a:r>
            <a:rPr lang="en-US" sz="1200">
              <a:latin typeface="Calibri"/>
              <a:ea typeface="Calibri" panose="020F0502020204030204" pitchFamily="34" charset="0"/>
              <a:cs typeface="Calibri"/>
            </a:rPr>
            <a:t>Not campaign category 2</a:t>
          </a:r>
        </a:p>
      </dgm:t>
    </dgm:pt>
    <dgm:pt modelId="{D21258F1-20DA-4814-9441-AA915AD9FA6C}" type="parTrans" cxnId="{A268BEC5-B544-46B2-98BB-17D288E5C167}">
      <dgm:prSet/>
      <dgm:spPr/>
      <dgm:t>
        <a:bodyPr/>
        <a:lstStyle/>
        <a:p>
          <a:endParaRPr lang="en-US"/>
        </a:p>
      </dgm:t>
    </dgm:pt>
    <dgm:pt modelId="{2DE59278-8DA9-41B2-895B-55964E1D6C67}" type="sibTrans" cxnId="{A268BEC5-B544-46B2-98BB-17D288E5C167}">
      <dgm:prSet/>
      <dgm:spPr/>
      <dgm:t>
        <a:bodyPr/>
        <a:lstStyle/>
        <a:p>
          <a:endParaRPr lang="en-US"/>
        </a:p>
      </dgm:t>
    </dgm:pt>
    <dgm:pt modelId="{39235AE6-B721-4C2D-BFB7-5C8DC2585C18}">
      <dgm:prSet phldrT="[Text]" phldr="0" custT="1"/>
      <dgm:spPr/>
      <dgm:t>
        <a:bodyPr/>
        <a:lstStyle/>
        <a:p>
          <a:pPr rtl="0"/>
          <a:r>
            <a:rPr lang="en-US" sz="1200">
              <a:latin typeface="Calibri"/>
              <a:ea typeface="Calibri" panose="020F0502020204030204" pitchFamily="34" charset="0"/>
              <a:cs typeface="Calibri"/>
            </a:rPr>
            <a:t>Send Date not on Saturday</a:t>
          </a:r>
        </a:p>
      </dgm:t>
    </dgm:pt>
    <dgm:pt modelId="{50D2C39B-7B52-45EB-BE6D-BE40CD37A3C1}" type="parTrans" cxnId="{CE205DE9-15FB-4743-968D-6D43A27B8649}">
      <dgm:prSet/>
      <dgm:spPr/>
      <dgm:t>
        <a:bodyPr/>
        <a:lstStyle/>
        <a:p>
          <a:endParaRPr lang="en-US"/>
        </a:p>
      </dgm:t>
    </dgm:pt>
    <dgm:pt modelId="{0A231FCD-63BF-4632-8912-D6E6EFB37890}" type="sibTrans" cxnId="{CE205DE9-15FB-4743-968D-6D43A27B8649}">
      <dgm:prSet/>
      <dgm:spPr/>
      <dgm:t>
        <a:bodyPr/>
        <a:lstStyle/>
        <a:p>
          <a:endParaRPr lang="en-US"/>
        </a:p>
      </dgm:t>
    </dgm:pt>
    <dgm:pt modelId="{6035A2CC-F070-4000-A1A1-871C53B3DE6B}">
      <dgm:prSet phldrT="[Text]" phldr="0" custT="1"/>
      <dgm:spPr/>
      <dgm:t>
        <a:bodyPr/>
        <a:lstStyle/>
        <a:p>
          <a:pPr rtl="0"/>
          <a:r>
            <a:rPr lang="en-US" sz="1200">
              <a:latin typeface="Calibri"/>
              <a:ea typeface="Calibri" panose="020F0502020204030204" pitchFamily="34" charset="0"/>
              <a:cs typeface="Calibri"/>
            </a:rPr>
            <a:t>Send Date on Saturday</a:t>
          </a:r>
        </a:p>
      </dgm:t>
    </dgm:pt>
    <dgm:pt modelId="{8EFF1B27-E4D2-4E23-AAB5-1A3C5561BDDF}" type="parTrans" cxnId="{D07DCC2F-5666-4C78-9037-88AE14D5C9CF}">
      <dgm:prSet/>
      <dgm:spPr/>
      <dgm:t>
        <a:bodyPr/>
        <a:lstStyle/>
        <a:p>
          <a:endParaRPr lang="en-US"/>
        </a:p>
      </dgm:t>
    </dgm:pt>
    <dgm:pt modelId="{771C9038-7053-42A1-A687-98B79B254D89}" type="sibTrans" cxnId="{D07DCC2F-5666-4C78-9037-88AE14D5C9CF}">
      <dgm:prSet/>
      <dgm:spPr/>
      <dgm:t>
        <a:bodyPr/>
        <a:lstStyle/>
        <a:p>
          <a:endParaRPr lang="en-US"/>
        </a:p>
      </dgm:t>
    </dgm:pt>
    <dgm:pt modelId="{620C5711-0202-4E6C-86A3-C448042AECC7}">
      <dgm:prSet phldrT="[Text]" phldr="0" custT="1"/>
      <dgm:spPr/>
      <dgm:t>
        <a:bodyPr/>
        <a:lstStyle/>
        <a:p>
          <a:pPr rtl="0"/>
          <a:r>
            <a:rPr lang="en-US" sz="1200">
              <a:latin typeface="Calibri"/>
              <a:ea typeface="Calibri" panose="020F0502020204030204" pitchFamily="34" charset="0"/>
              <a:cs typeface="Calibri"/>
            </a:rPr>
            <a:t>Less than 1.67%</a:t>
          </a:r>
        </a:p>
      </dgm:t>
    </dgm:pt>
    <dgm:pt modelId="{A5954545-F3B3-431B-8C98-2CCA44CB8166}" type="parTrans" cxnId="{8E31D33E-E702-4E22-B541-E1A29A149400}">
      <dgm:prSet/>
      <dgm:spPr/>
      <dgm:t>
        <a:bodyPr/>
        <a:lstStyle/>
        <a:p>
          <a:endParaRPr lang="en-US"/>
        </a:p>
      </dgm:t>
    </dgm:pt>
    <dgm:pt modelId="{09464D64-5DAF-400B-8551-A5B6E7B7C56C}" type="sibTrans" cxnId="{8E31D33E-E702-4E22-B541-E1A29A149400}">
      <dgm:prSet/>
      <dgm:spPr/>
      <dgm:t>
        <a:bodyPr/>
        <a:lstStyle/>
        <a:p>
          <a:endParaRPr lang="en-US"/>
        </a:p>
      </dgm:t>
    </dgm:pt>
    <dgm:pt modelId="{0836B9D2-1ED7-4356-BC58-3F4F865D7423}">
      <dgm:prSet phldrT="[Text]" phldr="0" custT="1"/>
      <dgm:spPr/>
      <dgm:t>
        <a:bodyPr/>
        <a:lstStyle/>
        <a:p>
          <a:pPr rtl="0"/>
          <a:r>
            <a:rPr lang="en-US" sz="1200">
              <a:latin typeface="Calibri"/>
              <a:ea typeface="Calibri" panose="020F0502020204030204" pitchFamily="34" charset="0"/>
              <a:cs typeface="Calibri"/>
            </a:rPr>
            <a:t>1.67% or more</a:t>
          </a:r>
        </a:p>
      </dgm:t>
    </dgm:pt>
    <dgm:pt modelId="{371CD393-476E-4D99-B25B-52FAC43B9FCF}" type="parTrans" cxnId="{7EA52A54-14E2-49E2-A105-3220FAE91CCE}">
      <dgm:prSet/>
      <dgm:spPr/>
      <dgm:t>
        <a:bodyPr/>
        <a:lstStyle/>
        <a:p>
          <a:endParaRPr lang="en-US"/>
        </a:p>
      </dgm:t>
    </dgm:pt>
    <dgm:pt modelId="{762AA0B9-EA0C-4C1E-9BD6-2652514AEBB3}" type="sibTrans" cxnId="{7EA52A54-14E2-49E2-A105-3220FAE91CCE}">
      <dgm:prSet/>
      <dgm:spPr/>
      <dgm:t>
        <a:bodyPr/>
        <a:lstStyle/>
        <a:p>
          <a:endParaRPr lang="en-US"/>
        </a:p>
      </dgm:t>
    </dgm:pt>
    <dgm:pt modelId="{90D6E817-EC08-48FB-B50F-0A21D74470B0}">
      <dgm:prSet phldrT="[Text]" phldr="0" custT="1"/>
      <dgm:spPr/>
      <dgm:t>
        <a:bodyPr/>
        <a:lstStyle/>
        <a:p>
          <a:pPr rtl="0"/>
          <a:r>
            <a:rPr lang="en-US" sz="1200">
              <a:latin typeface="Calibri"/>
              <a:ea typeface="Calibri" panose="020F0502020204030204" pitchFamily="34" charset="0"/>
              <a:cs typeface="Calibri"/>
            </a:rPr>
            <a:t>Less than 14 days</a:t>
          </a:r>
        </a:p>
      </dgm:t>
    </dgm:pt>
    <dgm:pt modelId="{252E9D4A-F4FF-4EFB-9016-6F8EE2483E60}" type="parTrans" cxnId="{486CDA0E-C356-4FD1-B3EB-45EE18AD5E4C}">
      <dgm:prSet/>
      <dgm:spPr/>
      <dgm:t>
        <a:bodyPr/>
        <a:lstStyle/>
        <a:p>
          <a:endParaRPr lang="en-US"/>
        </a:p>
      </dgm:t>
    </dgm:pt>
    <dgm:pt modelId="{FED1D17E-2CF9-442E-AC3B-F79709E5BB13}" type="sibTrans" cxnId="{486CDA0E-C356-4FD1-B3EB-45EE18AD5E4C}">
      <dgm:prSet/>
      <dgm:spPr/>
      <dgm:t>
        <a:bodyPr/>
        <a:lstStyle/>
        <a:p>
          <a:endParaRPr lang="en-US"/>
        </a:p>
      </dgm:t>
    </dgm:pt>
    <dgm:pt modelId="{095DFED6-1EC9-4AC4-9676-06FC20B4044E}">
      <dgm:prSet phldrT="[Text]" phldr="0" custT="1"/>
      <dgm:spPr/>
      <dgm:t>
        <a:bodyPr/>
        <a:lstStyle/>
        <a:p>
          <a:pPr rtl="0"/>
          <a:r>
            <a:rPr lang="en-US" sz="1200">
              <a:latin typeface="Calibri"/>
              <a:ea typeface="Calibri" panose="020F0502020204030204" pitchFamily="34" charset="0"/>
              <a:cs typeface="Calibri"/>
            </a:rPr>
            <a:t>14 days or more</a:t>
          </a:r>
        </a:p>
      </dgm:t>
    </dgm:pt>
    <dgm:pt modelId="{BEB94DD2-9EF0-41E1-B26D-FA3F8EAA56FF}" type="parTrans" cxnId="{989483FA-DE43-4CF0-93FE-65F7B1DD4F9D}">
      <dgm:prSet/>
      <dgm:spPr/>
      <dgm:t>
        <a:bodyPr/>
        <a:lstStyle/>
        <a:p>
          <a:endParaRPr lang="en-US"/>
        </a:p>
      </dgm:t>
    </dgm:pt>
    <dgm:pt modelId="{3C6A30FB-4691-48B0-82C8-B4D14C82C35E}" type="sibTrans" cxnId="{989483FA-DE43-4CF0-93FE-65F7B1DD4F9D}">
      <dgm:prSet/>
      <dgm:spPr/>
      <dgm:t>
        <a:bodyPr/>
        <a:lstStyle/>
        <a:p>
          <a:endParaRPr lang="en-US"/>
        </a:p>
      </dgm:t>
    </dgm:pt>
    <dgm:pt modelId="{F223577C-5879-444E-96B3-0BE342692BF0}">
      <dgm:prSet phldrT="[Text]" phldr="0" custT="1"/>
      <dgm:spPr/>
      <dgm:t>
        <a:bodyPr/>
        <a:lstStyle/>
        <a:p>
          <a:pPr rtl="0"/>
          <a:r>
            <a:rPr lang="en-US" sz="1200">
              <a:latin typeface="Calibri"/>
              <a:ea typeface="Calibri" panose="020F0502020204030204" pitchFamily="34" charset="0"/>
              <a:cs typeface="Calibri"/>
            </a:rPr>
            <a:t>Campaign category 2</a:t>
          </a:r>
        </a:p>
      </dgm:t>
    </dgm:pt>
    <dgm:pt modelId="{A06A6613-C10B-4662-8A66-F5B5E3FC7D03}" type="parTrans" cxnId="{934DC7AC-F8CE-493D-9E07-51C91126CCF5}">
      <dgm:prSet/>
      <dgm:spPr/>
      <dgm:t>
        <a:bodyPr/>
        <a:lstStyle/>
        <a:p>
          <a:endParaRPr lang="en-US"/>
        </a:p>
      </dgm:t>
    </dgm:pt>
    <dgm:pt modelId="{9048453B-1A9A-439F-BF1F-B2B34385A005}" type="sibTrans" cxnId="{934DC7AC-F8CE-493D-9E07-51C91126CCF5}">
      <dgm:prSet/>
      <dgm:spPr/>
      <dgm:t>
        <a:bodyPr/>
        <a:lstStyle/>
        <a:p>
          <a:endParaRPr lang="en-US"/>
        </a:p>
      </dgm:t>
    </dgm:pt>
    <dgm:pt modelId="{B8D52193-F470-4954-B043-22AABDF1939E}">
      <dgm:prSet phldrT="[Text]" phldr="0" custT="1"/>
      <dgm:spPr/>
      <dgm:t>
        <a:bodyPr/>
        <a:lstStyle/>
        <a:p>
          <a:pPr rtl="0"/>
          <a:r>
            <a:rPr lang="en-US" sz="1200">
              <a:latin typeface="Calibri"/>
              <a:ea typeface="Calibri" panose="020F0502020204030204" pitchFamily="34" charset="0"/>
              <a:cs typeface="Calibri"/>
            </a:rPr>
            <a:t>Not campaign category 2</a:t>
          </a:r>
        </a:p>
      </dgm:t>
    </dgm:pt>
    <dgm:pt modelId="{FBB7D881-17BD-4A2B-9BF6-BD526BB13A4E}" type="parTrans" cxnId="{2D4D8F65-EE76-45BB-A2CB-0153B0475E6C}">
      <dgm:prSet/>
      <dgm:spPr/>
      <dgm:t>
        <a:bodyPr/>
        <a:lstStyle/>
        <a:p>
          <a:endParaRPr lang="en-US"/>
        </a:p>
      </dgm:t>
    </dgm:pt>
    <dgm:pt modelId="{8009220D-EB42-4BBE-B265-63F5F3E00638}" type="sibTrans" cxnId="{2D4D8F65-EE76-45BB-A2CB-0153B0475E6C}">
      <dgm:prSet/>
      <dgm:spPr/>
      <dgm:t>
        <a:bodyPr/>
        <a:lstStyle/>
        <a:p>
          <a:endParaRPr lang="en-US"/>
        </a:p>
      </dgm:t>
    </dgm:pt>
    <dgm:pt modelId="{FBCEEAB8-1377-49A9-8811-828E24F6275A}">
      <dgm:prSet phldrT="[Text]" phldr="0" custT="1"/>
      <dgm:spPr/>
      <dgm:t>
        <a:bodyPr/>
        <a:lstStyle/>
        <a:p>
          <a:pPr rtl="0"/>
          <a:r>
            <a:rPr lang="en-US" sz="1200">
              <a:latin typeface="Calibri"/>
              <a:ea typeface="Calibri" panose="020F0502020204030204" pitchFamily="34" charset="0"/>
              <a:cs typeface="Calibri"/>
            </a:rPr>
            <a:t>Less than 8 days</a:t>
          </a:r>
        </a:p>
      </dgm:t>
    </dgm:pt>
    <dgm:pt modelId="{A48417DC-87FD-4C98-9FAE-7F9A9B8AE584}" type="parTrans" cxnId="{092F196A-F06A-40CC-BCEA-00720CB9646C}">
      <dgm:prSet/>
      <dgm:spPr/>
      <dgm:t>
        <a:bodyPr/>
        <a:lstStyle/>
        <a:p>
          <a:endParaRPr lang="en-US"/>
        </a:p>
      </dgm:t>
    </dgm:pt>
    <dgm:pt modelId="{90B3A376-FB72-4DB9-A48B-3AC5DC1420AE}" type="sibTrans" cxnId="{092F196A-F06A-40CC-BCEA-00720CB9646C}">
      <dgm:prSet/>
      <dgm:spPr/>
      <dgm:t>
        <a:bodyPr/>
        <a:lstStyle/>
        <a:p>
          <a:endParaRPr lang="en-US"/>
        </a:p>
      </dgm:t>
    </dgm:pt>
    <dgm:pt modelId="{0215EED2-265E-4218-A2A3-C057387C862C}">
      <dgm:prSet phldrT="[Text]" phldr="0" custT="1"/>
      <dgm:spPr/>
      <dgm:t>
        <a:bodyPr/>
        <a:lstStyle/>
        <a:p>
          <a:pPr rtl="0"/>
          <a:r>
            <a:rPr lang="en-US" sz="1200">
              <a:latin typeface="Calibri"/>
              <a:ea typeface="Calibri" panose="020F0502020204030204" pitchFamily="34" charset="0"/>
              <a:cs typeface="Calibri"/>
            </a:rPr>
            <a:t>8 days or more</a:t>
          </a:r>
        </a:p>
      </dgm:t>
    </dgm:pt>
    <dgm:pt modelId="{AB87E2BA-0930-4100-AB1F-7D3736FBABEC}" type="parTrans" cxnId="{2D7105D5-6F89-4252-9C79-CB5854180685}">
      <dgm:prSet/>
      <dgm:spPr/>
      <dgm:t>
        <a:bodyPr/>
        <a:lstStyle/>
        <a:p>
          <a:endParaRPr lang="en-US"/>
        </a:p>
      </dgm:t>
    </dgm:pt>
    <dgm:pt modelId="{8B64BCF0-C0D4-4075-AB26-E3688B5B26B9}" type="sibTrans" cxnId="{2D7105D5-6F89-4252-9C79-CB5854180685}">
      <dgm:prSet/>
      <dgm:spPr/>
      <dgm:t>
        <a:bodyPr/>
        <a:lstStyle/>
        <a:p>
          <a:endParaRPr lang="en-US"/>
        </a:p>
      </dgm:t>
    </dgm:pt>
    <dgm:pt modelId="{474A0277-C9AD-4D08-8865-0A3FC7719775}" type="pres">
      <dgm:prSet presAssocID="{EC901E22-CE2C-49B5-8018-D770A0CC466C}" presName="hierChild1" presStyleCnt="0">
        <dgm:presLayoutVars>
          <dgm:orgChart val="1"/>
          <dgm:chPref val="1"/>
          <dgm:dir/>
          <dgm:animOne val="branch"/>
          <dgm:animLvl val="lvl"/>
          <dgm:resizeHandles/>
        </dgm:presLayoutVars>
      </dgm:prSet>
      <dgm:spPr/>
    </dgm:pt>
    <dgm:pt modelId="{D50E3310-E6A6-49BB-BF3C-E6AC0A68B251}" type="pres">
      <dgm:prSet presAssocID="{490BC490-C63F-4555-9029-93D4589826FC}" presName="hierRoot1" presStyleCnt="0">
        <dgm:presLayoutVars>
          <dgm:hierBranch val="init"/>
        </dgm:presLayoutVars>
      </dgm:prSet>
      <dgm:spPr/>
    </dgm:pt>
    <dgm:pt modelId="{B930BBE6-648E-4970-B8C9-7F8C62136A21}" type="pres">
      <dgm:prSet presAssocID="{490BC490-C63F-4555-9029-93D4589826FC}" presName="rootComposite1" presStyleCnt="0"/>
      <dgm:spPr/>
    </dgm:pt>
    <dgm:pt modelId="{D44D470D-EE16-4487-9255-8601AED29579}" type="pres">
      <dgm:prSet presAssocID="{490BC490-C63F-4555-9029-93D4589826FC}" presName="rootText1" presStyleLbl="node0" presStyleIdx="0" presStyleCnt="1" custScaleX="98713" custScaleY="49469" custLinFactY="-6543" custLinFactNeighborY="-100000">
        <dgm:presLayoutVars>
          <dgm:chPref val="3"/>
        </dgm:presLayoutVars>
      </dgm:prSet>
      <dgm:spPr/>
    </dgm:pt>
    <dgm:pt modelId="{64CE11FD-D364-47EC-9DC6-BC166EFA75F1}" type="pres">
      <dgm:prSet presAssocID="{490BC490-C63F-4555-9029-93D4589826FC}" presName="rootConnector1" presStyleLbl="node1" presStyleIdx="0" presStyleCnt="0"/>
      <dgm:spPr/>
    </dgm:pt>
    <dgm:pt modelId="{7B8CD399-02D2-4015-B767-0E1155D8906F}" type="pres">
      <dgm:prSet presAssocID="{490BC490-C63F-4555-9029-93D4589826FC}" presName="hierChild2" presStyleCnt="0"/>
      <dgm:spPr/>
    </dgm:pt>
    <dgm:pt modelId="{86806A50-6B5A-4CEB-B6ED-6DFA6D5222F3}" type="pres">
      <dgm:prSet presAssocID="{AE95B84D-23D3-4B3E-8926-5D46692ACD79}" presName="Name37" presStyleLbl="parChTrans1D2" presStyleIdx="0" presStyleCnt="1"/>
      <dgm:spPr/>
    </dgm:pt>
    <dgm:pt modelId="{D34777EC-A73D-4434-BA5A-ED26C6C4A9B8}" type="pres">
      <dgm:prSet presAssocID="{09F8C396-D39C-4AA2-87EE-3B1C2AEE93E9}" presName="hierRoot2" presStyleCnt="0">
        <dgm:presLayoutVars>
          <dgm:hierBranch val="init"/>
        </dgm:presLayoutVars>
      </dgm:prSet>
      <dgm:spPr/>
    </dgm:pt>
    <dgm:pt modelId="{3EC0FDDE-E583-4A41-91C5-47A7112397F2}" type="pres">
      <dgm:prSet presAssocID="{09F8C396-D39C-4AA2-87EE-3B1C2AEE93E9}" presName="rootComposite" presStyleCnt="0"/>
      <dgm:spPr/>
    </dgm:pt>
    <dgm:pt modelId="{A7309C49-C6CF-49C8-8836-7EC418285B61}" type="pres">
      <dgm:prSet presAssocID="{09F8C396-D39C-4AA2-87EE-3B1C2AEE93E9}" presName="rootText" presStyleLbl="node2" presStyleIdx="0" presStyleCnt="1" custScaleX="85460" custScaleY="49469" custLinFactY="-9180" custLinFactNeighborY="-100000">
        <dgm:presLayoutVars>
          <dgm:chPref val="3"/>
        </dgm:presLayoutVars>
      </dgm:prSet>
      <dgm:spPr/>
    </dgm:pt>
    <dgm:pt modelId="{936F9DF4-6321-48B9-B9D8-6EA3D6AE6182}" type="pres">
      <dgm:prSet presAssocID="{09F8C396-D39C-4AA2-87EE-3B1C2AEE93E9}" presName="rootConnector" presStyleLbl="node2" presStyleIdx="0" presStyleCnt="1"/>
      <dgm:spPr/>
    </dgm:pt>
    <dgm:pt modelId="{25575FF7-436C-44F9-A068-E8E6FAA68DC1}" type="pres">
      <dgm:prSet presAssocID="{09F8C396-D39C-4AA2-87EE-3B1C2AEE93E9}" presName="hierChild4" presStyleCnt="0"/>
      <dgm:spPr/>
    </dgm:pt>
    <dgm:pt modelId="{C822BE6D-1789-4768-B348-73813D404825}" type="pres">
      <dgm:prSet presAssocID="{7DCADEE9-AFF8-46A5-9963-A6A67F56103C}" presName="Name37" presStyleLbl="parChTrans1D3" presStyleIdx="0" presStyleCnt="2"/>
      <dgm:spPr/>
    </dgm:pt>
    <dgm:pt modelId="{D786158F-8A96-4330-9921-28AEF0D2C332}" type="pres">
      <dgm:prSet presAssocID="{07759D76-41F8-487D-BA8E-6E874504E411}" presName="hierRoot2" presStyleCnt="0">
        <dgm:presLayoutVars>
          <dgm:hierBranch val="init"/>
        </dgm:presLayoutVars>
      </dgm:prSet>
      <dgm:spPr/>
    </dgm:pt>
    <dgm:pt modelId="{FB949674-D507-41EC-BBFD-B86673178209}" type="pres">
      <dgm:prSet presAssocID="{07759D76-41F8-487D-BA8E-6E874504E411}" presName="rootComposite" presStyleCnt="0"/>
      <dgm:spPr/>
    </dgm:pt>
    <dgm:pt modelId="{35432C89-6301-4778-8331-1FCA43FC27E1}" type="pres">
      <dgm:prSet presAssocID="{07759D76-41F8-487D-BA8E-6E874504E411}" presName="rootText" presStyleLbl="node3" presStyleIdx="0" presStyleCnt="2" custScaleX="85460" custScaleY="49469" custLinFactNeighborY="-59851">
        <dgm:presLayoutVars>
          <dgm:chPref val="3"/>
        </dgm:presLayoutVars>
      </dgm:prSet>
      <dgm:spPr/>
    </dgm:pt>
    <dgm:pt modelId="{0DDDB8CE-6B8A-42EB-9099-024B5FA592F2}" type="pres">
      <dgm:prSet presAssocID="{07759D76-41F8-487D-BA8E-6E874504E411}" presName="rootConnector" presStyleLbl="node3" presStyleIdx="0" presStyleCnt="2"/>
      <dgm:spPr/>
    </dgm:pt>
    <dgm:pt modelId="{5FCCA359-6BDD-4D4D-A991-AABD221097FE}" type="pres">
      <dgm:prSet presAssocID="{07759D76-41F8-487D-BA8E-6E874504E411}" presName="hierChild4" presStyleCnt="0"/>
      <dgm:spPr/>
    </dgm:pt>
    <dgm:pt modelId="{CBCB6555-FF32-4F7C-B4DE-094EE587E7F7}" type="pres">
      <dgm:prSet presAssocID="{252E9D4A-F4FF-4EFB-9016-6F8EE2483E60}" presName="Name37" presStyleLbl="parChTrans1D4" presStyleIdx="0" presStyleCnt="12"/>
      <dgm:spPr/>
    </dgm:pt>
    <dgm:pt modelId="{86EADF4A-6A3D-4BA5-9188-208D7BE81496}" type="pres">
      <dgm:prSet presAssocID="{90D6E817-EC08-48FB-B50F-0A21D74470B0}" presName="hierRoot2" presStyleCnt="0">
        <dgm:presLayoutVars>
          <dgm:hierBranch val="init"/>
        </dgm:presLayoutVars>
      </dgm:prSet>
      <dgm:spPr/>
    </dgm:pt>
    <dgm:pt modelId="{5B34FC4E-37A3-4CEB-9E3E-B94A86DF84C3}" type="pres">
      <dgm:prSet presAssocID="{90D6E817-EC08-48FB-B50F-0A21D74470B0}" presName="rootComposite" presStyleCnt="0"/>
      <dgm:spPr/>
    </dgm:pt>
    <dgm:pt modelId="{661FCC40-7B22-4C80-9E47-F431596F23DD}" type="pres">
      <dgm:prSet presAssocID="{90D6E817-EC08-48FB-B50F-0A21D74470B0}" presName="rootText" presStyleLbl="node4" presStyleIdx="0" presStyleCnt="12" custScaleX="85460" custScaleY="49469" custLinFactNeighborY="-5620">
        <dgm:presLayoutVars>
          <dgm:chPref val="3"/>
        </dgm:presLayoutVars>
      </dgm:prSet>
      <dgm:spPr/>
    </dgm:pt>
    <dgm:pt modelId="{A5916640-0150-41C7-899E-F9116469E3EF}" type="pres">
      <dgm:prSet presAssocID="{90D6E817-EC08-48FB-B50F-0A21D74470B0}" presName="rootConnector" presStyleLbl="node4" presStyleIdx="0" presStyleCnt="12"/>
      <dgm:spPr/>
    </dgm:pt>
    <dgm:pt modelId="{CBD068FC-E761-4771-978D-275B705E2718}" type="pres">
      <dgm:prSet presAssocID="{90D6E817-EC08-48FB-B50F-0A21D74470B0}" presName="hierChild4" presStyleCnt="0"/>
      <dgm:spPr/>
    </dgm:pt>
    <dgm:pt modelId="{466FDFCD-9C5B-4972-B910-2969896AA00B}" type="pres">
      <dgm:prSet presAssocID="{A48417DC-87FD-4C98-9FAE-7F9A9B8AE584}" presName="Name37" presStyleLbl="parChTrans1D4" presStyleIdx="1" presStyleCnt="12"/>
      <dgm:spPr/>
    </dgm:pt>
    <dgm:pt modelId="{92076F49-DFA2-41EF-B1D6-8BA0C412D4DA}" type="pres">
      <dgm:prSet presAssocID="{FBCEEAB8-1377-49A9-8811-828E24F6275A}" presName="hierRoot2" presStyleCnt="0">
        <dgm:presLayoutVars>
          <dgm:hierBranch val="init"/>
        </dgm:presLayoutVars>
      </dgm:prSet>
      <dgm:spPr/>
    </dgm:pt>
    <dgm:pt modelId="{28BF35A7-0B84-4DC0-B88F-BB626B9EA68B}" type="pres">
      <dgm:prSet presAssocID="{FBCEEAB8-1377-49A9-8811-828E24F6275A}" presName="rootComposite" presStyleCnt="0"/>
      <dgm:spPr/>
    </dgm:pt>
    <dgm:pt modelId="{1D0BE894-0DB0-4CD1-976D-47AC25F02DC5}" type="pres">
      <dgm:prSet presAssocID="{FBCEEAB8-1377-49A9-8811-828E24F6275A}" presName="rootText" presStyleLbl="node4" presStyleIdx="1" presStyleCnt="12" custScaleX="85460" custScaleY="49469" custLinFactNeighborY="26696">
        <dgm:presLayoutVars>
          <dgm:chPref val="3"/>
        </dgm:presLayoutVars>
      </dgm:prSet>
      <dgm:spPr/>
    </dgm:pt>
    <dgm:pt modelId="{BA147ED7-0364-48DE-AADF-4686E0F5E5C5}" type="pres">
      <dgm:prSet presAssocID="{FBCEEAB8-1377-49A9-8811-828E24F6275A}" presName="rootConnector" presStyleLbl="node4" presStyleIdx="1" presStyleCnt="12"/>
      <dgm:spPr/>
    </dgm:pt>
    <dgm:pt modelId="{512C4806-F265-474D-BF2C-1E6AF3F6EE3C}" type="pres">
      <dgm:prSet presAssocID="{FBCEEAB8-1377-49A9-8811-828E24F6275A}" presName="hierChild4" presStyleCnt="0"/>
      <dgm:spPr/>
    </dgm:pt>
    <dgm:pt modelId="{A514936C-B246-42A9-BE58-30EFDE3247A5}" type="pres">
      <dgm:prSet presAssocID="{FBCEEAB8-1377-49A9-8811-828E24F6275A}" presName="hierChild5" presStyleCnt="0"/>
      <dgm:spPr/>
    </dgm:pt>
    <dgm:pt modelId="{7FA986F2-CA54-46A0-A459-B2BEA661681E}" type="pres">
      <dgm:prSet presAssocID="{AB87E2BA-0930-4100-AB1F-7D3736FBABEC}" presName="Name37" presStyleLbl="parChTrans1D4" presStyleIdx="2" presStyleCnt="12"/>
      <dgm:spPr/>
    </dgm:pt>
    <dgm:pt modelId="{9A4182DB-04A7-4F35-BBDB-4393326ED7CB}" type="pres">
      <dgm:prSet presAssocID="{0215EED2-265E-4218-A2A3-C057387C862C}" presName="hierRoot2" presStyleCnt="0">
        <dgm:presLayoutVars>
          <dgm:hierBranch val="init"/>
        </dgm:presLayoutVars>
      </dgm:prSet>
      <dgm:spPr/>
    </dgm:pt>
    <dgm:pt modelId="{02CF6C0A-6D86-4835-ADB1-DDA48B47F23F}" type="pres">
      <dgm:prSet presAssocID="{0215EED2-265E-4218-A2A3-C057387C862C}" presName="rootComposite" presStyleCnt="0"/>
      <dgm:spPr/>
    </dgm:pt>
    <dgm:pt modelId="{16D7E95C-4D1E-4BE0-B995-2B366B9BCC5E}" type="pres">
      <dgm:prSet presAssocID="{0215EED2-265E-4218-A2A3-C057387C862C}" presName="rootText" presStyleLbl="node4" presStyleIdx="2" presStyleCnt="12" custScaleX="85460" custScaleY="49469" custLinFactNeighborY="-5620">
        <dgm:presLayoutVars>
          <dgm:chPref val="3"/>
        </dgm:presLayoutVars>
      </dgm:prSet>
      <dgm:spPr/>
    </dgm:pt>
    <dgm:pt modelId="{527207FF-BF5A-4B19-8C1E-088F6CFFD258}" type="pres">
      <dgm:prSet presAssocID="{0215EED2-265E-4218-A2A3-C057387C862C}" presName="rootConnector" presStyleLbl="node4" presStyleIdx="2" presStyleCnt="12"/>
      <dgm:spPr/>
    </dgm:pt>
    <dgm:pt modelId="{E681FF37-EF86-4472-83CD-14085430C760}" type="pres">
      <dgm:prSet presAssocID="{0215EED2-265E-4218-A2A3-C057387C862C}" presName="hierChild4" presStyleCnt="0"/>
      <dgm:spPr/>
    </dgm:pt>
    <dgm:pt modelId="{D49D3C90-D4C5-4E80-B05A-55F8ED949B90}" type="pres">
      <dgm:prSet presAssocID="{0215EED2-265E-4218-A2A3-C057387C862C}" presName="hierChild5" presStyleCnt="0"/>
      <dgm:spPr/>
    </dgm:pt>
    <dgm:pt modelId="{77E1B260-B17E-4219-97FF-C17FCA0A7EF1}" type="pres">
      <dgm:prSet presAssocID="{90D6E817-EC08-48FB-B50F-0A21D74470B0}" presName="hierChild5" presStyleCnt="0"/>
      <dgm:spPr/>
    </dgm:pt>
    <dgm:pt modelId="{DE0440AA-2AEA-4010-98ED-70F6186C3DED}" type="pres">
      <dgm:prSet presAssocID="{BEB94DD2-9EF0-41E1-B26D-FA3F8EAA56FF}" presName="Name37" presStyleLbl="parChTrans1D4" presStyleIdx="3" presStyleCnt="12"/>
      <dgm:spPr/>
    </dgm:pt>
    <dgm:pt modelId="{D1E1A6BE-43D8-4D6E-9778-07F22F20275B}" type="pres">
      <dgm:prSet presAssocID="{095DFED6-1EC9-4AC4-9676-06FC20B4044E}" presName="hierRoot2" presStyleCnt="0">
        <dgm:presLayoutVars>
          <dgm:hierBranch val="init"/>
        </dgm:presLayoutVars>
      </dgm:prSet>
      <dgm:spPr/>
    </dgm:pt>
    <dgm:pt modelId="{D7C993F7-48F8-4F48-A574-F0CBA901D509}" type="pres">
      <dgm:prSet presAssocID="{095DFED6-1EC9-4AC4-9676-06FC20B4044E}" presName="rootComposite" presStyleCnt="0"/>
      <dgm:spPr/>
    </dgm:pt>
    <dgm:pt modelId="{27C4F648-F233-40A9-89E5-61349B044361}" type="pres">
      <dgm:prSet presAssocID="{095DFED6-1EC9-4AC4-9676-06FC20B4044E}" presName="rootText" presStyleLbl="node4" presStyleIdx="3" presStyleCnt="12" custScaleX="85460" custScaleY="49469" custLinFactNeighborY="-5620">
        <dgm:presLayoutVars>
          <dgm:chPref val="3"/>
        </dgm:presLayoutVars>
      </dgm:prSet>
      <dgm:spPr/>
    </dgm:pt>
    <dgm:pt modelId="{ED262043-348A-4C45-9495-DC1716051505}" type="pres">
      <dgm:prSet presAssocID="{095DFED6-1EC9-4AC4-9676-06FC20B4044E}" presName="rootConnector" presStyleLbl="node4" presStyleIdx="3" presStyleCnt="12"/>
      <dgm:spPr/>
    </dgm:pt>
    <dgm:pt modelId="{10444F1B-8AA2-47DF-B25E-529A9F0B6A89}" type="pres">
      <dgm:prSet presAssocID="{095DFED6-1EC9-4AC4-9676-06FC20B4044E}" presName="hierChild4" presStyleCnt="0"/>
      <dgm:spPr/>
    </dgm:pt>
    <dgm:pt modelId="{8C639583-A978-4524-AE47-4C958A0C63BE}" type="pres">
      <dgm:prSet presAssocID="{A06A6613-C10B-4662-8A66-F5B5E3FC7D03}" presName="Name37" presStyleLbl="parChTrans1D4" presStyleIdx="4" presStyleCnt="12"/>
      <dgm:spPr/>
    </dgm:pt>
    <dgm:pt modelId="{1D22B600-7AF0-42D4-88AE-13770F2831DE}" type="pres">
      <dgm:prSet presAssocID="{F223577C-5879-444E-96B3-0BE342692BF0}" presName="hierRoot2" presStyleCnt="0">
        <dgm:presLayoutVars>
          <dgm:hierBranch val="init"/>
        </dgm:presLayoutVars>
      </dgm:prSet>
      <dgm:spPr/>
    </dgm:pt>
    <dgm:pt modelId="{9CAA735A-2981-49FA-BFD5-0F333E87F069}" type="pres">
      <dgm:prSet presAssocID="{F223577C-5879-444E-96B3-0BE342692BF0}" presName="rootComposite" presStyleCnt="0"/>
      <dgm:spPr/>
    </dgm:pt>
    <dgm:pt modelId="{EBF53269-3B97-486E-9A44-0993E8514B00}" type="pres">
      <dgm:prSet presAssocID="{F223577C-5879-444E-96B3-0BE342692BF0}" presName="rootText" presStyleLbl="node4" presStyleIdx="4" presStyleCnt="12" custScaleX="85460" custScaleY="49469" custLinFactNeighborY="26696">
        <dgm:presLayoutVars>
          <dgm:chPref val="3"/>
        </dgm:presLayoutVars>
      </dgm:prSet>
      <dgm:spPr/>
    </dgm:pt>
    <dgm:pt modelId="{E1CAB0FC-9E30-4ACD-A90E-3A445AAC8F2B}" type="pres">
      <dgm:prSet presAssocID="{F223577C-5879-444E-96B3-0BE342692BF0}" presName="rootConnector" presStyleLbl="node4" presStyleIdx="4" presStyleCnt="12"/>
      <dgm:spPr/>
    </dgm:pt>
    <dgm:pt modelId="{4D3583A0-CB9A-4818-A160-C48171337728}" type="pres">
      <dgm:prSet presAssocID="{F223577C-5879-444E-96B3-0BE342692BF0}" presName="hierChild4" presStyleCnt="0"/>
      <dgm:spPr/>
    </dgm:pt>
    <dgm:pt modelId="{C3EE96C5-CDF1-4003-B648-C2512F1A2858}" type="pres">
      <dgm:prSet presAssocID="{F223577C-5879-444E-96B3-0BE342692BF0}" presName="hierChild5" presStyleCnt="0"/>
      <dgm:spPr/>
    </dgm:pt>
    <dgm:pt modelId="{18934C46-5F92-4E42-9FE1-28A84C0C73CD}" type="pres">
      <dgm:prSet presAssocID="{FBB7D881-17BD-4A2B-9BF6-BD526BB13A4E}" presName="Name37" presStyleLbl="parChTrans1D4" presStyleIdx="5" presStyleCnt="12"/>
      <dgm:spPr/>
    </dgm:pt>
    <dgm:pt modelId="{945F474A-A3DC-404F-AB0D-BA6509A79503}" type="pres">
      <dgm:prSet presAssocID="{B8D52193-F470-4954-B043-22AABDF1939E}" presName="hierRoot2" presStyleCnt="0">
        <dgm:presLayoutVars>
          <dgm:hierBranch val="init"/>
        </dgm:presLayoutVars>
      </dgm:prSet>
      <dgm:spPr/>
    </dgm:pt>
    <dgm:pt modelId="{9B5192F7-43EB-432F-A112-6BDB508FC793}" type="pres">
      <dgm:prSet presAssocID="{B8D52193-F470-4954-B043-22AABDF1939E}" presName="rootComposite" presStyleCnt="0"/>
      <dgm:spPr/>
    </dgm:pt>
    <dgm:pt modelId="{4D28D59A-2A9F-4587-81BD-B86AE13786EC}" type="pres">
      <dgm:prSet presAssocID="{B8D52193-F470-4954-B043-22AABDF1939E}" presName="rootText" presStyleLbl="node4" presStyleIdx="5" presStyleCnt="12" custScaleX="85460" custScaleY="49469" custLinFactNeighborY="-5620">
        <dgm:presLayoutVars>
          <dgm:chPref val="3"/>
        </dgm:presLayoutVars>
      </dgm:prSet>
      <dgm:spPr/>
    </dgm:pt>
    <dgm:pt modelId="{9000CB60-CA5C-45BF-BC6B-3AD0CBFB44B3}" type="pres">
      <dgm:prSet presAssocID="{B8D52193-F470-4954-B043-22AABDF1939E}" presName="rootConnector" presStyleLbl="node4" presStyleIdx="5" presStyleCnt="12"/>
      <dgm:spPr/>
    </dgm:pt>
    <dgm:pt modelId="{3335CE6B-AC70-4751-BC90-22C11CA6AED3}" type="pres">
      <dgm:prSet presAssocID="{B8D52193-F470-4954-B043-22AABDF1939E}" presName="hierChild4" presStyleCnt="0"/>
      <dgm:spPr/>
    </dgm:pt>
    <dgm:pt modelId="{04942180-DAB6-4BBF-87FA-8545EC9B7484}" type="pres">
      <dgm:prSet presAssocID="{B8D52193-F470-4954-B043-22AABDF1939E}" presName="hierChild5" presStyleCnt="0"/>
      <dgm:spPr/>
    </dgm:pt>
    <dgm:pt modelId="{C9728E3F-6866-431B-AFD1-C7D86B05E4CD}" type="pres">
      <dgm:prSet presAssocID="{095DFED6-1EC9-4AC4-9676-06FC20B4044E}" presName="hierChild5" presStyleCnt="0"/>
      <dgm:spPr/>
    </dgm:pt>
    <dgm:pt modelId="{6D16EC5F-37AB-43D5-BCDD-3B5D4B61D5BD}" type="pres">
      <dgm:prSet presAssocID="{07759D76-41F8-487D-BA8E-6E874504E411}" presName="hierChild5" presStyleCnt="0"/>
      <dgm:spPr/>
    </dgm:pt>
    <dgm:pt modelId="{37FE6EEB-C0AA-4052-A2FD-469EE92D2827}" type="pres">
      <dgm:prSet presAssocID="{BA5CB22D-7B02-4933-A280-8CD0241A101F}" presName="Name37" presStyleLbl="parChTrans1D3" presStyleIdx="1" presStyleCnt="2"/>
      <dgm:spPr/>
    </dgm:pt>
    <dgm:pt modelId="{13892B38-76A4-4E1E-AE6A-FD0BC4D0EC9E}" type="pres">
      <dgm:prSet presAssocID="{B067D6B6-FAB4-4A4F-AD88-AD997F850683}" presName="hierRoot2" presStyleCnt="0">
        <dgm:presLayoutVars>
          <dgm:hierBranch val="init"/>
        </dgm:presLayoutVars>
      </dgm:prSet>
      <dgm:spPr/>
    </dgm:pt>
    <dgm:pt modelId="{BDFDE7C1-E628-459E-909D-CEAECA2A36E1}" type="pres">
      <dgm:prSet presAssocID="{B067D6B6-FAB4-4A4F-AD88-AD997F850683}" presName="rootComposite" presStyleCnt="0"/>
      <dgm:spPr/>
    </dgm:pt>
    <dgm:pt modelId="{C5A8D05C-7C83-46F8-81B0-83DDB0B1743A}" type="pres">
      <dgm:prSet presAssocID="{B067D6B6-FAB4-4A4F-AD88-AD997F850683}" presName="rootText" presStyleLbl="node3" presStyleIdx="1" presStyleCnt="2" custScaleX="85460" custScaleY="49469" custLinFactNeighborY="-59851">
        <dgm:presLayoutVars>
          <dgm:chPref val="3"/>
        </dgm:presLayoutVars>
      </dgm:prSet>
      <dgm:spPr/>
    </dgm:pt>
    <dgm:pt modelId="{8BF2D2D9-02F9-4252-BC2A-EF58D4C0ED17}" type="pres">
      <dgm:prSet presAssocID="{B067D6B6-FAB4-4A4F-AD88-AD997F850683}" presName="rootConnector" presStyleLbl="node3" presStyleIdx="1" presStyleCnt="2"/>
      <dgm:spPr/>
    </dgm:pt>
    <dgm:pt modelId="{3B098936-8323-4104-A5F7-EA706883BF47}" type="pres">
      <dgm:prSet presAssocID="{B067D6B6-FAB4-4A4F-AD88-AD997F850683}" presName="hierChild4" presStyleCnt="0"/>
      <dgm:spPr/>
    </dgm:pt>
    <dgm:pt modelId="{05F58F52-2C74-45A7-93DF-3995506D570C}" type="pres">
      <dgm:prSet presAssocID="{BF53B458-0BE2-4F63-8554-7574E78F4DD3}" presName="Name37" presStyleLbl="parChTrans1D4" presStyleIdx="6" presStyleCnt="12"/>
      <dgm:spPr/>
    </dgm:pt>
    <dgm:pt modelId="{B8376B31-B2D3-494E-8A2C-00032948405C}" type="pres">
      <dgm:prSet presAssocID="{AA294349-B8DF-473A-8FFD-E65195CF1ED6}" presName="hierRoot2" presStyleCnt="0">
        <dgm:presLayoutVars>
          <dgm:hierBranch val="init"/>
        </dgm:presLayoutVars>
      </dgm:prSet>
      <dgm:spPr/>
    </dgm:pt>
    <dgm:pt modelId="{F0BB9636-EF0F-4CFE-A031-BDC150B6D51C}" type="pres">
      <dgm:prSet presAssocID="{AA294349-B8DF-473A-8FFD-E65195CF1ED6}" presName="rootComposite" presStyleCnt="0"/>
      <dgm:spPr/>
    </dgm:pt>
    <dgm:pt modelId="{8AB5F1B1-6C48-4DE4-BB2D-FF9F0B3D90E2}" type="pres">
      <dgm:prSet presAssocID="{AA294349-B8DF-473A-8FFD-E65195CF1ED6}" presName="rootText" presStyleLbl="node4" presStyleIdx="6" presStyleCnt="12" custScaleX="85460" custScaleY="49469" custLinFactNeighborY="-5620">
        <dgm:presLayoutVars>
          <dgm:chPref val="3"/>
        </dgm:presLayoutVars>
      </dgm:prSet>
      <dgm:spPr/>
    </dgm:pt>
    <dgm:pt modelId="{028A4E2B-457E-44CF-91C7-3763E35D5114}" type="pres">
      <dgm:prSet presAssocID="{AA294349-B8DF-473A-8FFD-E65195CF1ED6}" presName="rootConnector" presStyleLbl="node4" presStyleIdx="6" presStyleCnt="12"/>
      <dgm:spPr/>
    </dgm:pt>
    <dgm:pt modelId="{81BE495C-D45B-43D8-8597-6534B3616FF0}" type="pres">
      <dgm:prSet presAssocID="{AA294349-B8DF-473A-8FFD-E65195CF1ED6}" presName="hierChild4" presStyleCnt="0"/>
      <dgm:spPr/>
    </dgm:pt>
    <dgm:pt modelId="{EB9D91BE-C256-46AE-8A29-3D9D1D604789}" type="pres">
      <dgm:prSet presAssocID="{A5954545-F3B3-431B-8C98-2CCA44CB8166}" presName="Name37" presStyleLbl="parChTrans1D4" presStyleIdx="7" presStyleCnt="12"/>
      <dgm:spPr/>
    </dgm:pt>
    <dgm:pt modelId="{7E487914-652D-41C9-96A8-EFACB1DBAC56}" type="pres">
      <dgm:prSet presAssocID="{620C5711-0202-4E6C-86A3-C448042AECC7}" presName="hierRoot2" presStyleCnt="0">
        <dgm:presLayoutVars>
          <dgm:hierBranch val="init"/>
        </dgm:presLayoutVars>
      </dgm:prSet>
      <dgm:spPr/>
    </dgm:pt>
    <dgm:pt modelId="{137F1CD5-AFB2-4D35-8A6E-85AD67FF2137}" type="pres">
      <dgm:prSet presAssocID="{620C5711-0202-4E6C-86A3-C448042AECC7}" presName="rootComposite" presStyleCnt="0"/>
      <dgm:spPr/>
    </dgm:pt>
    <dgm:pt modelId="{FB094FD5-DD75-446E-BB3E-98D3D22F4DC8}" type="pres">
      <dgm:prSet presAssocID="{620C5711-0202-4E6C-86A3-C448042AECC7}" presName="rootText" presStyleLbl="node4" presStyleIdx="7" presStyleCnt="12" custScaleX="85460" custScaleY="49469" custLinFactNeighborY="26696">
        <dgm:presLayoutVars>
          <dgm:chPref val="3"/>
        </dgm:presLayoutVars>
      </dgm:prSet>
      <dgm:spPr/>
    </dgm:pt>
    <dgm:pt modelId="{75E85F26-7498-45C3-AD8F-5B3E7F2CF716}" type="pres">
      <dgm:prSet presAssocID="{620C5711-0202-4E6C-86A3-C448042AECC7}" presName="rootConnector" presStyleLbl="node4" presStyleIdx="7" presStyleCnt="12"/>
      <dgm:spPr/>
    </dgm:pt>
    <dgm:pt modelId="{56DF268A-2D32-4587-8240-7852C531245A}" type="pres">
      <dgm:prSet presAssocID="{620C5711-0202-4E6C-86A3-C448042AECC7}" presName="hierChild4" presStyleCnt="0"/>
      <dgm:spPr/>
    </dgm:pt>
    <dgm:pt modelId="{79090E46-CF24-4D10-9D96-60ACA44B4DD7}" type="pres">
      <dgm:prSet presAssocID="{620C5711-0202-4E6C-86A3-C448042AECC7}" presName="hierChild5" presStyleCnt="0"/>
      <dgm:spPr/>
    </dgm:pt>
    <dgm:pt modelId="{0DAB5CA2-EE19-4B42-AEEF-2B421F4F8092}" type="pres">
      <dgm:prSet presAssocID="{371CD393-476E-4D99-B25B-52FAC43B9FCF}" presName="Name37" presStyleLbl="parChTrans1D4" presStyleIdx="8" presStyleCnt="12"/>
      <dgm:spPr/>
    </dgm:pt>
    <dgm:pt modelId="{BFEBB487-06EE-4ECC-B936-BD046FF74FA3}" type="pres">
      <dgm:prSet presAssocID="{0836B9D2-1ED7-4356-BC58-3F4F865D7423}" presName="hierRoot2" presStyleCnt="0">
        <dgm:presLayoutVars>
          <dgm:hierBranch val="init"/>
        </dgm:presLayoutVars>
      </dgm:prSet>
      <dgm:spPr/>
    </dgm:pt>
    <dgm:pt modelId="{7D8C4F61-FA27-4DC5-9FE1-BA38ABB8FAAC}" type="pres">
      <dgm:prSet presAssocID="{0836B9D2-1ED7-4356-BC58-3F4F865D7423}" presName="rootComposite" presStyleCnt="0"/>
      <dgm:spPr/>
    </dgm:pt>
    <dgm:pt modelId="{C1AF6E1D-2A45-499D-BA84-3DB540794583}" type="pres">
      <dgm:prSet presAssocID="{0836B9D2-1ED7-4356-BC58-3F4F865D7423}" presName="rootText" presStyleLbl="node4" presStyleIdx="8" presStyleCnt="12" custScaleX="85460" custScaleY="49469" custLinFactNeighborY="-5620">
        <dgm:presLayoutVars>
          <dgm:chPref val="3"/>
        </dgm:presLayoutVars>
      </dgm:prSet>
      <dgm:spPr/>
    </dgm:pt>
    <dgm:pt modelId="{DACF2401-7296-4730-9B09-5DFD228083F4}" type="pres">
      <dgm:prSet presAssocID="{0836B9D2-1ED7-4356-BC58-3F4F865D7423}" presName="rootConnector" presStyleLbl="node4" presStyleIdx="8" presStyleCnt="12"/>
      <dgm:spPr/>
    </dgm:pt>
    <dgm:pt modelId="{F906C442-A5CE-409A-B69B-012D030C8E15}" type="pres">
      <dgm:prSet presAssocID="{0836B9D2-1ED7-4356-BC58-3F4F865D7423}" presName="hierChild4" presStyleCnt="0"/>
      <dgm:spPr/>
    </dgm:pt>
    <dgm:pt modelId="{0C6259F6-1C7D-41DE-9899-33742B5AF347}" type="pres">
      <dgm:prSet presAssocID="{0836B9D2-1ED7-4356-BC58-3F4F865D7423}" presName="hierChild5" presStyleCnt="0"/>
      <dgm:spPr/>
    </dgm:pt>
    <dgm:pt modelId="{B971D44E-B851-4608-9608-60B737EF6451}" type="pres">
      <dgm:prSet presAssocID="{AA294349-B8DF-473A-8FFD-E65195CF1ED6}" presName="hierChild5" presStyleCnt="0"/>
      <dgm:spPr/>
    </dgm:pt>
    <dgm:pt modelId="{44F99533-816F-48B5-9544-8C3A36E3AE82}" type="pres">
      <dgm:prSet presAssocID="{D21258F1-20DA-4814-9441-AA915AD9FA6C}" presName="Name37" presStyleLbl="parChTrans1D4" presStyleIdx="9" presStyleCnt="12"/>
      <dgm:spPr/>
    </dgm:pt>
    <dgm:pt modelId="{76B5144C-4633-48BD-82E1-81C2605FCA8B}" type="pres">
      <dgm:prSet presAssocID="{6D27A124-8472-4948-A15F-5BD160AF4B44}" presName="hierRoot2" presStyleCnt="0">
        <dgm:presLayoutVars>
          <dgm:hierBranch val="init"/>
        </dgm:presLayoutVars>
      </dgm:prSet>
      <dgm:spPr/>
    </dgm:pt>
    <dgm:pt modelId="{E86BA959-AA32-47F5-9C72-1EFFE1B469FC}" type="pres">
      <dgm:prSet presAssocID="{6D27A124-8472-4948-A15F-5BD160AF4B44}" presName="rootComposite" presStyleCnt="0"/>
      <dgm:spPr/>
    </dgm:pt>
    <dgm:pt modelId="{4B7B44C4-9153-4BF1-AA34-58850DDF53F5}" type="pres">
      <dgm:prSet presAssocID="{6D27A124-8472-4948-A15F-5BD160AF4B44}" presName="rootText" presStyleLbl="node4" presStyleIdx="9" presStyleCnt="12" custScaleX="85460" custScaleY="49469" custLinFactNeighborY="-5620">
        <dgm:presLayoutVars>
          <dgm:chPref val="3"/>
        </dgm:presLayoutVars>
      </dgm:prSet>
      <dgm:spPr/>
    </dgm:pt>
    <dgm:pt modelId="{E162B637-EAD8-4536-B714-10F2E293E71D}" type="pres">
      <dgm:prSet presAssocID="{6D27A124-8472-4948-A15F-5BD160AF4B44}" presName="rootConnector" presStyleLbl="node4" presStyleIdx="9" presStyleCnt="12"/>
      <dgm:spPr/>
    </dgm:pt>
    <dgm:pt modelId="{4BA7333B-A0C5-4182-8C43-0D59A55D92AB}" type="pres">
      <dgm:prSet presAssocID="{6D27A124-8472-4948-A15F-5BD160AF4B44}" presName="hierChild4" presStyleCnt="0"/>
      <dgm:spPr/>
    </dgm:pt>
    <dgm:pt modelId="{165D12F7-C70D-487B-B22E-DE70AFDE57DB}" type="pres">
      <dgm:prSet presAssocID="{50D2C39B-7B52-45EB-BE6D-BE40CD37A3C1}" presName="Name37" presStyleLbl="parChTrans1D4" presStyleIdx="10" presStyleCnt="12"/>
      <dgm:spPr/>
    </dgm:pt>
    <dgm:pt modelId="{FBA54D61-407F-4B88-BB26-821F007967A6}" type="pres">
      <dgm:prSet presAssocID="{39235AE6-B721-4C2D-BFB7-5C8DC2585C18}" presName="hierRoot2" presStyleCnt="0">
        <dgm:presLayoutVars>
          <dgm:hierBranch val="init"/>
        </dgm:presLayoutVars>
      </dgm:prSet>
      <dgm:spPr/>
    </dgm:pt>
    <dgm:pt modelId="{F08744D9-92AA-4289-A9C0-CE585C80F0AB}" type="pres">
      <dgm:prSet presAssocID="{39235AE6-B721-4C2D-BFB7-5C8DC2585C18}" presName="rootComposite" presStyleCnt="0"/>
      <dgm:spPr/>
    </dgm:pt>
    <dgm:pt modelId="{965C41F5-B087-410C-B98B-AA6ECA194C64}" type="pres">
      <dgm:prSet presAssocID="{39235AE6-B721-4C2D-BFB7-5C8DC2585C18}" presName="rootText" presStyleLbl="node4" presStyleIdx="10" presStyleCnt="12" custScaleX="85460" custScaleY="49469" custLinFactNeighborY="26696">
        <dgm:presLayoutVars>
          <dgm:chPref val="3"/>
        </dgm:presLayoutVars>
      </dgm:prSet>
      <dgm:spPr/>
    </dgm:pt>
    <dgm:pt modelId="{646B8CF0-D86E-456D-9D6E-DA87B5BEA8DC}" type="pres">
      <dgm:prSet presAssocID="{39235AE6-B721-4C2D-BFB7-5C8DC2585C18}" presName="rootConnector" presStyleLbl="node4" presStyleIdx="10" presStyleCnt="12"/>
      <dgm:spPr/>
    </dgm:pt>
    <dgm:pt modelId="{D0BA74B1-F04C-4EC3-AE53-4EB977380C80}" type="pres">
      <dgm:prSet presAssocID="{39235AE6-B721-4C2D-BFB7-5C8DC2585C18}" presName="hierChild4" presStyleCnt="0"/>
      <dgm:spPr/>
    </dgm:pt>
    <dgm:pt modelId="{F9E853BA-51C5-44FC-930F-5F0E5F81FD9E}" type="pres">
      <dgm:prSet presAssocID="{39235AE6-B721-4C2D-BFB7-5C8DC2585C18}" presName="hierChild5" presStyleCnt="0"/>
      <dgm:spPr/>
    </dgm:pt>
    <dgm:pt modelId="{89231712-7ED5-4B68-B989-D8F0EE0C595E}" type="pres">
      <dgm:prSet presAssocID="{8EFF1B27-E4D2-4E23-AAB5-1A3C5561BDDF}" presName="Name37" presStyleLbl="parChTrans1D4" presStyleIdx="11" presStyleCnt="12"/>
      <dgm:spPr/>
    </dgm:pt>
    <dgm:pt modelId="{86945E2C-1C74-48FA-B113-0E427497F081}" type="pres">
      <dgm:prSet presAssocID="{6035A2CC-F070-4000-A1A1-871C53B3DE6B}" presName="hierRoot2" presStyleCnt="0">
        <dgm:presLayoutVars>
          <dgm:hierBranch val="init"/>
        </dgm:presLayoutVars>
      </dgm:prSet>
      <dgm:spPr/>
    </dgm:pt>
    <dgm:pt modelId="{7F972CDE-8A14-4C78-8477-14970A5A76CE}" type="pres">
      <dgm:prSet presAssocID="{6035A2CC-F070-4000-A1A1-871C53B3DE6B}" presName="rootComposite" presStyleCnt="0"/>
      <dgm:spPr/>
    </dgm:pt>
    <dgm:pt modelId="{CE963799-5C99-4AC2-B0CC-257D51AD4DB8}" type="pres">
      <dgm:prSet presAssocID="{6035A2CC-F070-4000-A1A1-871C53B3DE6B}" presName="rootText" presStyleLbl="node4" presStyleIdx="11" presStyleCnt="12" custScaleX="85460" custScaleY="49469" custLinFactNeighborY="-5620">
        <dgm:presLayoutVars>
          <dgm:chPref val="3"/>
        </dgm:presLayoutVars>
      </dgm:prSet>
      <dgm:spPr/>
    </dgm:pt>
    <dgm:pt modelId="{C080CD98-5534-480E-91B4-F228074CF913}" type="pres">
      <dgm:prSet presAssocID="{6035A2CC-F070-4000-A1A1-871C53B3DE6B}" presName="rootConnector" presStyleLbl="node4" presStyleIdx="11" presStyleCnt="12"/>
      <dgm:spPr/>
    </dgm:pt>
    <dgm:pt modelId="{5C8EF1A5-4A19-47A8-8870-5BFE2F4A5553}" type="pres">
      <dgm:prSet presAssocID="{6035A2CC-F070-4000-A1A1-871C53B3DE6B}" presName="hierChild4" presStyleCnt="0"/>
      <dgm:spPr/>
    </dgm:pt>
    <dgm:pt modelId="{E8690A88-4985-4447-9437-63BC58DAE5C0}" type="pres">
      <dgm:prSet presAssocID="{6035A2CC-F070-4000-A1A1-871C53B3DE6B}" presName="hierChild5" presStyleCnt="0"/>
      <dgm:spPr/>
    </dgm:pt>
    <dgm:pt modelId="{EB634ADF-F21E-455F-8C9C-21031764DF94}" type="pres">
      <dgm:prSet presAssocID="{6D27A124-8472-4948-A15F-5BD160AF4B44}" presName="hierChild5" presStyleCnt="0"/>
      <dgm:spPr/>
    </dgm:pt>
    <dgm:pt modelId="{C43ED55C-6301-45C5-AC8A-9793F0FB64EC}" type="pres">
      <dgm:prSet presAssocID="{B067D6B6-FAB4-4A4F-AD88-AD997F850683}" presName="hierChild5" presStyleCnt="0"/>
      <dgm:spPr/>
    </dgm:pt>
    <dgm:pt modelId="{0AC92679-C43F-47F5-AD37-67BEA220521E}" type="pres">
      <dgm:prSet presAssocID="{09F8C396-D39C-4AA2-87EE-3B1C2AEE93E9}" presName="hierChild5" presStyleCnt="0"/>
      <dgm:spPr/>
    </dgm:pt>
    <dgm:pt modelId="{5589ACBF-7D9D-4D03-8759-840D297EC6B9}" type="pres">
      <dgm:prSet presAssocID="{490BC490-C63F-4555-9029-93D4589826FC}" presName="hierChild3" presStyleCnt="0"/>
      <dgm:spPr/>
    </dgm:pt>
  </dgm:ptLst>
  <dgm:cxnLst>
    <dgm:cxn modelId="{6C2AE300-1773-4B18-A559-126D8B5CF5BC}" type="presOf" srcId="{B067D6B6-FAB4-4A4F-AD88-AD997F850683}" destId="{C5A8D05C-7C83-46F8-81B0-83DDB0B1743A}" srcOrd="0" destOrd="0" presId="urn:microsoft.com/office/officeart/2005/8/layout/orgChart1"/>
    <dgm:cxn modelId="{60779B02-A80A-4752-9A7F-D7236EE0A53D}" srcId="{09F8C396-D39C-4AA2-87EE-3B1C2AEE93E9}" destId="{07759D76-41F8-487D-BA8E-6E874504E411}" srcOrd="0" destOrd="0" parTransId="{7DCADEE9-AFF8-46A5-9963-A6A67F56103C}" sibTransId="{C064C5A7-CE87-4FB4-A592-84A90D94CE12}"/>
    <dgm:cxn modelId="{CFD16D0B-6777-40AC-AEEE-68EB876FE9DF}" type="presOf" srcId="{09F8C396-D39C-4AA2-87EE-3B1C2AEE93E9}" destId="{A7309C49-C6CF-49C8-8836-7EC418285B61}" srcOrd="0" destOrd="0" presId="urn:microsoft.com/office/officeart/2005/8/layout/orgChart1"/>
    <dgm:cxn modelId="{486CDA0E-C356-4FD1-B3EB-45EE18AD5E4C}" srcId="{07759D76-41F8-487D-BA8E-6E874504E411}" destId="{90D6E817-EC08-48FB-B50F-0A21D74470B0}" srcOrd="0" destOrd="0" parTransId="{252E9D4A-F4FF-4EFB-9016-6F8EE2483E60}" sibTransId="{FED1D17E-2CF9-442E-AC3B-F79709E5BB13}"/>
    <dgm:cxn modelId="{8084C210-F86E-4B6D-8DEC-78ABE868E432}" type="presOf" srcId="{07759D76-41F8-487D-BA8E-6E874504E411}" destId="{0DDDB8CE-6B8A-42EB-9099-024B5FA592F2}" srcOrd="1" destOrd="0" presId="urn:microsoft.com/office/officeart/2005/8/layout/orgChart1"/>
    <dgm:cxn modelId="{A7FEF223-8DCA-4628-ADED-A95FB23713D0}" type="presOf" srcId="{AB87E2BA-0930-4100-AB1F-7D3736FBABEC}" destId="{7FA986F2-CA54-46A0-A459-B2BEA661681E}" srcOrd="0" destOrd="0" presId="urn:microsoft.com/office/officeart/2005/8/layout/orgChart1"/>
    <dgm:cxn modelId="{E5028928-BFCB-4886-ABB7-89AC48BA0605}" type="presOf" srcId="{7DCADEE9-AFF8-46A5-9963-A6A67F56103C}" destId="{C822BE6D-1789-4768-B348-73813D404825}" srcOrd="0" destOrd="0" presId="urn:microsoft.com/office/officeart/2005/8/layout/orgChart1"/>
    <dgm:cxn modelId="{453C122A-3D48-4C24-A09B-F5F439EC5E52}" type="presOf" srcId="{A48417DC-87FD-4C98-9FAE-7F9A9B8AE584}" destId="{466FDFCD-9C5B-4972-B910-2969896AA00B}" srcOrd="0" destOrd="0" presId="urn:microsoft.com/office/officeart/2005/8/layout/orgChart1"/>
    <dgm:cxn modelId="{72278A2A-CE5E-469A-BDD8-EE490471C1BB}" srcId="{490BC490-C63F-4555-9029-93D4589826FC}" destId="{09F8C396-D39C-4AA2-87EE-3B1C2AEE93E9}" srcOrd="0" destOrd="0" parTransId="{AE95B84D-23D3-4B3E-8926-5D46692ACD79}" sibTransId="{F6C00B42-8B8D-4F9F-B4E7-67CF68109CFA}"/>
    <dgm:cxn modelId="{7B5D102E-0EA1-4ACA-BC86-84E70FB84CE7}" type="presOf" srcId="{6D27A124-8472-4948-A15F-5BD160AF4B44}" destId="{4B7B44C4-9153-4BF1-AA34-58850DDF53F5}" srcOrd="0" destOrd="0" presId="urn:microsoft.com/office/officeart/2005/8/layout/orgChart1"/>
    <dgm:cxn modelId="{D07DCC2F-5666-4C78-9037-88AE14D5C9CF}" srcId="{6D27A124-8472-4948-A15F-5BD160AF4B44}" destId="{6035A2CC-F070-4000-A1A1-871C53B3DE6B}" srcOrd="1" destOrd="0" parTransId="{8EFF1B27-E4D2-4E23-AAB5-1A3C5561BDDF}" sibTransId="{771C9038-7053-42A1-A687-98B79B254D89}"/>
    <dgm:cxn modelId="{8A81AD32-4A6A-4F0B-A454-EF985527E169}" type="presOf" srcId="{BA5CB22D-7B02-4933-A280-8CD0241A101F}" destId="{37FE6EEB-C0AA-4052-A2FD-469EE92D2827}" srcOrd="0" destOrd="0" presId="urn:microsoft.com/office/officeart/2005/8/layout/orgChart1"/>
    <dgm:cxn modelId="{44CC7437-DACF-42DC-A79C-5FBDAA4200D6}" type="presOf" srcId="{0215EED2-265E-4218-A2A3-C057387C862C}" destId="{16D7E95C-4D1E-4BE0-B995-2B366B9BCC5E}" srcOrd="0" destOrd="0" presId="urn:microsoft.com/office/officeart/2005/8/layout/orgChart1"/>
    <dgm:cxn modelId="{0AD7B83B-AB6E-40BC-94DF-B1E928206174}" type="presOf" srcId="{BEB94DD2-9EF0-41E1-B26D-FA3F8EAA56FF}" destId="{DE0440AA-2AEA-4010-98ED-70F6186C3DED}" srcOrd="0" destOrd="0" presId="urn:microsoft.com/office/officeart/2005/8/layout/orgChart1"/>
    <dgm:cxn modelId="{572FD13B-E9BA-4C1F-B834-64CB3924A661}" type="presOf" srcId="{90D6E817-EC08-48FB-B50F-0A21D74470B0}" destId="{661FCC40-7B22-4C80-9E47-F431596F23DD}" srcOrd="0" destOrd="0" presId="urn:microsoft.com/office/officeart/2005/8/layout/orgChart1"/>
    <dgm:cxn modelId="{8E31D33E-E702-4E22-B541-E1A29A149400}" srcId="{AA294349-B8DF-473A-8FFD-E65195CF1ED6}" destId="{620C5711-0202-4E6C-86A3-C448042AECC7}" srcOrd="0" destOrd="0" parTransId="{A5954545-F3B3-431B-8C98-2CCA44CB8166}" sibTransId="{09464D64-5DAF-400B-8551-A5B6E7B7C56C}"/>
    <dgm:cxn modelId="{3B9B3C40-F889-497C-9E8B-8050E1B63138}" type="presOf" srcId="{09F8C396-D39C-4AA2-87EE-3B1C2AEE93E9}" destId="{936F9DF4-6321-48B9-B9D8-6EA3D6AE6182}" srcOrd="1" destOrd="0" presId="urn:microsoft.com/office/officeart/2005/8/layout/orgChart1"/>
    <dgm:cxn modelId="{BF7CAA5D-478A-4FFC-AD2C-64C515D0038F}" srcId="{EC901E22-CE2C-49B5-8018-D770A0CC466C}" destId="{490BC490-C63F-4555-9029-93D4589826FC}" srcOrd="0" destOrd="0" parTransId="{42725296-34D0-4287-9C3F-8DE4B7C86BA8}" sibTransId="{19D53391-4A6D-4D81-AA3F-67F84D7BB50F}"/>
    <dgm:cxn modelId="{FAC51D45-AF18-4E27-BBA3-91729FF0334E}" srcId="{09F8C396-D39C-4AA2-87EE-3B1C2AEE93E9}" destId="{B067D6B6-FAB4-4A4F-AD88-AD997F850683}" srcOrd="1" destOrd="0" parTransId="{BA5CB22D-7B02-4933-A280-8CD0241A101F}" sibTransId="{0CEDDFB5-EBCF-44A8-A88B-9882E74DA58C}"/>
    <dgm:cxn modelId="{E5464F45-F340-4A49-8E67-E4112DD42FA3}" type="presOf" srcId="{B067D6B6-FAB4-4A4F-AD88-AD997F850683}" destId="{8BF2D2D9-02F9-4252-BC2A-EF58D4C0ED17}" srcOrd="1" destOrd="0" presId="urn:microsoft.com/office/officeart/2005/8/layout/orgChart1"/>
    <dgm:cxn modelId="{2D4D8F65-EE76-45BB-A2CB-0153B0475E6C}" srcId="{095DFED6-1EC9-4AC4-9676-06FC20B4044E}" destId="{B8D52193-F470-4954-B043-22AABDF1939E}" srcOrd="1" destOrd="0" parTransId="{FBB7D881-17BD-4A2B-9BF6-BD526BB13A4E}" sibTransId="{8009220D-EB42-4BBE-B265-63F5F3E00638}"/>
    <dgm:cxn modelId="{19D9F166-CCDF-4C4A-85CD-04C982239990}" type="presOf" srcId="{0215EED2-265E-4218-A2A3-C057387C862C}" destId="{527207FF-BF5A-4B19-8C1E-088F6CFFD258}" srcOrd="1" destOrd="0" presId="urn:microsoft.com/office/officeart/2005/8/layout/orgChart1"/>
    <dgm:cxn modelId="{CA8C7C69-AE01-4539-84AC-0A17C8301C39}" type="presOf" srcId="{B8D52193-F470-4954-B043-22AABDF1939E}" destId="{9000CB60-CA5C-45BF-BC6B-3AD0CBFB44B3}" srcOrd="1" destOrd="0" presId="urn:microsoft.com/office/officeart/2005/8/layout/orgChart1"/>
    <dgm:cxn modelId="{092F196A-F06A-40CC-BCEA-00720CB9646C}" srcId="{90D6E817-EC08-48FB-B50F-0A21D74470B0}" destId="{FBCEEAB8-1377-49A9-8811-828E24F6275A}" srcOrd="0" destOrd="0" parTransId="{A48417DC-87FD-4C98-9FAE-7F9A9B8AE584}" sibTransId="{90B3A376-FB72-4DB9-A48B-3AC5DC1420AE}"/>
    <dgm:cxn modelId="{9C15226D-F9CE-48BF-B674-686CA1E599CD}" type="presOf" srcId="{6035A2CC-F070-4000-A1A1-871C53B3DE6B}" destId="{C080CD98-5534-480E-91B4-F228074CF913}" srcOrd="1" destOrd="0" presId="urn:microsoft.com/office/officeart/2005/8/layout/orgChart1"/>
    <dgm:cxn modelId="{C62E6C6E-C53C-422A-BFB5-2BF68D3F00EF}" type="presOf" srcId="{D21258F1-20DA-4814-9441-AA915AD9FA6C}" destId="{44F99533-816F-48B5-9544-8C3A36E3AE82}" srcOrd="0" destOrd="0" presId="urn:microsoft.com/office/officeart/2005/8/layout/orgChart1"/>
    <dgm:cxn modelId="{70C79151-143C-49BF-833B-908B5F782CCC}" type="presOf" srcId="{252E9D4A-F4FF-4EFB-9016-6F8EE2483E60}" destId="{CBCB6555-FF32-4F7C-B4DE-094EE587E7F7}" srcOrd="0" destOrd="0" presId="urn:microsoft.com/office/officeart/2005/8/layout/orgChart1"/>
    <dgm:cxn modelId="{9DFB5253-A28B-406C-9610-A2FF599950D2}" type="presOf" srcId="{50D2C39B-7B52-45EB-BE6D-BE40CD37A3C1}" destId="{165D12F7-C70D-487B-B22E-DE70AFDE57DB}" srcOrd="0" destOrd="0" presId="urn:microsoft.com/office/officeart/2005/8/layout/orgChart1"/>
    <dgm:cxn modelId="{50E4B953-FE51-46A1-9113-E0CE22267173}" type="presOf" srcId="{490BC490-C63F-4555-9029-93D4589826FC}" destId="{D44D470D-EE16-4487-9255-8601AED29579}" srcOrd="0" destOrd="0" presId="urn:microsoft.com/office/officeart/2005/8/layout/orgChart1"/>
    <dgm:cxn modelId="{7EA52A54-14E2-49E2-A105-3220FAE91CCE}" srcId="{AA294349-B8DF-473A-8FFD-E65195CF1ED6}" destId="{0836B9D2-1ED7-4356-BC58-3F4F865D7423}" srcOrd="1" destOrd="0" parTransId="{371CD393-476E-4D99-B25B-52FAC43B9FCF}" sibTransId="{762AA0B9-EA0C-4C1E-9BD6-2652514AEBB3}"/>
    <dgm:cxn modelId="{77380158-AA28-4AFF-A657-0640F3141E2D}" type="presOf" srcId="{AA294349-B8DF-473A-8FFD-E65195CF1ED6}" destId="{8AB5F1B1-6C48-4DE4-BB2D-FF9F0B3D90E2}" srcOrd="0" destOrd="0" presId="urn:microsoft.com/office/officeart/2005/8/layout/orgChart1"/>
    <dgm:cxn modelId="{F72C5559-F915-433B-950B-71C316014FF0}" type="presOf" srcId="{371CD393-476E-4D99-B25B-52FAC43B9FCF}" destId="{0DAB5CA2-EE19-4B42-AEEF-2B421F4F8092}" srcOrd="0" destOrd="0" presId="urn:microsoft.com/office/officeart/2005/8/layout/orgChart1"/>
    <dgm:cxn modelId="{8726D279-308B-4CFB-BF0B-D8367ABEAB43}" type="presOf" srcId="{620C5711-0202-4E6C-86A3-C448042AECC7}" destId="{75E85F26-7498-45C3-AD8F-5B3E7F2CF716}" srcOrd="1" destOrd="0" presId="urn:microsoft.com/office/officeart/2005/8/layout/orgChart1"/>
    <dgm:cxn modelId="{9CA06480-83C9-4401-9834-13A8DFDDEDCC}" type="presOf" srcId="{AA294349-B8DF-473A-8FFD-E65195CF1ED6}" destId="{028A4E2B-457E-44CF-91C7-3763E35D5114}" srcOrd="1" destOrd="0" presId="urn:microsoft.com/office/officeart/2005/8/layout/orgChart1"/>
    <dgm:cxn modelId="{22D16C80-4E0B-468A-A160-F95C19BC1536}" type="presOf" srcId="{39235AE6-B721-4C2D-BFB7-5C8DC2585C18}" destId="{646B8CF0-D86E-456D-9D6E-DA87B5BEA8DC}" srcOrd="1" destOrd="0" presId="urn:microsoft.com/office/officeart/2005/8/layout/orgChart1"/>
    <dgm:cxn modelId="{C328C380-0A15-409B-845B-AFC047F479CE}" type="presOf" srcId="{FBCEEAB8-1377-49A9-8811-828E24F6275A}" destId="{BA147ED7-0364-48DE-AADF-4686E0F5E5C5}" srcOrd="1" destOrd="0" presId="urn:microsoft.com/office/officeart/2005/8/layout/orgChart1"/>
    <dgm:cxn modelId="{7A343983-A3D1-4B44-A3CB-A0548296A24B}" type="presOf" srcId="{BF53B458-0BE2-4F63-8554-7574E78F4DD3}" destId="{05F58F52-2C74-45A7-93DF-3995506D570C}" srcOrd="0" destOrd="0" presId="urn:microsoft.com/office/officeart/2005/8/layout/orgChart1"/>
    <dgm:cxn modelId="{A989EE8A-6BB5-4FBC-A97C-357C1828E69F}" srcId="{B067D6B6-FAB4-4A4F-AD88-AD997F850683}" destId="{AA294349-B8DF-473A-8FFD-E65195CF1ED6}" srcOrd="0" destOrd="0" parTransId="{BF53B458-0BE2-4F63-8554-7574E78F4DD3}" sibTransId="{EAA44F32-CD10-430F-A206-F604B5FF06DD}"/>
    <dgm:cxn modelId="{BF5F7594-C6E8-4A2C-A27E-C35DB3984C29}" type="presOf" srcId="{FBCEEAB8-1377-49A9-8811-828E24F6275A}" destId="{1D0BE894-0DB0-4CD1-976D-47AC25F02DC5}" srcOrd="0" destOrd="0" presId="urn:microsoft.com/office/officeart/2005/8/layout/orgChart1"/>
    <dgm:cxn modelId="{A517F297-807F-4B6B-A941-5055DC5A4080}" type="presOf" srcId="{0836B9D2-1ED7-4356-BC58-3F4F865D7423}" destId="{DACF2401-7296-4730-9B09-5DFD228083F4}" srcOrd="1" destOrd="0" presId="urn:microsoft.com/office/officeart/2005/8/layout/orgChart1"/>
    <dgm:cxn modelId="{CC25C69B-EE11-4942-96B4-E6D80C37C744}" type="presOf" srcId="{90D6E817-EC08-48FB-B50F-0A21D74470B0}" destId="{A5916640-0150-41C7-899E-F9116469E3EF}" srcOrd="1" destOrd="0" presId="urn:microsoft.com/office/officeart/2005/8/layout/orgChart1"/>
    <dgm:cxn modelId="{13ABCA9C-4BF2-45A8-8139-BE05B830B44B}" type="presOf" srcId="{39235AE6-B721-4C2D-BFB7-5C8DC2585C18}" destId="{965C41F5-B087-410C-B98B-AA6ECA194C64}" srcOrd="0" destOrd="0" presId="urn:microsoft.com/office/officeart/2005/8/layout/orgChart1"/>
    <dgm:cxn modelId="{D4C7989F-7E83-4A55-9D45-2FC6FCDE1217}" type="presOf" srcId="{0836B9D2-1ED7-4356-BC58-3F4F865D7423}" destId="{C1AF6E1D-2A45-499D-BA84-3DB540794583}" srcOrd="0" destOrd="0" presId="urn:microsoft.com/office/officeart/2005/8/layout/orgChart1"/>
    <dgm:cxn modelId="{4357F9A7-8A87-4CD4-8D5C-E683080DC851}" type="presOf" srcId="{095DFED6-1EC9-4AC4-9676-06FC20B4044E}" destId="{27C4F648-F233-40A9-89E5-61349B044361}" srcOrd="0" destOrd="0" presId="urn:microsoft.com/office/officeart/2005/8/layout/orgChart1"/>
    <dgm:cxn modelId="{A56976AA-8778-4A34-9172-A4095DE03A72}" type="presOf" srcId="{EC901E22-CE2C-49B5-8018-D770A0CC466C}" destId="{474A0277-C9AD-4D08-8865-0A3FC7719775}" srcOrd="0" destOrd="0" presId="urn:microsoft.com/office/officeart/2005/8/layout/orgChart1"/>
    <dgm:cxn modelId="{A3968AAA-5E15-4899-AC15-680EAE06ED98}" type="presOf" srcId="{B8D52193-F470-4954-B043-22AABDF1939E}" destId="{4D28D59A-2A9F-4587-81BD-B86AE13786EC}" srcOrd="0" destOrd="0" presId="urn:microsoft.com/office/officeart/2005/8/layout/orgChart1"/>
    <dgm:cxn modelId="{934DC7AC-F8CE-493D-9E07-51C91126CCF5}" srcId="{095DFED6-1EC9-4AC4-9676-06FC20B4044E}" destId="{F223577C-5879-444E-96B3-0BE342692BF0}" srcOrd="0" destOrd="0" parTransId="{A06A6613-C10B-4662-8A66-F5B5E3FC7D03}" sibTransId="{9048453B-1A9A-439F-BF1F-B2B34385A005}"/>
    <dgm:cxn modelId="{8605CFAC-2998-47FD-A5F0-A14D89B3B75C}" type="presOf" srcId="{8EFF1B27-E4D2-4E23-AAB5-1A3C5561BDDF}" destId="{89231712-7ED5-4B68-B989-D8F0EE0C595E}" srcOrd="0" destOrd="0" presId="urn:microsoft.com/office/officeart/2005/8/layout/orgChart1"/>
    <dgm:cxn modelId="{82B6B5B0-FA99-4F14-9C69-3F1841605714}" type="presOf" srcId="{6D27A124-8472-4948-A15F-5BD160AF4B44}" destId="{E162B637-EAD8-4536-B714-10F2E293E71D}" srcOrd="1" destOrd="0" presId="urn:microsoft.com/office/officeart/2005/8/layout/orgChart1"/>
    <dgm:cxn modelId="{A397A1B9-4A0C-4F61-8E2E-C73B4AC8C43A}" type="presOf" srcId="{F223577C-5879-444E-96B3-0BE342692BF0}" destId="{EBF53269-3B97-486E-9A44-0993E8514B00}" srcOrd="0" destOrd="0" presId="urn:microsoft.com/office/officeart/2005/8/layout/orgChart1"/>
    <dgm:cxn modelId="{D3AB14BF-4793-4B77-B23D-9131F227FFB5}" type="presOf" srcId="{F223577C-5879-444E-96B3-0BE342692BF0}" destId="{E1CAB0FC-9E30-4ACD-A90E-3A445AAC8F2B}" srcOrd="1" destOrd="0" presId="urn:microsoft.com/office/officeart/2005/8/layout/orgChart1"/>
    <dgm:cxn modelId="{D177EFBF-D1D0-4CD4-8EBA-64439CE56861}" type="presOf" srcId="{AE95B84D-23D3-4B3E-8926-5D46692ACD79}" destId="{86806A50-6B5A-4CEB-B6ED-6DFA6D5222F3}" srcOrd="0" destOrd="0" presId="urn:microsoft.com/office/officeart/2005/8/layout/orgChart1"/>
    <dgm:cxn modelId="{4EA3A4C3-5B23-4AC5-B7D4-A0035CC497C7}" type="presOf" srcId="{6035A2CC-F070-4000-A1A1-871C53B3DE6B}" destId="{CE963799-5C99-4AC2-B0CC-257D51AD4DB8}" srcOrd="0" destOrd="0" presId="urn:microsoft.com/office/officeart/2005/8/layout/orgChart1"/>
    <dgm:cxn modelId="{A268BEC5-B544-46B2-98BB-17D288E5C167}" srcId="{B067D6B6-FAB4-4A4F-AD88-AD997F850683}" destId="{6D27A124-8472-4948-A15F-5BD160AF4B44}" srcOrd="1" destOrd="0" parTransId="{D21258F1-20DA-4814-9441-AA915AD9FA6C}" sibTransId="{2DE59278-8DA9-41B2-895B-55964E1D6C67}"/>
    <dgm:cxn modelId="{BA3303C7-46B9-4A58-BC3B-86833A1DC7DB}" type="presOf" srcId="{620C5711-0202-4E6C-86A3-C448042AECC7}" destId="{FB094FD5-DD75-446E-BB3E-98D3D22F4DC8}" srcOrd="0" destOrd="0" presId="urn:microsoft.com/office/officeart/2005/8/layout/orgChart1"/>
    <dgm:cxn modelId="{2D7105D5-6F89-4252-9C79-CB5854180685}" srcId="{90D6E817-EC08-48FB-B50F-0A21D74470B0}" destId="{0215EED2-265E-4218-A2A3-C057387C862C}" srcOrd="1" destOrd="0" parTransId="{AB87E2BA-0930-4100-AB1F-7D3736FBABEC}" sibTransId="{8B64BCF0-C0D4-4075-AB26-E3688B5B26B9}"/>
    <dgm:cxn modelId="{E945DADC-7BA7-45F2-8ED2-95F4DDF3F7ED}" type="presOf" srcId="{095DFED6-1EC9-4AC4-9676-06FC20B4044E}" destId="{ED262043-348A-4C45-9495-DC1716051505}" srcOrd="1" destOrd="0" presId="urn:microsoft.com/office/officeart/2005/8/layout/orgChart1"/>
    <dgm:cxn modelId="{74594FE1-C07A-43AC-A235-77179211EB3F}" type="presOf" srcId="{A5954545-F3B3-431B-8C98-2CCA44CB8166}" destId="{EB9D91BE-C256-46AE-8A29-3D9D1D604789}" srcOrd="0" destOrd="0" presId="urn:microsoft.com/office/officeart/2005/8/layout/orgChart1"/>
    <dgm:cxn modelId="{28CAD7E1-42B2-493F-9BE3-FE9EED7C4DB4}" type="presOf" srcId="{FBB7D881-17BD-4A2B-9BF6-BD526BB13A4E}" destId="{18934C46-5F92-4E42-9FE1-28A84C0C73CD}" srcOrd="0" destOrd="0" presId="urn:microsoft.com/office/officeart/2005/8/layout/orgChart1"/>
    <dgm:cxn modelId="{C60518E6-BE05-4DB0-A5E9-195814E2D036}" type="presOf" srcId="{A06A6613-C10B-4662-8A66-F5B5E3FC7D03}" destId="{8C639583-A978-4524-AE47-4C958A0C63BE}" srcOrd="0" destOrd="0" presId="urn:microsoft.com/office/officeart/2005/8/layout/orgChart1"/>
    <dgm:cxn modelId="{CE205DE9-15FB-4743-968D-6D43A27B8649}" srcId="{6D27A124-8472-4948-A15F-5BD160AF4B44}" destId="{39235AE6-B721-4C2D-BFB7-5C8DC2585C18}" srcOrd="0" destOrd="0" parTransId="{50D2C39B-7B52-45EB-BE6D-BE40CD37A3C1}" sibTransId="{0A231FCD-63BF-4632-8912-D6E6EFB37890}"/>
    <dgm:cxn modelId="{77194AEE-6172-4E91-9830-AC51E6483929}" type="presOf" srcId="{490BC490-C63F-4555-9029-93D4589826FC}" destId="{64CE11FD-D364-47EC-9DC6-BC166EFA75F1}" srcOrd="1" destOrd="0" presId="urn:microsoft.com/office/officeart/2005/8/layout/orgChart1"/>
    <dgm:cxn modelId="{00EF96F0-2D65-4994-B482-87C1D2E82BF5}" type="presOf" srcId="{07759D76-41F8-487D-BA8E-6E874504E411}" destId="{35432C89-6301-4778-8331-1FCA43FC27E1}" srcOrd="0" destOrd="0" presId="urn:microsoft.com/office/officeart/2005/8/layout/orgChart1"/>
    <dgm:cxn modelId="{989483FA-DE43-4CF0-93FE-65F7B1DD4F9D}" srcId="{07759D76-41F8-487D-BA8E-6E874504E411}" destId="{095DFED6-1EC9-4AC4-9676-06FC20B4044E}" srcOrd="1" destOrd="0" parTransId="{BEB94DD2-9EF0-41E1-B26D-FA3F8EAA56FF}" sibTransId="{3C6A30FB-4691-48B0-82C8-B4D14C82C35E}"/>
    <dgm:cxn modelId="{6991878D-BD06-48E6-8980-E76D5C78CF2C}" type="presParOf" srcId="{474A0277-C9AD-4D08-8865-0A3FC7719775}" destId="{D50E3310-E6A6-49BB-BF3C-E6AC0A68B251}" srcOrd="0" destOrd="0" presId="urn:microsoft.com/office/officeart/2005/8/layout/orgChart1"/>
    <dgm:cxn modelId="{F109F395-4CA2-4259-9439-E787924E0403}" type="presParOf" srcId="{D50E3310-E6A6-49BB-BF3C-E6AC0A68B251}" destId="{B930BBE6-648E-4970-B8C9-7F8C62136A21}" srcOrd="0" destOrd="0" presId="urn:microsoft.com/office/officeart/2005/8/layout/orgChart1"/>
    <dgm:cxn modelId="{7763207E-5DDC-42B9-9E4A-315D40065AC4}" type="presParOf" srcId="{B930BBE6-648E-4970-B8C9-7F8C62136A21}" destId="{D44D470D-EE16-4487-9255-8601AED29579}" srcOrd="0" destOrd="0" presId="urn:microsoft.com/office/officeart/2005/8/layout/orgChart1"/>
    <dgm:cxn modelId="{FA923ADD-D035-400F-8A1A-0E2B1CDE888B}" type="presParOf" srcId="{B930BBE6-648E-4970-B8C9-7F8C62136A21}" destId="{64CE11FD-D364-47EC-9DC6-BC166EFA75F1}" srcOrd="1" destOrd="0" presId="urn:microsoft.com/office/officeart/2005/8/layout/orgChart1"/>
    <dgm:cxn modelId="{7E741C73-E4B2-46A8-BF02-85CF5C8EE288}" type="presParOf" srcId="{D50E3310-E6A6-49BB-BF3C-E6AC0A68B251}" destId="{7B8CD399-02D2-4015-B767-0E1155D8906F}" srcOrd="1" destOrd="0" presId="urn:microsoft.com/office/officeart/2005/8/layout/orgChart1"/>
    <dgm:cxn modelId="{B143BBF3-C8DC-47FF-B8A1-9A8A65EBF651}" type="presParOf" srcId="{7B8CD399-02D2-4015-B767-0E1155D8906F}" destId="{86806A50-6B5A-4CEB-B6ED-6DFA6D5222F3}" srcOrd="0" destOrd="0" presId="urn:microsoft.com/office/officeart/2005/8/layout/orgChart1"/>
    <dgm:cxn modelId="{E4F175B1-3C7E-426E-A1D8-4B9CCECC62BE}" type="presParOf" srcId="{7B8CD399-02D2-4015-B767-0E1155D8906F}" destId="{D34777EC-A73D-4434-BA5A-ED26C6C4A9B8}" srcOrd="1" destOrd="0" presId="urn:microsoft.com/office/officeart/2005/8/layout/orgChart1"/>
    <dgm:cxn modelId="{CF917552-3DB3-4A7A-933C-6A5CAF6C5D54}" type="presParOf" srcId="{D34777EC-A73D-4434-BA5A-ED26C6C4A9B8}" destId="{3EC0FDDE-E583-4A41-91C5-47A7112397F2}" srcOrd="0" destOrd="0" presId="urn:microsoft.com/office/officeart/2005/8/layout/orgChart1"/>
    <dgm:cxn modelId="{4790F7CD-48C8-4FB0-8D84-83093D7C5309}" type="presParOf" srcId="{3EC0FDDE-E583-4A41-91C5-47A7112397F2}" destId="{A7309C49-C6CF-49C8-8836-7EC418285B61}" srcOrd="0" destOrd="0" presId="urn:microsoft.com/office/officeart/2005/8/layout/orgChart1"/>
    <dgm:cxn modelId="{C270110D-AB43-4BE1-8A95-CB4E06441770}" type="presParOf" srcId="{3EC0FDDE-E583-4A41-91C5-47A7112397F2}" destId="{936F9DF4-6321-48B9-B9D8-6EA3D6AE6182}" srcOrd="1" destOrd="0" presId="urn:microsoft.com/office/officeart/2005/8/layout/orgChart1"/>
    <dgm:cxn modelId="{D9CB4B54-2491-4441-BA2C-7EE7A0F0E989}" type="presParOf" srcId="{D34777EC-A73D-4434-BA5A-ED26C6C4A9B8}" destId="{25575FF7-436C-44F9-A068-E8E6FAA68DC1}" srcOrd="1" destOrd="0" presId="urn:microsoft.com/office/officeart/2005/8/layout/orgChart1"/>
    <dgm:cxn modelId="{609E4564-2C96-4A75-8951-74E1F7BDC8A7}" type="presParOf" srcId="{25575FF7-436C-44F9-A068-E8E6FAA68DC1}" destId="{C822BE6D-1789-4768-B348-73813D404825}" srcOrd="0" destOrd="0" presId="urn:microsoft.com/office/officeart/2005/8/layout/orgChart1"/>
    <dgm:cxn modelId="{823E8C12-193A-4633-A315-8BEA1B4813B0}" type="presParOf" srcId="{25575FF7-436C-44F9-A068-E8E6FAA68DC1}" destId="{D786158F-8A96-4330-9921-28AEF0D2C332}" srcOrd="1" destOrd="0" presId="urn:microsoft.com/office/officeart/2005/8/layout/orgChart1"/>
    <dgm:cxn modelId="{26FF8970-EFE0-4261-8043-4E9B3BB329BB}" type="presParOf" srcId="{D786158F-8A96-4330-9921-28AEF0D2C332}" destId="{FB949674-D507-41EC-BBFD-B86673178209}" srcOrd="0" destOrd="0" presId="urn:microsoft.com/office/officeart/2005/8/layout/orgChart1"/>
    <dgm:cxn modelId="{66891626-0D88-4EE9-BCD1-A2155C68EAD0}" type="presParOf" srcId="{FB949674-D507-41EC-BBFD-B86673178209}" destId="{35432C89-6301-4778-8331-1FCA43FC27E1}" srcOrd="0" destOrd="0" presId="urn:microsoft.com/office/officeart/2005/8/layout/orgChart1"/>
    <dgm:cxn modelId="{3D6EA42A-EF30-4AA7-BC0E-5F07D0DC3877}" type="presParOf" srcId="{FB949674-D507-41EC-BBFD-B86673178209}" destId="{0DDDB8CE-6B8A-42EB-9099-024B5FA592F2}" srcOrd="1" destOrd="0" presId="urn:microsoft.com/office/officeart/2005/8/layout/orgChart1"/>
    <dgm:cxn modelId="{A8BC1867-E944-4954-A0D2-7156BABA859B}" type="presParOf" srcId="{D786158F-8A96-4330-9921-28AEF0D2C332}" destId="{5FCCA359-6BDD-4D4D-A991-AABD221097FE}" srcOrd="1" destOrd="0" presId="urn:microsoft.com/office/officeart/2005/8/layout/orgChart1"/>
    <dgm:cxn modelId="{876CC677-4E9F-42EF-A7B1-25FF468800CF}" type="presParOf" srcId="{5FCCA359-6BDD-4D4D-A991-AABD221097FE}" destId="{CBCB6555-FF32-4F7C-B4DE-094EE587E7F7}" srcOrd="0" destOrd="0" presId="urn:microsoft.com/office/officeart/2005/8/layout/orgChart1"/>
    <dgm:cxn modelId="{A941B604-E4D2-4BB3-B33B-76E55EB1FF15}" type="presParOf" srcId="{5FCCA359-6BDD-4D4D-A991-AABD221097FE}" destId="{86EADF4A-6A3D-4BA5-9188-208D7BE81496}" srcOrd="1" destOrd="0" presId="urn:microsoft.com/office/officeart/2005/8/layout/orgChart1"/>
    <dgm:cxn modelId="{DD1FD2EF-670F-453D-AFC5-0215385BF565}" type="presParOf" srcId="{86EADF4A-6A3D-4BA5-9188-208D7BE81496}" destId="{5B34FC4E-37A3-4CEB-9E3E-B94A86DF84C3}" srcOrd="0" destOrd="0" presId="urn:microsoft.com/office/officeart/2005/8/layout/orgChart1"/>
    <dgm:cxn modelId="{059EE92D-DF7E-4224-9AD1-48FCC2FF8CEB}" type="presParOf" srcId="{5B34FC4E-37A3-4CEB-9E3E-B94A86DF84C3}" destId="{661FCC40-7B22-4C80-9E47-F431596F23DD}" srcOrd="0" destOrd="0" presId="urn:microsoft.com/office/officeart/2005/8/layout/orgChart1"/>
    <dgm:cxn modelId="{0B951C5E-6854-4F2E-AB0F-FAD9276C6A85}" type="presParOf" srcId="{5B34FC4E-37A3-4CEB-9E3E-B94A86DF84C3}" destId="{A5916640-0150-41C7-899E-F9116469E3EF}" srcOrd="1" destOrd="0" presId="urn:microsoft.com/office/officeart/2005/8/layout/orgChart1"/>
    <dgm:cxn modelId="{EE9AD9A2-BF15-4FE1-AD20-202BAF6ED6DB}" type="presParOf" srcId="{86EADF4A-6A3D-4BA5-9188-208D7BE81496}" destId="{CBD068FC-E761-4771-978D-275B705E2718}" srcOrd="1" destOrd="0" presId="urn:microsoft.com/office/officeart/2005/8/layout/orgChart1"/>
    <dgm:cxn modelId="{717A8E30-592A-4AA4-825A-6B609CDBDF6F}" type="presParOf" srcId="{CBD068FC-E761-4771-978D-275B705E2718}" destId="{466FDFCD-9C5B-4972-B910-2969896AA00B}" srcOrd="0" destOrd="0" presId="urn:microsoft.com/office/officeart/2005/8/layout/orgChart1"/>
    <dgm:cxn modelId="{BD5531F0-45FF-4514-BFB3-5A02D9802702}" type="presParOf" srcId="{CBD068FC-E761-4771-978D-275B705E2718}" destId="{92076F49-DFA2-41EF-B1D6-8BA0C412D4DA}" srcOrd="1" destOrd="0" presId="urn:microsoft.com/office/officeart/2005/8/layout/orgChart1"/>
    <dgm:cxn modelId="{1CD2BBFC-DBDA-4FAC-9651-026258FD39F0}" type="presParOf" srcId="{92076F49-DFA2-41EF-B1D6-8BA0C412D4DA}" destId="{28BF35A7-0B84-4DC0-B88F-BB626B9EA68B}" srcOrd="0" destOrd="0" presId="urn:microsoft.com/office/officeart/2005/8/layout/orgChart1"/>
    <dgm:cxn modelId="{1E83B484-CB21-48F1-BE3F-BB5F6919C277}" type="presParOf" srcId="{28BF35A7-0B84-4DC0-B88F-BB626B9EA68B}" destId="{1D0BE894-0DB0-4CD1-976D-47AC25F02DC5}" srcOrd="0" destOrd="0" presId="urn:microsoft.com/office/officeart/2005/8/layout/orgChart1"/>
    <dgm:cxn modelId="{CC820F52-FACE-4EBA-B4DF-866E74BBB7F9}" type="presParOf" srcId="{28BF35A7-0B84-4DC0-B88F-BB626B9EA68B}" destId="{BA147ED7-0364-48DE-AADF-4686E0F5E5C5}" srcOrd="1" destOrd="0" presId="urn:microsoft.com/office/officeart/2005/8/layout/orgChart1"/>
    <dgm:cxn modelId="{0C40A166-EDB6-48F6-BB50-9F876BB8D73E}" type="presParOf" srcId="{92076F49-DFA2-41EF-B1D6-8BA0C412D4DA}" destId="{512C4806-F265-474D-BF2C-1E6AF3F6EE3C}" srcOrd="1" destOrd="0" presId="urn:microsoft.com/office/officeart/2005/8/layout/orgChart1"/>
    <dgm:cxn modelId="{C2BDDCA3-6BD5-40FC-B101-D1BB5F8CF8F0}" type="presParOf" srcId="{92076F49-DFA2-41EF-B1D6-8BA0C412D4DA}" destId="{A514936C-B246-42A9-BE58-30EFDE3247A5}" srcOrd="2" destOrd="0" presId="urn:microsoft.com/office/officeart/2005/8/layout/orgChart1"/>
    <dgm:cxn modelId="{202F9CF4-26D7-4E39-8745-D48E782B01AF}" type="presParOf" srcId="{CBD068FC-E761-4771-978D-275B705E2718}" destId="{7FA986F2-CA54-46A0-A459-B2BEA661681E}" srcOrd="2" destOrd="0" presId="urn:microsoft.com/office/officeart/2005/8/layout/orgChart1"/>
    <dgm:cxn modelId="{A1939297-8146-485B-B0C3-3FE0295FB4C1}" type="presParOf" srcId="{CBD068FC-E761-4771-978D-275B705E2718}" destId="{9A4182DB-04A7-4F35-BBDB-4393326ED7CB}" srcOrd="3" destOrd="0" presId="urn:microsoft.com/office/officeart/2005/8/layout/orgChart1"/>
    <dgm:cxn modelId="{FC1F68D2-254F-4C3C-8F3A-4BE751C807AE}" type="presParOf" srcId="{9A4182DB-04A7-4F35-BBDB-4393326ED7CB}" destId="{02CF6C0A-6D86-4835-ADB1-DDA48B47F23F}" srcOrd="0" destOrd="0" presId="urn:microsoft.com/office/officeart/2005/8/layout/orgChart1"/>
    <dgm:cxn modelId="{D615950A-30C0-4AE5-B237-660FA7D2F1D3}" type="presParOf" srcId="{02CF6C0A-6D86-4835-ADB1-DDA48B47F23F}" destId="{16D7E95C-4D1E-4BE0-B995-2B366B9BCC5E}" srcOrd="0" destOrd="0" presId="urn:microsoft.com/office/officeart/2005/8/layout/orgChart1"/>
    <dgm:cxn modelId="{3E522207-F301-4B90-89D1-D604ACD08870}" type="presParOf" srcId="{02CF6C0A-6D86-4835-ADB1-DDA48B47F23F}" destId="{527207FF-BF5A-4B19-8C1E-088F6CFFD258}" srcOrd="1" destOrd="0" presId="urn:microsoft.com/office/officeart/2005/8/layout/orgChart1"/>
    <dgm:cxn modelId="{34EA724C-26AF-454D-973F-563E960B619F}" type="presParOf" srcId="{9A4182DB-04A7-4F35-BBDB-4393326ED7CB}" destId="{E681FF37-EF86-4472-83CD-14085430C760}" srcOrd="1" destOrd="0" presId="urn:microsoft.com/office/officeart/2005/8/layout/orgChart1"/>
    <dgm:cxn modelId="{E923ABE6-42E5-4779-8CE9-32EDD5EF804A}" type="presParOf" srcId="{9A4182DB-04A7-4F35-BBDB-4393326ED7CB}" destId="{D49D3C90-D4C5-4E80-B05A-55F8ED949B90}" srcOrd="2" destOrd="0" presId="urn:microsoft.com/office/officeart/2005/8/layout/orgChart1"/>
    <dgm:cxn modelId="{D5294676-3F17-4136-8504-697E0B8FDEB7}" type="presParOf" srcId="{86EADF4A-6A3D-4BA5-9188-208D7BE81496}" destId="{77E1B260-B17E-4219-97FF-C17FCA0A7EF1}" srcOrd="2" destOrd="0" presId="urn:microsoft.com/office/officeart/2005/8/layout/orgChart1"/>
    <dgm:cxn modelId="{4678C744-F88C-4537-82F0-36B32283BE3D}" type="presParOf" srcId="{5FCCA359-6BDD-4D4D-A991-AABD221097FE}" destId="{DE0440AA-2AEA-4010-98ED-70F6186C3DED}" srcOrd="2" destOrd="0" presId="urn:microsoft.com/office/officeart/2005/8/layout/orgChart1"/>
    <dgm:cxn modelId="{144E301C-EF8C-4CDA-AEF1-0D35BED5D583}" type="presParOf" srcId="{5FCCA359-6BDD-4D4D-A991-AABD221097FE}" destId="{D1E1A6BE-43D8-4D6E-9778-07F22F20275B}" srcOrd="3" destOrd="0" presId="urn:microsoft.com/office/officeart/2005/8/layout/orgChart1"/>
    <dgm:cxn modelId="{82A60285-9D7E-4C3A-B1FB-375FC66C97C0}" type="presParOf" srcId="{D1E1A6BE-43D8-4D6E-9778-07F22F20275B}" destId="{D7C993F7-48F8-4F48-A574-F0CBA901D509}" srcOrd="0" destOrd="0" presId="urn:microsoft.com/office/officeart/2005/8/layout/orgChart1"/>
    <dgm:cxn modelId="{87790AB8-1B87-4173-9BDB-0AA6BD42A7E5}" type="presParOf" srcId="{D7C993F7-48F8-4F48-A574-F0CBA901D509}" destId="{27C4F648-F233-40A9-89E5-61349B044361}" srcOrd="0" destOrd="0" presId="urn:microsoft.com/office/officeart/2005/8/layout/orgChart1"/>
    <dgm:cxn modelId="{62C9BBA6-64B8-455E-AE66-C99AE7E85B70}" type="presParOf" srcId="{D7C993F7-48F8-4F48-A574-F0CBA901D509}" destId="{ED262043-348A-4C45-9495-DC1716051505}" srcOrd="1" destOrd="0" presId="urn:microsoft.com/office/officeart/2005/8/layout/orgChart1"/>
    <dgm:cxn modelId="{33A1DF9C-4017-42E0-BA44-7C7F75CC79E5}" type="presParOf" srcId="{D1E1A6BE-43D8-4D6E-9778-07F22F20275B}" destId="{10444F1B-8AA2-47DF-B25E-529A9F0B6A89}" srcOrd="1" destOrd="0" presId="urn:microsoft.com/office/officeart/2005/8/layout/orgChart1"/>
    <dgm:cxn modelId="{14C06731-7661-417D-9ACD-908ACFABA03A}" type="presParOf" srcId="{10444F1B-8AA2-47DF-B25E-529A9F0B6A89}" destId="{8C639583-A978-4524-AE47-4C958A0C63BE}" srcOrd="0" destOrd="0" presId="urn:microsoft.com/office/officeart/2005/8/layout/orgChart1"/>
    <dgm:cxn modelId="{EC274DB4-C29B-4CCC-854F-EE755348E607}" type="presParOf" srcId="{10444F1B-8AA2-47DF-B25E-529A9F0B6A89}" destId="{1D22B600-7AF0-42D4-88AE-13770F2831DE}" srcOrd="1" destOrd="0" presId="urn:microsoft.com/office/officeart/2005/8/layout/orgChart1"/>
    <dgm:cxn modelId="{CD715898-092D-4FC9-95BD-A54D4F57F7EB}" type="presParOf" srcId="{1D22B600-7AF0-42D4-88AE-13770F2831DE}" destId="{9CAA735A-2981-49FA-BFD5-0F333E87F069}" srcOrd="0" destOrd="0" presId="urn:microsoft.com/office/officeart/2005/8/layout/orgChart1"/>
    <dgm:cxn modelId="{88921B0F-CED1-4CB2-9F6C-60524FC2E828}" type="presParOf" srcId="{9CAA735A-2981-49FA-BFD5-0F333E87F069}" destId="{EBF53269-3B97-486E-9A44-0993E8514B00}" srcOrd="0" destOrd="0" presId="urn:microsoft.com/office/officeart/2005/8/layout/orgChart1"/>
    <dgm:cxn modelId="{155E6168-E3D8-4A76-9200-389F6AEA3C2C}" type="presParOf" srcId="{9CAA735A-2981-49FA-BFD5-0F333E87F069}" destId="{E1CAB0FC-9E30-4ACD-A90E-3A445AAC8F2B}" srcOrd="1" destOrd="0" presId="urn:microsoft.com/office/officeart/2005/8/layout/orgChart1"/>
    <dgm:cxn modelId="{CF22DC05-7D04-4DAE-B258-B9B1535F961B}" type="presParOf" srcId="{1D22B600-7AF0-42D4-88AE-13770F2831DE}" destId="{4D3583A0-CB9A-4818-A160-C48171337728}" srcOrd="1" destOrd="0" presId="urn:microsoft.com/office/officeart/2005/8/layout/orgChart1"/>
    <dgm:cxn modelId="{FA9EC326-A989-4DB2-B58A-A81119DF60B8}" type="presParOf" srcId="{1D22B600-7AF0-42D4-88AE-13770F2831DE}" destId="{C3EE96C5-CDF1-4003-B648-C2512F1A2858}" srcOrd="2" destOrd="0" presId="urn:microsoft.com/office/officeart/2005/8/layout/orgChart1"/>
    <dgm:cxn modelId="{3F7555E0-6AE4-4AF9-AF63-332F04E78A19}" type="presParOf" srcId="{10444F1B-8AA2-47DF-B25E-529A9F0B6A89}" destId="{18934C46-5F92-4E42-9FE1-28A84C0C73CD}" srcOrd="2" destOrd="0" presId="urn:microsoft.com/office/officeart/2005/8/layout/orgChart1"/>
    <dgm:cxn modelId="{319D80FB-D29A-4A63-8D6B-5946BAE157E8}" type="presParOf" srcId="{10444F1B-8AA2-47DF-B25E-529A9F0B6A89}" destId="{945F474A-A3DC-404F-AB0D-BA6509A79503}" srcOrd="3" destOrd="0" presId="urn:microsoft.com/office/officeart/2005/8/layout/orgChart1"/>
    <dgm:cxn modelId="{ADCA69BF-A5BA-4424-ABC5-6787A07784A6}" type="presParOf" srcId="{945F474A-A3DC-404F-AB0D-BA6509A79503}" destId="{9B5192F7-43EB-432F-A112-6BDB508FC793}" srcOrd="0" destOrd="0" presId="urn:microsoft.com/office/officeart/2005/8/layout/orgChart1"/>
    <dgm:cxn modelId="{09F7C13A-CC5C-48F7-BC57-79B949E0DBAF}" type="presParOf" srcId="{9B5192F7-43EB-432F-A112-6BDB508FC793}" destId="{4D28D59A-2A9F-4587-81BD-B86AE13786EC}" srcOrd="0" destOrd="0" presId="urn:microsoft.com/office/officeart/2005/8/layout/orgChart1"/>
    <dgm:cxn modelId="{2AF131D3-C826-4418-9A99-4BDE0470FFE4}" type="presParOf" srcId="{9B5192F7-43EB-432F-A112-6BDB508FC793}" destId="{9000CB60-CA5C-45BF-BC6B-3AD0CBFB44B3}" srcOrd="1" destOrd="0" presId="urn:microsoft.com/office/officeart/2005/8/layout/orgChart1"/>
    <dgm:cxn modelId="{10BD67C8-9B90-45E0-8BDD-511D45F187F7}" type="presParOf" srcId="{945F474A-A3DC-404F-AB0D-BA6509A79503}" destId="{3335CE6B-AC70-4751-BC90-22C11CA6AED3}" srcOrd="1" destOrd="0" presId="urn:microsoft.com/office/officeart/2005/8/layout/orgChart1"/>
    <dgm:cxn modelId="{242D0D98-5535-4EA6-B612-49E8D2DEAE88}" type="presParOf" srcId="{945F474A-A3DC-404F-AB0D-BA6509A79503}" destId="{04942180-DAB6-4BBF-87FA-8545EC9B7484}" srcOrd="2" destOrd="0" presId="urn:microsoft.com/office/officeart/2005/8/layout/orgChart1"/>
    <dgm:cxn modelId="{4D5C5E98-C9FE-406E-B043-A9927527E50F}" type="presParOf" srcId="{D1E1A6BE-43D8-4D6E-9778-07F22F20275B}" destId="{C9728E3F-6866-431B-AFD1-C7D86B05E4CD}" srcOrd="2" destOrd="0" presId="urn:microsoft.com/office/officeart/2005/8/layout/orgChart1"/>
    <dgm:cxn modelId="{3B3517D0-CF0D-40B0-969C-46F453A85841}" type="presParOf" srcId="{D786158F-8A96-4330-9921-28AEF0D2C332}" destId="{6D16EC5F-37AB-43D5-BCDD-3B5D4B61D5BD}" srcOrd="2" destOrd="0" presId="urn:microsoft.com/office/officeart/2005/8/layout/orgChart1"/>
    <dgm:cxn modelId="{DE396C3D-D06E-4E66-B587-4EA2574B8788}" type="presParOf" srcId="{25575FF7-436C-44F9-A068-E8E6FAA68DC1}" destId="{37FE6EEB-C0AA-4052-A2FD-469EE92D2827}" srcOrd="2" destOrd="0" presId="urn:microsoft.com/office/officeart/2005/8/layout/orgChart1"/>
    <dgm:cxn modelId="{84BE2865-5FE0-4DE6-975E-95C1D04660E0}" type="presParOf" srcId="{25575FF7-436C-44F9-A068-E8E6FAA68DC1}" destId="{13892B38-76A4-4E1E-AE6A-FD0BC4D0EC9E}" srcOrd="3" destOrd="0" presId="urn:microsoft.com/office/officeart/2005/8/layout/orgChart1"/>
    <dgm:cxn modelId="{D69FF6D4-1196-438E-8CD2-E07E48E3C154}" type="presParOf" srcId="{13892B38-76A4-4E1E-AE6A-FD0BC4D0EC9E}" destId="{BDFDE7C1-E628-459E-909D-CEAECA2A36E1}" srcOrd="0" destOrd="0" presId="urn:microsoft.com/office/officeart/2005/8/layout/orgChart1"/>
    <dgm:cxn modelId="{418D24E3-FB35-4BC3-B5CF-AADDC2F68DD7}" type="presParOf" srcId="{BDFDE7C1-E628-459E-909D-CEAECA2A36E1}" destId="{C5A8D05C-7C83-46F8-81B0-83DDB0B1743A}" srcOrd="0" destOrd="0" presId="urn:microsoft.com/office/officeart/2005/8/layout/orgChart1"/>
    <dgm:cxn modelId="{20523E1A-59D9-4465-AF38-4A4A5DFC535A}" type="presParOf" srcId="{BDFDE7C1-E628-459E-909D-CEAECA2A36E1}" destId="{8BF2D2D9-02F9-4252-BC2A-EF58D4C0ED17}" srcOrd="1" destOrd="0" presId="urn:microsoft.com/office/officeart/2005/8/layout/orgChart1"/>
    <dgm:cxn modelId="{887839BF-8E04-45C2-8E45-252AA077168D}" type="presParOf" srcId="{13892B38-76A4-4E1E-AE6A-FD0BC4D0EC9E}" destId="{3B098936-8323-4104-A5F7-EA706883BF47}" srcOrd="1" destOrd="0" presId="urn:microsoft.com/office/officeart/2005/8/layout/orgChart1"/>
    <dgm:cxn modelId="{6943EFBC-7C09-4426-9433-7211FE3AB841}" type="presParOf" srcId="{3B098936-8323-4104-A5F7-EA706883BF47}" destId="{05F58F52-2C74-45A7-93DF-3995506D570C}" srcOrd="0" destOrd="0" presId="urn:microsoft.com/office/officeart/2005/8/layout/orgChart1"/>
    <dgm:cxn modelId="{D0D0FE34-F76A-477F-98C2-95AA09854DBA}" type="presParOf" srcId="{3B098936-8323-4104-A5F7-EA706883BF47}" destId="{B8376B31-B2D3-494E-8A2C-00032948405C}" srcOrd="1" destOrd="0" presId="urn:microsoft.com/office/officeart/2005/8/layout/orgChart1"/>
    <dgm:cxn modelId="{2937CBE8-3AE1-47A9-B8AB-77D43503B6DE}" type="presParOf" srcId="{B8376B31-B2D3-494E-8A2C-00032948405C}" destId="{F0BB9636-EF0F-4CFE-A031-BDC150B6D51C}" srcOrd="0" destOrd="0" presId="urn:microsoft.com/office/officeart/2005/8/layout/orgChart1"/>
    <dgm:cxn modelId="{2EC4EEE5-2724-42D4-BCA9-A52166AD5545}" type="presParOf" srcId="{F0BB9636-EF0F-4CFE-A031-BDC150B6D51C}" destId="{8AB5F1B1-6C48-4DE4-BB2D-FF9F0B3D90E2}" srcOrd="0" destOrd="0" presId="urn:microsoft.com/office/officeart/2005/8/layout/orgChart1"/>
    <dgm:cxn modelId="{9A370DFD-054A-4198-98A1-0D6C7DEC5E11}" type="presParOf" srcId="{F0BB9636-EF0F-4CFE-A031-BDC150B6D51C}" destId="{028A4E2B-457E-44CF-91C7-3763E35D5114}" srcOrd="1" destOrd="0" presId="urn:microsoft.com/office/officeart/2005/8/layout/orgChart1"/>
    <dgm:cxn modelId="{6887BA4E-6FA1-4BEF-9DA4-A56611777ECB}" type="presParOf" srcId="{B8376B31-B2D3-494E-8A2C-00032948405C}" destId="{81BE495C-D45B-43D8-8597-6534B3616FF0}" srcOrd="1" destOrd="0" presId="urn:microsoft.com/office/officeart/2005/8/layout/orgChart1"/>
    <dgm:cxn modelId="{8453F1CA-CB24-432E-970C-F9B32006885B}" type="presParOf" srcId="{81BE495C-D45B-43D8-8597-6534B3616FF0}" destId="{EB9D91BE-C256-46AE-8A29-3D9D1D604789}" srcOrd="0" destOrd="0" presId="urn:microsoft.com/office/officeart/2005/8/layout/orgChart1"/>
    <dgm:cxn modelId="{853FA97B-2737-4D0B-8E49-12D25DB88915}" type="presParOf" srcId="{81BE495C-D45B-43D8-8597-6534B3616FF0}" destId="{7E487914-652D-41C9-96A8-EFACB1DBAC56}" srcOrd="1" destOrd="0" presId="urn:microsoft.com/office/officeart/2005/8/layout/orgChart1"/>
    <dgm:cxn modelId="{235C4C90-A35C-43DD-8C82-C404C31E800F}" type="presParOf" srcId="{7E487914-652D-41C9-96A8-EFACB1DBAC56}" destId="{137F1CD5-AFB2-4D35-8A6E-85AD67FF2137}" srcOrd="0" destOrd="0" presId="urn:microsoft.com/office/officeart/2005/8/layout/orgChart1"/>
    <dgm:cxn modelId="{A37D650F-15A5-45F2-A45A-CFE10F999866}" type="presParOf" srcId="{137F1CD5-AFB2-4D35-8A6E-85AD67FF2137}" destId="{FB094FD5-DD75-446E-BB3E-98D3D22F4DC8}" srcOrd="0" destOrd="0" presId="urn:microsoft.com/office/officeart/2005/8/layout/orgChart1"/>
    <dgm:cxn modelId="{A5CE0898-8FAB-497A-8CC0-E612D89C9F8D}" type="presParOf" srcId="{137F1CD5-AFB2-4D35-8A6E-85AD67FF2137}" destId="{75E85F26-7498-45C3-AD8F-5B3E7F2CF716}" srcOrd="1" destOrd="0" presId="urn:microsoft.com/office/officeart/2005/8/layout/orgChart1"/>
    <dgm:cxn modelId="{6F380250-F636-44C6-A52B-E0E5570E2AA8}" type="presParOf" srcId="{7E487914-652D-41C9-96A8-EFACB1DBAC56}" destId="{56DF268A-2D32-4587-8240-7852C531245A}" srcOrd="1" destOrd="0" presId="urn:microsoft.com/office/officeart/2005/8/layout/orgChart1"/>
    <dgm:cxn modelId="{35C735BC-52CE-428D-A169-3BA31551C3B2}" type="presParOf" srcId="{7E487914-652D-41C9-96A8-EFACB1DBAC56}" destId="{79090E46-CF24-4D10-9D96-60ACA44B4DD7}" srcOrd="2" destOrd="0" presId="urn:microsoft.com/office/officeart/2005/8/layout/orgChart1"/>
    <dgm:cxn modelId="{87EA790E-D53A-47A9-B465-567979246D95}" type="presParOf" srcId="{81BE495C-D45B-43D8-8597-6534B3616FF0}" destId="{0DAB5CA2-EE19-4B42-AEEF-2B421F4F8092}" srcOrd="2" destOrd="0" presId="urn:microsoft.com/office/officeart/2005/8/layout/orgChart1"/>
    <dgm:cxn modelId="{7C27B7FC-DE98-4AFB-9F1D-8024AB833203}" type="presParOf" srcId="{81BE495C-D45B-43D8-8597-6534B3616FF0}" destId="{BFEBB487-06EE-4ECC-B936-BD046FF74FA3}" srcOrd="3" destOrd="0" presId="urn:microsoft.com/office/officeart/2005/8/layout/orgChart1"/>
    <dgm:cxn modelId="{59DEA08B-01AF-4429-BC7C-47AD59C63D72}" type="presParOf" srcId="{BFEBB487-06EE-4ECC-B936-BD046FF74FA3}" destId="{7D8C4F61-FA27-4DC5-9FE1-BA38ABB8FAAC}" srcOrd="0" destOrd="0" presId="urn:microsoft.com/office/officeart/2005/8/layout/orgChart1"/>
    <dgm:cxn modelId="{86C356C8-30A6-435B-9354-C398CB1AABFE}" type="presParOf" srcId="{7D8C4F61-FA27-4DC5-9FE1-BA38ABB8FAAC}" destId="{C1AF6E1D-2A45-499D-BA84-3DB540794583}" srcOrd="0" destOrd="0" presId="urn:microsoft.com/office/officeart/2005/8/layout/orgChart1"/>
    <dgm:cxn modelId="{C0FCFD44-76D7-42D0-B912-0A17F74E6CD2}" type="presParOf" srcId="{7D8C4F61-FA27-4DC5-9FE1-BA38ABB8FAAC}" destId="{DACF2401-7296-4730-9B09-5DFD228083F4}" srcOrd="1" destOrd="0" presId="urn:microsoft.com/office/officeart/2005/8/layout/orgChart1"/>
    <dgm:cxn modelId="{A03162E7-93F6-4475-B498-D67070AAE9F6}" type="presParOf" srcId="{BFEBB487-06EE-4ECC-B936-BD046FF74FA3}" destId="{F906C442-A5CE-409A-B69B-012D030C8E15}" srcOrd="1" destOrd="0" presId="urn:microsoft.com/office/officeart/2005/8/layout/orgChart1"/>
    <dgm:cxn modelId="{6AB573A3-A597-4D11-80FE-116FD7A56633}" type="presParOf" srcId="{BFEBB487-06EE-4ECC-B936-BD046FF74FA3}" destId="{0C6259F6-1C7D-41DE-9899-33742B5AF347}" srcOrd="2" destOrd="0" presId="urn:microsoft.com/office/officeart/2005/8/layout/orgChart1"/>
    <dgm:cxn modelId="{220CA10B-347D-4E19-9B28-F9406919300F}" type="presParOf" srcId="{B8376B31-B2D3-494E-8A2C-00032948405C}" destId="{B971D44E-B851-4608-9608-60B737EF6451}" srcOrd="2" destOrd="0" presId="urn:microsoft.com/office/officeart/2005/8/layout/orgChart1"/>
    <dgm:cxn modelId="{416EB765-0185-446D-8473-AF64D0C8159C}" type="presParOf" srcId="{3B098936-8323-4104-A5F7-EA706883BF47}" destId="{44F99533-816F-48B5-9544-8C3A36E3AE82}" srcOrd="2" destOrd="0" presId="urn:microsoft.com/office/officeart/2005/8/layout/orgChart1"/>
    <dgm:cxn modelId="{9BF8F40B-6A30-4E9B-B4BF-51F2642D8EB4}" type="presParOf" srcId="{3B098936-8323-4104-A5F7-EA706883BF47}" destId="{76B5144C-4633-48BD-82E1-81C2605FCA8B}" srcOrd="3" destOrd="0" presId="urn:microsoft.com/office/officeart/2005/8/layout/orgChart1"/>
    <dgm:cxn modelId="{F95AE97F-CCFF-4A23-8C0C-B8B78F4079AD}" type="presParOf" srcId="{76B5144C-4633-48BD-82E1-81C2605FCA8B}" destId="{E86BA959-AA32-47F5-9C72-1EFFE1B469FC}" srcOrd="0" destOrd="0" presId="urn:microsoft.com/office/officeart/2005/8/layout/orgChart1"/>
    <dgm:cxn modelId="{0FB0BB45-4154-4E62-8B25-E22395896628}" type="presParOf" srcId="{E86BA959-AA32-47F5-9C72-1EFFE1B469FC}" destId="{4B7B44C4-9153-4BF1-AA34-58850DDF53F5}" srcOrd="0" destOrd="0" presId="urn:microsoft.com/office/officeart/2005/8/layout/orgChart1"/>
    <dgm:cxn modelId="{79DDDD17-6BE3-47DE-9137-37935E4C9851}" type="presParOf" srcId="{E86BA959-AA32-47F5-9C72-1EFFE1B469FC}" destId="{E162B637-EAD8-4536-B714-10F2E293E71D}" srcOrd="1" destOrd="0" presId="urn:microsoft.com/office/officeart/2005/8/layout/orgChart1"/>
    <dgm:cxn modelId="{1FE44A90-3D77-486F-B4A1-003D95A10771}" type="presParOf" srcId="{76B5144C-4633-48BD-82E1-81C2605FCA8B}" destId="{4BA7333B-A0C5-4182-8C43-0D59A55D92AB}" srcOrd="1" destOrd="0" presId="urn:microsoft.com/office/officeart/2005/8/layout/orgChart1"/>
    <dgm:cxn modelId="{19636723-B3A2-4ED2-84D7-1B455EA882C2}" type="presParOf" srcId="{4BA7333B-A0C5-4182-8C43-0D59A55D92AB}" destId="{165D12F7-C70D-487B-B22E-DE70AFDE57DB}" srcOrd="0" destOrd="0" presId="urn:microsoft.com/office/officeart/2005/8/layout/orgChart1"/>
    <dgm:cxn modelId="{2ABD16D3-22AA-4929-B6D9-C715F010EB39}" type="presParOf" srcId="{4BA7333B-A0C5-4182-8C43-0D59A55D92AB}" destId="{FBA54D61-407F-4B88-BB26-821F007967A6}" srcOrd="1" destOrd="0" presId="urn:microsoft.com/office/officeart/2005/8/layout/orgChart1"/>
    <dgm:cxn modelId="{EC7AA231-F650-42A1-B396-EFB3CA4A4EAE}" type="presParOf" srcId="{FBA54D61-407F-4B88-BB26-821F007967A6}" destId="{F08744D9-92AA-4289-A9C0-CE585C80F0AB}" srcOrd="0" destOrd="0" presId="urn:microsoft.com/office/officeart/2005/8/layout/orgChart1"/>
    <dgm:cxn modelId="{3F0B1A1E-A32F-4CF2-9AE6-05389881C62B}" type="presParOf" srcId="{F08744D9-92AA-4289-A9C0-CE585C80F0AB}" destId="{965C41F5-B087-410C-B98B-AA6ECA194C64}" srcOrd="0" destOrd="0" presId="urn:microsoft.com/office/officeart/2005/8/layout/orgChart1"/>
    <dgm:cxn modelId="{D757398E-B4AF-4751-9C10-0B2452C66CA5}" type="presParOf" srcId="{F08744D9-92AA-4289-A9C0-CE585C80F0AB}" destId="{646B8CF0-D86E-456D-9D6E-DA87B5BEA8DC}" srcOrd="1" destOrd="0" presId="urn:microsoft.com/office/officeart/2005/8/layout/orgChart1"/>
    <dgm:cxn modelId="{C5F27397-840F-4834-9941-F9CDA806FF15}" type="presParOf" srcId="{FBA54D61-407F-4B88-BB26-821F007967A6}" destId="{D0BA74B1-F04C-4EC3-AE53-4EB977380C80}" srcOrd="1" destOrd="0" presId="urn:microsoft.com/office/officeart/2005/8/layout/orgChart1"/>
    <dgm:cxn modelId="{1615DC58-7C66-4A87-B8E2-0DBE82D0DDB7}" type="presParOf" srcId="{FBA54D61-407F-4B88-BB26-821F007967A6}" destId="{F9E853BA-51C5-44FC-930F-5F0E5F81FD9E}" srcOrd="2" destOrd="0" presId="urn:microsoft.com/office/officeart/2005/8/layout/orgChart1"/>
    <dgm:cxn modelId="{C1114BE9-477B-4894-B6D8-2A40E4B66C97}" type="presParOf" srcId="{4BA7333B-A0C5-4182-8C43-0D59A55D92AB}" destId="{89231712-7ED5-4B68-B989-D8F0EE0C595E}" srcOrd="2" destOrd="0" presId="urn:microsoft.com/office/officeart/2005/8/layout/orgChart1"/>
    <dgm:cxn modelId="{3FA024AC-E1EC-4BA0-AE5A-414BD9A8359F}" type="presParOf" srcId="{4BA7333B-A0C5-4182-8C43-0D59A55D92AB}" destId="{86945E2C-1C74-48FA-B113-0E427497F081}" srcOrd="3" destOrd="0" presId="urn:microsoft.com/office/officeart/2005/8/layout/orgChart1"/>
    <dgm:cxn modelId="{4FCD161C-966F-4A3D-B5A8-E314D834BFC8}" type="presParOf" srcId="{86945E2C-1C74-48FA-B113-0E427497F081}" destId="{7F972CDE-8A14-4C78-8477-14970A5A76CE}" srcOrd="0" destOrd="0" presId="urn:microsoft.com/office/officeart/2005/8/layout/orgChart1"/>
    <dgm:cxn modelId="{53103B8C-1055-48DC-A02D-25EB5419ACA5}" type="presParOf" srcId="{7F972CDE-8A14-4C78-8477-14970A5A76CE}" destId="{CE963799-5C99-4AC2-B0CC-257D51AD4DB8}" srcOrd="0" destOrd="0" presId="urn:microsoft.com/office/officeart/2005/8/layout/orgChart1"/>
    <dgm:cxn modelId="{AA13883D-C7B7-44AC-BC6B-2153A7C58AFD}" type="presParOf" srcId="{7F972CDE-8A14-4C78-8477-14970A5A76CE}" destId="{C080CD98-5534-480E-91B4-F228074CF913}" srcOrd="1" destOrd="0" presId="urn:microsoft.com/office/officeart/2005/8/layout/orgChart1"/>
    <dgm:cxn modelId="{7C7C102F-DE18-4618-8379-94E5CB6074CF}" type="presParOf" srcId="{86945E2C-1C74-48FA-B113-0E427497F081}" destId="{5C8EF1A5-4A19-47A8-8870-5BFE2F4A5553}" srcOrd="1" destOrd="0" presId="urn:microsoft.com/office/officeart/2005/8/layout/orgChart1"/>
    <dgm:cxn modelId="{44CCE03B-471E-4E78-ACCB-B75B78CECF0F}" type="presParOf" srcId="{86945E2C-1C74-48FA-B113-0E427497F081}" destId="{E8690A88-4985-4447-9437-63BC58DAE5C0}" srcOrd="2" destOrd="0" presId="urn:microsoft.com/office/officeart/2005/8/layout/orgChart1"/>
    <dgm:cxn modelId="{F7A3EFA1-EF30-403C-AAD7-A7A968013AED}" type="presParOf" srcId="{76B5144C-4633-48BD-82E1-81C2605FCA8B}" destId="{EB634ADF-F21E-455F-8C9C-21031764DF94}" srcOrd="2" destOrd="0" presId="urn:microsoft.com/office/officeart/2005/8/layout/orgChart1"/>
    <dgm:cxn modelId="{0EF7D5A1-C12D-45AF-B330-D5407E952565}" type="presParOf" srcId="{13892B38-76A4-4E1E-AE6A-FD0BC4D0EC9E}" destId="{C43ED55C-6301-45C5-AC8A-9793F0FB64EC}" srcOrd="2" destOrd="0" presId="urn:microsoft.com/office/officeart/2005/8/layout/orgChart1"/>
    <dgm:cxn modelId="{C948F80B-9300-4D66-BEFA-360805C5038F}" type="presParOf" srcId="{D34777EC-A73D-4434-BA5A-ED26C6C4A9B8}" destId="{0AC92679-C43F-47F5-AD37-67BEA220521E}" srcOrd="2" destOrd="0" presId="urn:microsoft.com/office/officeart/2005/8/layout/orgChart1"/>
    <dgm:cxn modelId="{F2376ED4-8B98-465B-951D-B91BAEB6D6B5}" type="presParOf" srcId="{D50E3310-E6A6-49BB-BF3C-E6AC0A68B251}" destId="{5589ACBF-7D9D-4D03-8759-840D297EC6B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B45E21-FF6D-48D5-9D27-55BE32DFC2E0}"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83D241F-B774-4323-B37A-25827CC9A95A}">
      <dgm:prSet phldrT="[Text]" custT="1"/>
      <dgm:spPr>
        <a:xfrm>
          <a:off x="6430400" y="81997"/>
          <a:ext cx="2163749" cy="45556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Member Click Rate</a:t>
          </a:r>
        </a:p>
      </dgm:t>
    </dgm:pt>
    <dgm:pt modelId="{8C2D7CEB-2D59-466D-B28C-F5A263266ADC}" type="parTrans" cxnId="{74BF3EDC-C6EF-4A79-A421-9154FD9663AA}">
      <dgm:prSet/>
      <dgm:spPr/>
      <dgm:t>
        <a:bodyPr/>
        <a:lstStyle/>
        <a:p>
          <a:endParaRPr lang="en-US"/>
        </a:p>
      </dgm:t>
    </dgm:pt>
    <dgm:pt modelId="{702FF65F-E0B2-41A3-BA5A-EA0A1DEFCAF1}" type="sibTrans" cxnId="{74BF3EDC-C6EF-4A79-A421-9154FD9663AA}">
      <dgm:prSet/>
      <dgm:spPr/>
      <dgm:t>
        <a:bodyPr/>
        <a:lstStyle/>
        <a:p>
          <a:endParaRPr lang="en-US"/>
        </a:p>
      </dgm:t>
    </dgm:pt>
    <dgm:pt modelId="{1D58767B-717A-446A-8870-A6462173C334}">
      <dgm:prSet phldrT="[Text]" custT="1"/>
      <dgm:spPr>
        <a:xfrm>
          <a:off x="3115584" y="806262"/>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69%</a:t>
          </a:r>
        </a:p>
      </dgm:t>
    </dgm:pt>
    <dgm:pt modelId="{729D96DA-B674-445C-B1D9-86246C777059}" type="parTrans" cxnId="{AAF0E08D-BDD3-49E2-B02D-EF06652E27FC}">
      <dgm:prSet/>
      <dgm:spPr>
        <a:xfrm>
          <a:off x="3965820" y="537562"/>
          <a:ext cx="3546454" cy="268700"/>
        </a:xfrm>
        <a:custGeom>
          <a:avLst/>
          <a:gdLst/>
          <a:ahLst/>
          <a:cxnLst/>
          <a:rect l="0" t="0" r="0" b="0"/>
          <a:pathLst>
            <a:path>
              <a:moveTo>
                <a:pt x="3546454" y="0"/>
              </a:moveTo>
              <a:lnTo>
                <a:pt x="3546454" y="90150"/>
              </a:lnTo>
              <a:lnTo>
                <a:pt x="0" y="90150"/>
              </a:lnTo>
              <a:lnTo>
                <a:pt x="0" y="268700"/>
              </a:lnTo>
            </a:path>
          </a:pathLst>
        </a:custGeom>
        <a:noFill/>
        <a:ln w="12700" cap="flat" cmpd="sng" algn="ctr">
          <a:solidFill>
            <a:schemeClr val="tx2">
              <a:lumMod val="50000"/>
            </a:schemeClr>
          </a:solidFill>
          <a:prstDash val="solid"/>
          <a:miter lim="800000"/>
        </a:ln>
        <a:effectLst/>
      </dgm:spPr>
      <dgm:t>
        <a:bodyPr/>
        <a:lstStyle/>
        <a:p>
          <a:endParaRPr lang="en-US"/>
        </a:p>
      </dgm:t>
    </dgm:pt>
    <dgm:pt modelId="{ADE59068-D453-4A50-B06F-23B00FCAF2BA}" type="sibTrans" cxnId="{AAF0E08D-BDD3-49E2-B02D-EF06652E27FC}">
      <dgm:prSet/>
      <dgm:spPr/>
      <dgm:t>
        <a:bodyPr/>
        <a:lstStyle/>
        <a:p>
          <a:endParaRPr lang="en-US"/>
        </a:p>
      </dgm:t>
    </dgm:pt>
    <dgm:pt modelId="{D1979BCF-8987-4B10-A5D2-5243E3BEDB32}">
      <dgm:prSet phldrT="[Text]" custT="1"/>
      <dgm:spPr>
        <a:xfrm>
          <a:off x="10317084" y="806262"/>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69% of more</a:t>
          </a:r>
        </a:p>
      </dgm:t>
    </dgm:pt>
    <dgm:pt modelId="{0C8A9647-D640-48AC-AA07-9CE88C25EEB6}" type="parTrans" cxnId="{83541A13-0AA5-4C43-803D-D3D9C3519469}">
      <dgm:prSet/>
      <dgm:spPr>
        <a:xfrm>
          <a:off x="7512274" y="537562"/>
          <a:ext cx="3655046" cy="268700"/>
        </a:xfrm>
        <a:custGeom>
          <a:avLst/>
          <a:gdLst/>
          <a:ahLst/>
          <a:cxnLst/>
          <a:rect l="0" t="0" r="0" b="0"/>
          <a:pathLst>
            <a:path>
              <a:moveTo>
                <a:pt x="0" y="0"/>
              </a:moveTo>
              <a:lnTo>
                <a:pt x="0" y="90150"/>
              </a:lnTo>
              <a:lnTo>
                <a:pt x="3655046" y="90150"/>
              </a:lnTo>
              <a:lnTo>
                <a:pt x="3655046" y="268700"/>
              </a:lnTo>
            </a:path>
          </a:pathLst>
        </a:custGeom>
        <a:noFill/>
        <a:ln w="12700" cap="flat" cmpd="sng" algn="ctr">
          <a:solidFill>
            <a:schemeClr val="tx1"/>
          </a:solidFill>
          <a:prstDash val="solid"/>
          <a:miter lim="800000"/>
        </a:ln>
        <a:effectLst/>
      </dgm:spPr>
      <dgm:t>
        <a:bodyPr/>
        <a:lstStyle/>
        <a:p>
          <a:endParaRPr lang="en-US"/>
        </a:p>
      </dgm:t>
    </dgm:pt>
    <dgm:pt modelId="{36641972-3CC7-44E1-8272-C04B268434B1}" type="sibTrans" cxnId="{83541A13-0AA5-4C43-803D-D3D9C3519469}">
      <dgm:prSet/>
      <dgm:spPr/>
      <dgm:t>
        <a:bodyPr/>
        <a:lstStyle/>
        <a:p>
          <a:endParaRPr lang="en-US"/>
        </a:p>
      </dgm:t>
    </dgm:pt>
    <dgm:pt modelId="{8A6C4388-3F16-490F-BC4B-73192AC3B6A7}">
      <dgm:prSet phldrT="[Text]" custT="1"/>
      <dgm:spPr>
        <a:xfrm>
          <a:off x="1075323" y="1969207"/>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Age group 4</a:t>
          </a:r>
        </a:p>
      </dgm:t>
    </dgm:pt>
    <dgm:pt modelId="{1FE16C21-CB2E-4575-81C7-B956C841A782}" type="parTrans" cxnId="{4C386184-28FF-4207-B60D-A2BD53F01026}">
      <dgm:prSet/>
      <dgm:spPr>
        <a:xfrm>
          <a:off x="1925559" y="1237961"/>
          <a:ext cx="2040260" cy="731245"/>
        </a:xfrm>
        <a:custGeom>
          <a:avLst/>
          <a:gdLst/>
          <a:ahLst/>
          <a:cxnLst/>
          <a:rect l="0" t="0" r="0" b="0"/>
          <a:pathLst>
            <a:path>
              <a:moveTo>
                <a:pt x="2040260" y="0"/>
              </a:moveTo>
              <a:lnTo>
                <a:pt x="2040260" y="552696"/>
              </a:lnTo>
              <a:lnTo>
                <a:pt x="0" y="552696"/>
              </a:lnTo>
              <a:lnTo>
                <a:pt x="0" y="731245"/>
              </a:lnTo>
            </a:path>
          </a:pathLst>
        </a:custGeom>
        <a:noFill/>
        <a:ln w="12700" cap="flat" cmpd="sng" algn="ctr">
          <a:solidFill>
            <a:schemeClr val="tx1"/>
          </a:solidFill>
          <a:prstDash val="solid"/>
          <a:miter lim="800000"/>
        </a:ln>
        <a:effectLst/>
      </dgm:spPr>
      <dgm:t>
        <a:bodyPr/>
        <a:lstStyle/>
        <a:p>
          <a:endParaRPr lang="en-US"/>
        </a:p>
      </dgm:t>
    </dgm:pt>
    <dgm:pt modelId="{5DA20F30-C066-4D6A-AF7A-2C2E904E9EF7}" type="sibTrans" cxnId="{4C386184-28FF-4207-B60D-A2BD53F01026}">
      <dgm:prSet/>
      <dgm:spPr/>
      <dgm:t>
        <a:bodyPr/>
        <a:lstStyle/>
        <a:p>
          <a:endParaRPr lang="en-US"/>
        </a:p>
      </dgm:t>
    </dgm:pt>
    <dgm:pt modelId="{B80888BC-E4D3-4EB9-8D73-942C8B93E4E4}">
      <dgm:prSet phldrT="[Text]" custT="1"/>
      <dgm:spPr>
        <a:xfrm>
          <a:off x="5190466" y="1969207"/>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Not age group 4</a:t>
          </a:r>
        </a:p>
      </dgm:t>
    </dgm:pt>
    <dgm:pt modelId="{1144E22A-5580-4A9C-B1F4-F667762B6D22}" type="parTrans" cxnId="{0CC5AC09-E1AD-430A-AB7A-480222C8696C}">
      <dgm:prSet/>
      <dgm:spPr>
        <a:xfrm>
          <a:off x="3965820" y="1237961"/>
          <a:ext cx="2074882" cy="731245"/>
        </a:xfrm>
        <a:custGeom>
          <a:avLst/>
          <a:gdLst/>
          <a:ahLst/>
          <a:cxnLst/>
          <a:rect l="0" t="0" r="0" b="0"/>
          <a:pathLst>
            <a:path>
              <a:moveTo>
                <a:pt x="0" y="0"/>
              </a:moveTo>
              <a:lnTo>
                <a:pt x="0" y="552696"/>
              </a:lnTo>
              <a:lnTo>
                <a:pt x="2074882" y="552696"/>
              </a:lnTo>
              <a:lnTo>
                <a:pt x="2074882" y="731245"/>
              </a:lnTo>
            </a:path>
          </a:pathLst>
        </a:custGeom>
        <a:noFill/>
        <a:ln w="12700" cap="flat" cmpd="sng" algn="ctr">
          <a:solidFill>
            <a:schemeClr val="tx1"/>
          </a:solidFill>
          <a:prstDash val="solid"/>
          <a:miter lim="800000"/>
        </a:ln>
        <a:effectLst/>
      </dgm:spPr>
      <dgm:t>
        <a:bodyPr/>
        <a:lstStyle/>
        <a:p>
          <a:endParaRPr lang="en-US"/>
        </a:p>
      </dgm:t>
    </dgm:pt>
    <dgm:pt modelId="{515444FC-3870-460D-9B2D-FBB18637A37D}" type="sibTrans" cxnId="{0CC5AC09-E1AD-430A-AB7A-480222C8696C}">
      <dgm:prSet/>
      <dgm:spPr/>
      <dgm:t>
        <a:bodyPr/>
        <a:lstStyle/>
        <a:p>
          <a:endParaRPr lang="en-US"/>
        </a:p>
      </dgm:t>
    </dgm:pt>
    <dgm:pt modelId="{2D67E460-914D-47E1-B0E4-5A98F490CBAA}">
      <dgm:prSet phldrT="[Text]" custT="1"/>
      <dgm:spPr>
        <a:xfrm>
          <a:off x="4170336"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Age group 5</a:t>
          </a:r>
        </a:p>
      </dgm:t>
    </dgm:pt>
    <dgm:pt modelId="{D309F33D-829E-4709-A6E6-FA02E2A0055B}" type="parTrans" cxnId="{2E843C8B-AC38-401F-92C0-828FF110EADB}">
      <dgm:prSet/>
      <dgm:spPr>
        <a:xfrm>
          <a:off x="5020572" y="2400906"/>
          <a:ext cx="1020130" cy="720787"/>
        </a:xfrm>
        <a:custGeom>
          <a:avLst/>
          <a:gdLst/>
          <a:ahLst/>
          <a:cxnLst/>
          <a:rect l="0" t="0" r="0" b="0"/>
          <a:pathLst>
            <a:path>
              <a:moveTo>
                <a:pt x="1020130" y="0"/>
              </a:moveTo>
              <a:lnTo>
                <a:pt x="1020130" y="542238"/>
              </a:lnTo>
              <a:lnTo>
                <a:pt x="0" y="542238"/>
              </a:lnTo>
              <a:lnTo>
                <a:pt x="0" y="720787"/>
              </a:lnTo>
            </a:path>
          </a:pathLst>
        </a:custGeom>
        <a:noFill/>
        <a:ln w="12700" cap="flat" cmpd="sng" algn="ctr">
          <a:solidFill>
            <a:sysClr val="windowText" lastClr="000000"/>
          </a:solidFill>
          <a:prstDash val="solid"/>
          <a:miter lim="800000"/>
        </a:ln>
        <a:effectLst/>
      </dgm:spPr>
      <dgm:t>
        <a:bodyPr/>
        <a:lstStyle/>
        <a:p>
          <a:endParaRPr lang="en-US"/>
        </a:p>
      </dgm:t>
    </dgm:pt>
    <dgm:pt modelId="{7AC0C493-C78E-46E2-8455-E600737A6AE1}" type="sibTrans" cxnId="{2E843C8B-AC38-401F-92C0-828FF110EADB}">
      <dgm:prSet/>
      <dgm:spPr/>
      <dgm:t>
        <a:bodyPr/>
        <a:lstStyle/>
        <a:p>
          <a:endParaRPr lang="en-US"/>
        </a:p>
      </dgm:t>
    </dgm:pt>
    <dgm:pt modelId="{F327B79C-DA10-4BEB-81E7-AB565BE41D23}">
      <dgm:prSet phldrT="[Text]" custT="1"/>
      <dgm:spPr>
        <a:xfrm>
          <a:off x="6227907"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Not age group 5</a:t>
          </a:r>
        </a:p>
      </dgm:t>
    </dgm:pt>
    <dgm:pt modelId="{1F73F279-8D26-441C-8D5C-059C4AB60F29}" type="parTrans" cxnId="{A4CB5A09-BBAB-4287-AB97-ED7DA0587984}">
      <dgm:prSet/>
      <dgm:spPr>
        <a:xfrm>
          <a:off x="6040702" y="2400906"/>
          <a:ext cx="1037441" cy="720787"/>
        </a:xfrm>
        <a:custGeom>
          <a:avLst/>
          <a:gdLst/>
          <a:ahLst/>
          <a:cxnLst/>
          <a:rect l="0" t="0" r="0" b="0"/>
          <a:pathLst>
            <a:path>
              <a:moveTo>
                <a:pt x="0" y="0"/>
              </a:moveTo>
              <a:lnTo>
                <a:pt x="0" y="542238"/>
              </a:lnTo>
              <a:lnTo>
                <a:pt x="1037441" y="542238"/>
              </a:lnTo>
              <a:lnTo>
                <a:pt x="1037441" y="720787"/>
              </a:lnTo>
            </a:path>
          </a:pathLst>
        </a:custGeom>
        <a:noFill/>
        <a:ln w="12700" cap="flat" cmpd="sng" algn="ctr">
          <a:solidFill>
            <a:sysClr val="windowText" lastClr="000000"/>
          </a:solidFill>
          <a:prstDash val="solid"/>
          <a:miter lim="800000"/>
        </a:ln>
        <a:effectLst/>
      </dgm:spPr>
      <dgm:t>
        <a:bodyPr/>
        <a:lstStyle/>
        <a:p>
          <a:endParaRPr lang="en-US"/>
        </a:p>
      </dgm:t>
    </dgm:pt>
    <dgm:pt modelId="{87A26889-5EB3-4E69-8F68-13C151FB4B12}" type="sibTrans" cxnId="{A4CB5A09-BBAB-4287-AB97-ED7DA0587984}">
      <dgm:prSet/>
      <dgm:spPr/>
      <dgm:t>
        <a:bodyPr/>
        <a:lstStyle/>
        <a:p>
          <a:endParaRPr lang="en-US"/>
        </a:p>
      </dgm:t>
    </dgm:pt>
    <dgm:pt modelId="{392F78B4-F39B-4BE3-BC2A-84A40BEF0136}">
      <dgm:prSet phldrT="[Text]" custT="1"/>
      <dgm:spPr>
        <a:xfrm>
          <a:off x="6607402"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Age group 3</a:t>
          </a:r>
        </a:p>
      </dgm:t>
    </dgm:pt>
    <dgm:pt modelId="{C48B0758-056C-4314-8ED3-0D95E0B9A649}" type="parTrans" cxnId="{C25C840A-3198-4228-8FA4-6627F8B0F46D}">
      <dgm:prSet/>
      <dgm:spPr>
        <a:xfrm>
          <a:off x="6397955" y="3553392"/>
          <a:ext cx="209447" cy="75343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gm:spPr>
      <dgm:t>
        <a:bodyPr/>
        <a:lstStyle/>
        <a:p>
          <a:endParaRPr lang="en-US"/>
        </a:p>
      </dgm:t>
    </dgm:pt>
    <dgm:pt modelId="{A7C456A1-7701-472A-A16B-ADF2356235F7}" type="sibTrans" cxnId="{C25C840A-3198-4228-8FA4-6627F8B0F46D}">
      <dgm:prSet/>
      <dgm:spPr/>
      <dgm:t>
        <a:bodyPr/>
        <a:lstStyle/>
        <a:p>
          <a:endParaRPr lang="en-US"/>
        </a:p>
      </dgm:t>
    </dgm:pt>
    <dgm:pt modelId="{076450DD-EAA4-4444-B5DB-0181907E3A67}">
      <dgm:prSet phldrT="[Text]" custT="1"/>
      <dgm:spPr>
        <a:xfrm>
          <a:off x="6607402"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Not age group 3</a:t>
          </a:r>
        </a:p>
      </dgm:t>
    </dgm:pt>
    <dgm:pt modelId="{B499D9EB-878D-4403-BFB1-B162DB700BF0}" type="parTrans" cxnId="{08745739-181D-4830-9AC5-CD9BF90C297C}">
      <dgm:prSet/>
      <dgm:spPr>
        <a:xfrm>
          <a:off x="6397955" y="3553392"/>
          <a:ext cx="209447" cy="1279754"/>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gm:spPr>
      <dgm:t>
        <a:bodyPr/>
        <a:lstStyle/>
        <a:p>
          <a:endParaRPr lang="en-US"/>
        </a:p>
      </dgm:t>
    </dgm:pt>
    <dgm:pt modelId="{BF538986-B0D3-40AA-AA5C-6844276088D6}" type="sibTrans" cxnId="{08745739-181D-4830-9AC5-CD9BF90C297C}">
      <dgm:prSet/>
      <dgm:spPr/>
      <dgm:t>
        <a:bodyPr/>
        <a:lstStyle/>
        <a:p>
          <a:endParaRPr lang="en-US"/>
        </a:p>
      </dgm:t>
    </dgm:pt>
    <dgm:pt modelId="{91B4C879-2026-4F42-A257-8FD739C64F24}">
      <dgm:prSet phldrT="[Text]" custT="1"/>
      <dgm:spPr>
        <a:xfrm>
          <a:off x="4549830"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0.4%</a:t>
          </a:r>
        </a:p>
      </dgm:t>
    </dgm:pt>
    <dgm:pt modelId="{E23B5191-FE57-4D3F-9F29-49049461BDB3}" type="parTrans" cxnId="{D03502E3-5C67-4FD7-9D34-A2E3B976D63A}">
      <dgm:prSet/>
      <dgm:spPr>
        <a:xfrm>
          <a:off x="4340383" y="3553392"/>
          <a:ext cx="209447" cy="75343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gm:spPr>
      <dgm:t>
        <a:bodyPr/>
        <a:lstStyle/>
        <a:p>
          <a:endParaRPr lang="en-US"/>
        </a:p>
      </dgm:t>
    </dgm:pt>
    <dgm:pt modelId="{29ED0583-F789-4B5C-9DA3-3F17B6A62FCF}" type="sibTrans" cxnId="{D03502E3-5C67-4FD7-9D34-A2E3B976D63A}">
      <dgm:prSet/>
      <dgm:spPr/>
      <dgm:t>
        <a:bodyPr/>
        <a:lstStyle/>
        <a:p>
          <a:endParaRPr lang="en-US"/>
        </a:p>
      </dgm:t>
    </dgm:pt>
    <dgm:pt modelId="{86DA3352-BF99-4FEF-BA1D-4FA15E5AFC14}">
      <dgm:prSet phldrT="[Text]" custT="1"/>
      <dgm:spPr>
        <a:xfrm>
          <a:off x="4549830"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0.4% or more</a:t>
          </a:r>
        </a:p>
      </dgm:t>
    </dgm:pt>
    <dgm:pt modelId="{D00845CF-771D-4886-9F4E-CA13DB0C26BB}" type="parTrans" cxnId="{FF7A9623-E5B7-4ED4-B27E-6C8D8BA4E5E8}">
      <dgm:prSet/>
      <dgm:spPr>
        <a:xfrm>
          <a:off x="4340383" y="3553392"/>
          <a:ext cx="209447" cy="1279754"/>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gm:spPr>
      <dgm:t>
        <a:bodyPr/>
        <a:lstStyle/>
        <a:p>
          <a:endParaRPr lang="en-US"/>
        </a:p>
      </dgm:t>
    </dgm:pt>
    <dgm:pt modelId="{8CDC7B55-2FE5-4712-8115-A169AB237B01}" type="sibTrans" cxnId="{FF7A9623-E5B7-4ED4-B27E-6C8D8BA4E5E8}">
      <dgm:prSet/>
      <dgm:spPr/>
      <dgm:t>
        <a:bodyPr/>
        <a:lstStyle/>
        <a:p>
          <a:endParaRPr lang="en-US"/>
        </a:p>
      </dgm:t>
    </dgm:pt>
    <dgm:pt modelId="{89704EB3-4D93-4180-9D92-D0EC5BCC74EE}">
      <dgm:prSet phldrT="[Text]" custT="1"/>
      <dgm:spPr>
        <a:xfrm>
          <a:off x="55192"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1.2%</a:t>
          </a:r>
        </a:p>
      </dgm:t>
    </dgm:pt>
    <dgm:pt modelId="{905173B8-205C-4885-8FE9-33E881ADE952}" type="parTrans" cxnId="{ACC85FF7-E46B-4540-A0C4-3E393DEB0570}">
      <dgm:prSet/>
      <dgm:spPr>
        <a:xfrm>
          <a:off x="905429" y="2400906"/>
          <a:ext cx="1020130" cy="720787"/>
        </a:xfrm>
        <a:custGeom>
          <a:avLst/>
          <a:gdLst/>
          <a:ahLst/>
          <a:cxnLst/>
          <a:rect l="0" t="0" r="0" b="0"/>
          <a:pathLst>
            <a:path>
              <a:moveTo>
                <a:pt x="1020130" y="0"/>
              </a:moveTo>
              <a:lnTo>
                <a:pt x="1020130" y="542238"/>
              </a:lnTo>
              <a:lnTo>
                <a:pt x="0" y="542238"/>
              </a:lnTo>
              <a:lnTo>
                <a:pt x="0" y="720787"/>
              </a:lnTo>
            </a:path>
          </a:pathLst>
        </a:custGeom>
        <a:noFill/>
        <a:ln w="12700" cap="flat" cmpd="sng" algn="ctr">
          <a:solidFill>
            <a:sysClr val="windowText" lastClr="000000"/>
          </a:solidFill>
          <a:prstDash val="solid"/>
          <a:miter lim="800000"/>
        </a:ln>
        <a:effectLst/>
      </dgm:spPr>
      <dgm:t>
        <a:bodyPr/>
        <a:lstStyle/>
        <a:p>
          <a:endParaRPr lang="en-US"/>
        </a:p>
      </dgm:t>
    </dgm:pt>
    <dgm:pt modelId="{AD99CE41-8034-46C7-AF9F-F8C4386FB657}" type="sibTrans" cxnId="{ACC85FF7-E46B-4540-A0C4-3E393DEB0570}">
      <dgm:prSet/>
      <dgm:spPr/>
      <dgm:t>
        <a:bodyPr/>
        <a:lstStyle/>
        <a:p>
          <a:endParaRPr lang="en-US"/>
        </a:p>
      </dgm:t>
    </dgm:pt>
    <dgm:pt modelId="{509191DF-C5E0-48CE-8F43-67EB25B660BE}">
      <dgm:prSet phldrT="[Text]" custT="1"/>
      <dgm:spPr>
        <a:xfrm>
          <a:off x="2112764"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1.2% or more</a:t>
          </a:r>
        </a:p>
      </dgm:t>
    </dgm:pt>
    <dgm:pt modelId="{2A62328F-4C3E-4465-A19F-BD7CEA324CE7}" type="parTrans" cxnId="{22EE5765-4AC7-4321-9B09-CAB22F3C8791}">
      <dgm:prSet/>
      <dgm:spPr>
        <a:xfrm>
          <a:off x="1925559" y="2400906"/>
          <a:ext cx="1037441" cy="720787"/>
        </a:xfrm>
        <a:custGeom>
          <a:avLst/>
          <a:gdLst/>
          <a:ahLst/>
          <a:cxnLst/>
          <a:rect l="0" t="0" r="0" b="0"/>
          <a:pathLst>
            <a:path>
              <a:moveTo>
                <a:pt x="0" y="0"/>
              </a:moveTo>
              <a:lnTo>
                <a:pt x="0" y="542238"/>
              </a:lnTo>
              <a:lnTo>
                <a:pt x="1037441" y="542238"/>
              </a:lnTo>
              <a:lnTo>
                <a:pt x="1037441" y="720787"/>
              </a:lnTo>
            </a:path>
          </a:pathLst>
        </a:custGeom>
        <a:noFill/>
        <a:ln w="12700" cap="flat" cmpd="sng" algn="ctr">
          <a:solidFill>
            <a:sysClr val="windowText" lastClr="000000"/>
          </a:solidFill>
          <a:prstDash val="solid"/>
          <a:miter lim="800000"/>
        </a:ln>
        <a:effectLst/>
      </dgm:spPr>
      <dgm:t>
        <a:bodyPr/>
        <a:lstStyle/>
        <a:p>
          <a:endParaRPr lang="en-US"/>
        </a:p>
      </dgm:t>
    </dgm:pt>
    <dgm:pt modelId="{5F42F21B-6252-4D38-A8C4-475EF996DA47}" type="sibTrans" cxnId="{22EE5765-4AC7-4321-9B09-CAB22F3C8791}">
      <dgm:prSet/>
      <dgm:spPr/>
      <dgm:t>
        <a:bodyPr/>
        <a:lstStyle/>
        <a:p>
          <a:endParaRPr lang="en-US"/>
        </a:p>
      </dgm:t>
    </dgm:pt>
    <dgm:pt modelId="{48B35E07-CE2E-4007-8469-B04D8552931C}">
      <dgm:prSet phldrT="[Text]" custT="1"/>
      <dgm:spPr>
        <a:xfrm>
          <a:off x="471655"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12.5 months</a:t>
          </a:r>
        </a:p>
      </dgm:t>
    </dgm:pt>
    <dgm:pt modelId="{08A7B649-C3DC-40F1-812F-10B74325782C}" type="parTrans" cxnId="{B95A643C-E734-4C8B-9497-15CA78D47004}">
      <dgm:prSet/>
      <dgm:spPr>
        <a:xfrm>
          <a:off x="225240" y="3553392"/>
          <a:ext cx="246415" cy="753432"/>
        </a:xfrm>
        <a:custGeom>
          <a:avLst/>
          <a:gdLst/>
          <a:ahLst/>
          <a:cxnLst/>
          <a:rect l="0" t="0" r="0" b="0"/>
          <a:pathLst>
            <a:path>
              <a:moveTo>
                <a:pt x="0" y="0"/>
              </a:moveTo>
              <a:lnTo>
                <a:pt x="0" y="753432"/>
              </a:lnTo>
              <a:lnTo>
                <a:pt x="246415" y="753432"/>
              </a:lnTo>
            </a:path>
          </a:pathLst>
        </a:custGeom>
        <a:noFill/>
        <a:ln w="12700" cap="flat" cmpd="sng" algn="ctr">
          <a:solidFill>
            <a:sysClr val="windowText" lastClr="000000"/>
          </a:solidFill>
          <a:prstDash val="solid"/>
          <a:miter lim="800000"/>
        </a:ln>
        <a:effectLst/>
      </dgm:spPr>
      <dgm:t>
        <a:bodyPr/>
        <a:lstStyle/>
        <a:p>
          <a:endParaRPr lang="en-US"/>
        </a:p>
      </dgm:t>
    </dgm:pt>
    <dgm:pt modelId="{0B364482-C5BA-4FEC-AC08-DB0E9420F4CE}" type="sibTrans" cxnId="{B95A643C-E734-4C8B-9497-15CA78D47004}">
      <dgm:prSet/>
      <dgm:spPr/>
      <dgm:t>
        <a:bodyPr/>
        <a:lstStyle/>
        <a:p>
          <a:endParaRPr lang="en-US"/>
        </a:p>
      </dgm:t>
    </dgm:pt>
    <dgm:pt modelId="{F1768B4A-8E01-440F-BB0E-C78C10F45FD7}">
      <dgm:prSet phldrT="[Text]" custT="1"/>
      <dgm:spPr>
        <a:xfrm>
          <a:off x="471655"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12.5 months or more</a:t>
          </a:r>
        </a:p>
      </dgm:t>
    </dgm:pt>
    <dgm:pt modelId="{3A872F86-D491-4DC8-925A-28EFD5DFE115}" type="parTrans" cxnId="{7C341757-7C95-43E0-AFC8-696AE7471F28}">
      <dgm:prSet/>
      <dgm:spPr>
        <a:xfrm>
          <a:off x="225240" y="3553392"/>
          <a:ext cx="246415" cy="1279754"/>
        </a:xfrm>
        <a:custGeom>
          <a:avLst/>
          <a:gdLst/>
          <a:ahLst/>
          <a:cxnLst/>
          <a:rect l="0" t="0" r="0" b="0"/>
          <a:pathLst>
            <a:path>
              <a:moveTo>
                <a:pt x="0" y="0"/>
              </a:moveTo>
              <a:lnTo>
                <a:pt x="0" y="1279754"/>
              </a:lnTo>
              <a:lnTo>
                <a:pt x="246415" y="1279754"/>
              </a:lnTo>
            </a:path>
          </a:pathLst>
        </a:custGeom>
        <a:noFill/>
        <a:ln w="12700" cap="flat" cmpd="sng" algn="ctr">
          <a:solidFill>
            <a:sysClr val="windowText" lastClr="000000"/>
          </a:solidFill>
          <a:prstDash val="solid"/>
          <a:miter lim="800000"/>
        </a:ln>
        <a:effectLst/>
      </dgm:spPr>
      <dgm:t>
        <a:bodyPr/>
        <a:lstStyle/>
        <a:p>
          <a:endParaRPr lang="en-US"/>
        </a:p>
      </dgm:t>
    </dgm:pt>
    <dgm:pt modelId="{BAB093E2-4900-4FF8-87B9-46E2D7FAF251}" type="sibTrans" cxnId="{7C341757-7C95-43E0-AFC8-696AE7471F28}">
      <dgm:prSet/>
      <dgm:spPr/>
      <dgm:t>
        <a:bodyPr/>
        <a:lstStyle/>
        <a:p>
          <a:endParaRPr lang="en-US"/>
        </a:p>
      </dgm:t>
    </dgm:pt>
    <dgm:pt modelId="{F732367E-2F62-4B1A-90C2-F45EEF4C4B66}">
      <dgm:prSet phldrT="[Text]" custT="1"/>
      <dgm:spPr>
        <a:xfrm>
          <a:off x="2529227"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13 months</a:t>
          </a:r>
        </a:p>
      </dgm:t>
    </dgm:pt>
    <dgm:pt modelId="{028FEC60-2BE7-4400-8FDD-1DABE287A502}" type="parTrans" cxnId="{41205528-6831-41B0-A551-5AFED188171A}">
      <dgm:prSet/>
      <dgm:spPr>
        <a:xfrm>
          <a:off x="2282811" y="3553392"/>
          <a:ext cx="246415" cy="753432"/>
        </a:xfrm>
        <a:custGeom>
          <a:avLst/>
          <a:gdLst/>
          <a:ahLst/>
          <a:cxnLst/>
          <a:rect l="0" t="0" r="0" b="0"/>
          <a:pathLst>
            <a:path>
              <a:moveTo>
                <a:pt x="0" y="0"/>
              </a:moveTo>
              <a:lnTo>
                <a:pt x="0" y="753432"/>
              </a:lnTo>
              <a:lnTo>
                <a:pt x="246415" y="753432"/>
              </a:lnTo>
            </a:path>
          </a:pathLst>
        </a:custGeom>
        <a:noFill/>
        <a:ln w="12700" cap="flat" cmpd="sng" algn="ctr">
          <a:solidFill>
            <a:sysClr val="windowText" lastClr="000000"/>
          </a:solidFill>
          <a:prstDash val="solid"/>
          <a:miter lim="800000"/>
        </a:ln>
        <a:effectLst/>
      </dgm:spPr>
      <dgm:t>
        <a:bodyPr/>
        <a:lstStyle/>
        <a:p>
          <a:endParaRPr lang="en-US"/>
        </a:p>
      </dgm:t>
    </dgm:pt>
    <dgm:pt modelId="{081E6ECF-DD9E-4AAC-BA57-AE8C7ABFCB18}" type="sibTrans" cxnId="{41205528-6831-41B0-A551-5AFED188171A}">
      <dgm:prSet/>
      <dgm:spPr/>
      <dgm:t>
        <a:bodyPr/>
        <a:lstStyle/>
        <a:p>
          <a:endParaRPr lang="en-US"/>
        </a:p>
      </dgm:t>
    </dgm:pt>
    <dgm:pt modelId="{B12BD894-464F-4E97-8C7B-BD3B195E0687}">
      <dgm:prSet phldrT="[Text]" custT="1"/>
      <dgm:spPr>
        <a:xfrm>
          <a:off x="2492258"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13 months or more</a:t>
          </a:r>
        </a:p>
      </dgm:t>
    </dgm:pt>
    <dgm:pt modelId="{D52752E1-C68F-4877-9B9F-B52F23285CE4}" type="parTrans" cxnId="{7CC34E8E-0D80-4C26-83D7-50666703F5E2}">
      <dgm:prSet/>
      <dgm:spPr>
        <a:xfrm>
          <a:off x="2282811" y="3553392"/>
          <a:ext cx="209447" cy="1279754"/>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gm:spPr>
      <dgm:t>
        <a:bodyPr/>
        <a:lstStyle/>
        <a:p>
          <a:endParaRPr lang="en-US"/>
        </a:p>
      </dgm:t>
    </dgm:pt>
    <dgm:pt modelId="{6D00CD17-0DAF-44A0-90BF-C8B5E3259020}" type="sibTrans" cxnId="{7CC34E8E-0D80-4C26-83D7-50666703F5E2}">
      <dgm:prSet/>
      <dgm:spPr/>
      <dgm:t>
        <a:bodyPr/>
        <a:lstStyle/>
        <a:p>
          <a:endParaRPr lang="en-US"/>
        </a:p>
      </dgm:t>
    </dgm:pt>
    <dgm:pt modelId="{6A345206-0754-4EAE-9DE6-3B752030AC0B}">
      <dgm:prSet phldrT="[Text]" custT="1"/>
      <dgm:spPr>
        <a:xfrm>
          <a:off x="9305609" y="1969207"/>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12 months</a:t>
          </a:r>
        </a:p>
      </dgm:t>
    </dgm:pt>
    <dgm:pt modelId="{BB563ACF-AFE1-42CA-AC4E-545BD6A72ECE}" type="parTrans" cxnId="{E75C2507-14F3-4721-AEDB-102434806A23}">
      <dgm:prSet/>
      <dgm:spPr>
        <a:xfrm>
          <a:off x="10155846" y="1237961"/>
          <a:ext cx="1011475" cy="731245"/>
        </a:xfrm>
        <a:custGeom>
          <a:avLst/>
          <a:gdLst/>
          <a:ahLst/>
          <a:cxnLst/>
          <a:rect l="0" t="0" r="0" b="0"/>
          <a:pathLst>
            <a:path>
              <a:moveTo>
                <a:pt x="1011475" y="0"/>
              </a:moveTo>
              <a:lnTo>
                <a:pt x="1011475" y="552696"/>
              </a:lnTo>
              <a:lnTo>
                <a:pt x="0" y="552696"/>
              </a:lnTo>
              <a:lnTo>
                <a:pt x="0" y="731245"/>
              </a:lnTo>
            </a:path>
          </a:pathLst>
        </a:custGeom>
        <a:noFill/>
        <a:ln w="12700" cap="flat" cmpd="sng" algn="ctr">
          <a:solidFill>
            <a:sysClr val="windowText" lastClr="000000"/>
          </a:solidFill>
          <a:prstDash val="solid"/>
          <a:miter lim="800000"/>
        </a:ln>
        <a:effectLst/>
      </dgm:spPr>
      <dgm:t>
        <a:bodyPr/>
        <a:lstStyle/>
        <a:p>
          <a:endParaRPr lang="en-US"/>
        </a:p>
      </dgm:t>
    </dgm:pt>
    <dgm:pt modelId="{D83A4654-894F-48B8-A065-8C12473689BC}" type="sibTrans" cxnId="{E75C2507-14F3-4721-AEDB-102434806A23}">
      <dgm:prSet/>
      <dgm:spPr/>
      <dgm:t>
        <a:bodyPr/>
        <a:lstStyle/>
        <a:p>
          <a:endParaRPr lang="en-US"/>
        </a:p>
      </dgm:t>
    </dgm:pt>
    <dgm:pt modelId="{774CC811-809E-4807-AB40-B5EE5B2D146D}">
      <dgm:prSet phldrT="[Text]" custT="1"/>
      <dgm:spPr>
        <a:xfrm>
          <a:off x="11318471" y="1969207"/>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12 months or more</a:t>
          </a:r>
        </a:p>
      </dgm:t>
    </dgm:pt>
    <dgm:pt modelId="{0796718A-10C6-40A3-AF95-7908411104BE}" type="parTrans" cxnId="{1AC5507D-F060-4DC2-B88F-91E3B18C1769}">
      <dgm:prSet/>
      <dgm:spPr>
        <a:xfrm>
          <a:off x="11167321" y="1237961"/>
          <a:ext cx="1001386" cy="731245"/>
        </a:xfrm>
        <a:custGeom>
          <a:avLst/>
          <a:gdLst/>
          <a:ahLst/>
          <a:cxnLst/>
          <a:rect l="0" t="0" r="0" b="0"/>
          <a:pathLst>
            <a:path>
              <a:moveTo>
                <a:pt x="0" y="0"/>
              </a:moveTo>
              <a:lnTo>
                <a:pt x="0" y="552696"/>
              </a:lnTo>
              <a:lnTo>
                <a:pt x="1001386" y="552696"/>
              </a:lnTo>
              <a:lnTo>
                <a:pt x="1001386" y="731245"/>
              </a:lnTo>
            </a:path>
          </a:pathLst>
        </a:custGeom>
        <a:noFill/>
        <a:ln w="12700" cap="flat" cmpd="sng" algn="ctr">
          <a:solidFill>
            <a:sysClr val="windowText" lastClr="000000"/>
          </a:solidFill>
          <a:prstDash val="solid"/>
          <a:miter lim="800000"/>
        </a:ln>
        <a:effectLst/>
      </dgm:spPr>
      <dgm:t>
        <a:bodyPr/>
        <a:lstStyle/>
        <a:p>
          <a:endParaRPr lang="en-US"/>
        </a:p>
      </dgm:t>
    </dgm:pt>
    <dgm:pt modelId="{169065C0-C0D7-4681-9A3C-984C9DE63C63}" type="sibTrans" cxnId="{1AC5507D-F060-4DC2-B88F-91E3B18C1769}">
      <dgm:prSet/>
      <dgm:spPr/>
      <dgm:t>
        <a:bodyPr/>
        <a:lstStyle/>
        <a:p>
          <a:endParaRPr lang="en-US"/>
        </a:p>
      </dgm:t>
    </dgm:pt>
    <dgm:pt modelId="{9AA9AD46-3DEA-4A23-BC11-F8A7D71834F1}">
      <dgm:prSet phldrT="[Text]" custT="1"/>
      <dgm:spPr>
        <a:xfrm>
          <a:off x="8285479"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40 days</a:t>
          </a:r>
        </a:p>
      </dgm:t>
    </dgm:pt>
    <dgm:pt modelId="{19D6CE66-D839-4AEA-B7B6-AD9DC7D232AC}" type="parTrans" cxnId="{D7D68F31-B6D2-4465-93AA-6092CC529610}">
      <dgm:prSet/>
      <dgm:spPr>
        <a:xfrm>
          <a:off x="9135715" y="2400906"/>
          <a:ext cx="1020130" cy="720787"/>
        </a:xfrm>
        <a:custGeom>
          <a:avLst/>
          <a:gdLst/>
          <a:ahLst/>
          <a:cxnLst/>
          <a:rect l="0" t="0" r="0" b="0"/>
          <a:pathLst>
            <a:path>
              <a:moveTo>
                <a:pt x="1020130" y="0"/>
              </a:moveTo>
              <a:lnTo>
                <a:pt x="1020130" y="542238"/>
              </a:lnTo>
              <a:lnTo>
                <a:pt x="0" y="542238"/>
              </a:lnTo>
              <a:lnTo>
                <a:pt x="0" y="720787"/>
              </a:lnTo>
            </a:path>
          </a:pathLst>
        </a:custGeom>
        <a:noFill/>
        <a:ln w="12700" cap="flat" cmpd="sng" algn="ctr">
          <a:noFill/>
          <a:prstDash val="solid"/>
          <a:miter lim="800000"/>
        </a:ln>
        <a:effectLst/>
      </dgm:spPr>
      <dgm:t>
        <a:bodyPr/>
        <a:lstStyle/>
        <a:p>
          <a:endParaRPr lang="en-US"/>
        </a:p>
      </dgm:t>
    </dgm:pt>
    <dgm:pt modelId="{858C7A17-8E45-401D-813A-F7CA2F59CBD7}" type="sibTrans" cxnId="{D7D68F31-B6D2-4465-93AA-6092CC529610}">
      <dgm:prSet/>
      <dgm:spPr/>
      <dgm:t>
        <a:bodyPr/>
        <a:lstStyle/>
        <a:p>
          <a:endParaRPr lang="en-US"/>
        </a:p>
      </dgm:t>
    </dgm:pt>
    <dgm:pt modelId="{C3F29836-A59E-49F2-8CCF-88533177DA79}">
      <dgm:prSet phldrT="[Text]" custT="1"/>
      <dgm:spPr>
        <a:xfrm>
          <a:off x="10343051" y="3121693"/>
          <a:ext cx="1700472" cy="43169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40 days or more</a:t>
          </a:r>
        </a:p>
      </dgm:t>
    </dgm:pt>
    <dgm:pt modelId="{A9DDD642-E581-4AB6-B35E-200EC5FA8D71}" type="parTrans" cxnId="{E994F057-BA46-4519-AA77-245CC78BE646}">
      <dgm:prSet/>
      <dgm:spPr>
        <a:xfrm>
          <a:off x="10155846" y="2400906"/>
          <a:ext cx="1037441" cy="720787"/>
        </a:xfrm>
        <a:custGeom>
          <a:avLst/>
          <a:gdLst/>
          <a:ahLst/>
          <a:cxnLst/>
          <a:rect l="0" t="0" r="0" b="0"/>
          <a:pathLst>
            <a:path>
              <a:moveTo>
                <a:pt x="0" y="0"/>
              </a:moveTo>
              <a:lnTo>
                <a:pt x="0" y="542238"/>
              </a:lnTo>
              <a:lnTo>
                <a:pt x="1037441" y="542238"/>
              </a:lnTo>
              <a:lnTo>
                <a:pt x="1037441" y="720787"/>
              </a:lnTo>
            </a:path>
          </a:pathLst>
        </a:custGeom>
        <a:noFill/>
        <a:ln w="12700" cap="flat" cmpd="sng" algn="ctr">
          <a:noFill/>
          <a:prstDash val="solid"/>
          <a:miter lim="800000"/>
        </a:ln>
        <a:effectLst/>
      </dgm:spPr>
      <dgm:t>
        <a:bodyPr/>
        <a:lstStyle/>
        <a:p>
          <a:endParaRPr lang="en-US"/>
        </a:p>
      </dgm:t>
    </dgm:pt>
    <dgm:pt modelId="{FAC280FC-15B0-44CE-BD61-172EBD302BFD}" type="sibTrans" cxnId="{E994F057-BA46-4519-AA77-245CC78BE646}">
      <dgm:prSet/>
      <dgm:spPr/>
      <dgm:t>
        <a:bodyPr/>
        <a:lstStyle/>
        <a:p>
          <a:endParaRPr lang="en-US"/>
        </a:p>
      </dgm:t>
    </dgm:pt>
    <dgm:pt modelId="{6E53D093-0048-43FC-8E10-CC193604FB0E}">
      <dgm:prSet phldrT="[Text]" custT="1"/>
      <dgm:spPr>
        <a:xfrm>
          <a:off x="8664973"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Less than 8 days</a:t>
          </a:r>
        </a:p>
      </dgm:t>
    </dgm:pt>
    <dgm:pt modelId="{6409C852-0829-45C5-A173-796D808DBFFC}" type="parTrans" cxnId="{81070E4F-525D-4181-9008-BF1043E99A21}">
      <dgm:prSet/>
      <dgm:spPr>
        <a:xfrm>
          <a:off x="8455526" y="3553392"/>
          <a:ext cx="209447" cy="75343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gm:spPr>
      <dgm:t>
        <a:bodyPr/>
        <a:lstStyle/>
        <a:p>
          <a:endParaRPr lang="en-US"/>
        </a:p>
      </dgm:t>
    </dgm:pt>
    <dgm:pt modelId="{6B817E75-0616-43D3-8B88-F3954769B9E5}" type="sibTrans" cxnId="{81070E4F-525D-4181-9008-BF1043E99A21}">
      <dgm:prSet/>
      <dgm:spPr/>
      <dgm:t>
        <a:bodyPr/>
        <a:lstStyle/>
        <a:p>
          <a:endParaRPr lang="en-US"/>
        </a:p>
      </dgm:t>
    </dgm:pt>
    <dgm:pt modelId="{E94F55A4-4DE8-4D8F-8DE2-43BA0F062B90}">
      <dgm:prSet phldrT="[Text]" custT="1"/>
      <dgm:spPr>
        <a:xfrm>
          <a:off x="8664973"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8 days or more </a:t>
          </a:r>
        </a:p>
      </dgm:t>
    </dgm:pt>
    <dgm:pt modelId="{60A3A0F4-CEB2-436A-970D-4D56C69DA8FC}" type="parTrans" cxnId="{62E861FE-613A-4CF2-B87D-EF42B8AD5213}">
      <dgm:prSet/>
      <dgm:spPr>
        <a:xfrm>
          <a:off x="8455526" y="3553392"/>
          <a:ext cx="209447" cy="1279754"/>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gm:spPr>
      <dgm:t>
        <a:bodyPr/>
        <a:lstStyle/>
        <a:p>
          <a:endParaRPr lang="en-US"/>
        </a:p>
      </dgm:t>
    </dgm:pt>
    <dgm:pt modelId="{16AF352E-9C88-47EB-8238-9BCE52A17F20}" type="sibTrans" cxnId="{62E861FE-613A-4CF2-B87D-EF42B8AD5213}">
      <dgm:prSet/>
      <dgm:spPr/>
      <dgm:t>
        <a:bodyPr/>
        <a:lstStyle/>
        <a:p>
          <a:endParaRPr lang="en-US"/>
        </a:p>
      </dgm:t>
    </dgm:pt>
    <dgm:pt modelId="{FECC3288-7904-42AF-94B7-D662D3A240D9}">
      <dgm:prSet phldrT="[Text]" custT="1"/>
      <dgm:spPr>
        <a:xfrm>
          <a:off x="10722545" y="4100987"/>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Campaign category 2</a:t>
          </a:r>
        </a:p>
      </dgm:t>
    </dgm:pt>
    <dgm:pt modelId="{5BE7B54C-0CF9-4381-829A-1432A77D5E14}" type="parTrans" cxnId="{1BCB9071-F3A1-4004-83BB-CF8DD59078B1}">
      <dgm:prSet/>
      <dgm:spPr>
        <a:xfrm>
          <a:off x="10513098" y="3553392"/>
          <a:ext cx="209447" cy="75343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gm:spPr>
      <dgm:t>
        <a:bodyPr/>
        <a:lstStyle/>
        <a:p>
          <a:endParaRPr lang="en-US"/>
        </a:p>
      </dgm:t>
    </dgm:pt>
    <dgm:pt modelId="{7912BF9B-E158-4DB6-801D-0464B887B822}" type="sibTrans" cxnId="{1BCB9071-F3A1-4004-83BB-CF8DD59078B1}">
      <dgm:prSet/>
      <dgm:spPr/>
      <dgm:t>
        <a:bodyPr/>
        <a:lstStyle/>
        <a:p>
          <a:endParaRPr lang="en-US"/>
        </a:p>
      </dgm:t>
    </dgm:pt>
    <dgm:pt modelId="{19968CD1-8C37-4002-98B5-438B8CED65C2}">
      <dgm:prSet phldrT="[Text]" custT="1"/>
      <dgm:spPr>
        <a:xfrm>
          <a:off x="10722545" y="4627309"/>
          <a:ext cx="1700472" cy="411675"/>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US" sz="1200">
              <a:solidFill>
                <a:sysClr val="windowText" lastClr="000000"/>
              </a:solidFill>
              <a:latin typeface="Calibri" panose="020F0502020204030204"/>
              <a:ea typeface="+mn-ea"/>
              <a:cs typeface="+mn-cs"/>
            </a:rPr>
            <a:t>Not campaign category 2</a:t>
          </a:r>
        </a:p>
      </dgm:t>
    </dgm:pt>
    <dgm:pt modelId="{A615A807-FE64-4579-994C-FA40AB4F0019}" type="parTrans" cxnId="{2CFC2D47-8AEE-4098-B246-5B873772F937}">
      <dgm:prSet/>
      <dgm:spPr>
        <a:xfrm>
          <a:off x="10513098" y="3553392"/>
          <a:ext cx="209447" cy="1279754"/>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gm:spPr>
      <dgm:t>
        <a:bodyPr/>
        <a:lstStyle/>
        <a:p>
          <a:endParaRPr lang="en-US"/>
        </a:p>
      </dgm:t>
    </dgm:pt>
    <dgm:pt modelId="{111D0BA6-53D9-49D3-A1D0-C29EE2ED19E0}" type="sibTrans" cxnId="{2CFC2D47-8AEE-4098-B246-5B873772F937}">
      <dgm:prSet/>
      <dgm:spPr/>
      <dgm:t>
        <a:bodyPr/>
        <a:lstStyle/>
        <a:p>
          <a:endParaRPr lang="en-US"/>
        </a:p>
      </dgm:t>
    </dgm:pt>
    <dgm:pt modelId="{7D2B5793-E333-470F-941C-22BA201F939E}" type="pres">
      <dgm:prSet presAssocID="{F3B45E21-FF6D-48D5-9D27-55BE32DFC2E0}" presName="hierChild1" presStyleCnt="0">
        <dgm:presLayoutVars>
          <dgm:orgChart val="1"/>
          <dgm:chPref val="1"/>
          <dgm:dir/>
          <dgm:animOne val="branch"/>
          <dgm:animLvl val="lvl"/>
          <dgm:resizeHandles/>
        </dgm:presLayoutVars>
      </dgm:prSet>
      <dgm:spPr/>
    </dgm:pt>
    <dgm:pt modelId="{CB10F1E6-C319-4B67-BC29-CE58A315D4BA}" type="pres">
      <dgm:prSet presAssocID="{983D241F-B774-4323-B37A-25827CC9A95A}" presName="hierRoot1" presStyleCnt="0">
        <dgm:presLayoutVars>
          <dgm:hierBranch val="init"/>
        </dgm:presLayoutVars>
      </dgm:prSet>
      <dgm:spPr/>
    </dgm:pt>
    <dgm:pt modelId="{29E1CD9B-3A6E-4E29-AEB1-5984999516C4}" type="pres">
      <dgm:prSet presAssocID="{983D241F-B774-4323-B37A-25827CC9A95A}" presName="rootComposite1" presStyleCnt="0"/>
      <dgm:spPr/>
    </dgm:pt>
    <dgm:pt modelId="{F6BDB617-DBD0-481D-87E9-A05CAD7AED16}" type="pres">
      <dgm:prSet presAssocID="{983D241F-B774-4323-B37A-25827CC9A95A}" presName="rootText1" presStyleLbl="node0" presStyleIdx="0" presStyleCnt="1" custScaleX="127244" custScaleY="53581" custLinFactNeighborX="2823" custLinFactNeighborY="-42083">
        <dgm:presLayoutVars>
          <dgm:chPref val="3"/>
        </dgm:presLayoutVars>
      </dgm:prSet>
      <dgm:spPr/>
    </dgm:pt>
    <dgm:pt modelId="{FBABAF0F-D3BF-4B56-A48A-C08DB40F2649}" type="pres">
      <dgm:prSet presAssocID="{983D241F-B774-4323-B37A-25827CC9A95A}" presName="rootConnector1" presStyleLbl="node1" presStyleIdx="0" presStyleCnt="0"/>
      <dgm:spPr/>
    </dgm:pt>
    <dgm:pt modelId="{FA868E24-126D-4407-B008-53502696E7B1}" type="pres">
      <dgm:prSet presAssocID="{983D241F-B774-4323-B37A-25827CC9A95A}" presName="hierChild2" presStyleCnt="0"/>
      <dgm:spPr/>
    </dgm:pt>
    <dgm:pt modelId="{9A24130A-DA5A-4645-BD2C-C70F3968461C}" type="pres">
      <dgm:prSet presAssocID="{729D96DA-B674-445C-B1D9-86246C777059}" presName="Name37" presStyleLbl="parChTrans1D2" presStyleIdx="0" presStyleCnt="2"/>
      <dgm:spPr/>
    </dgm:pt>
    <dgm:pt modelId="{725B6C42-197D-45E8-BBEA-ABBBAD208991}" type="pres">
      <dgm:prSet presAssocID="{1D58767B-717A-446A-8870-A6462173C334}" presName="hierRoot2" presStyleCnt="0">
        <dgm:presLayoutVars>
          <dgm:hierBranch val="init"/>
        </dgm:presLayoutVars>
      </dgm:prSet>
      <dgm:spPr/>
    </dgm:pt>
    <dgm:pt modelId="{2C118B7D-C320-4897-8262-1F60E15F07B7}" type="pres">
      <dgm:prSet presAssocID="{1D58767B-717A-446A-8870-A6462173C334}" presName="rootComposite" presStyleCnt="0"/>
      <dgm:spPr/>
    </dgm:pt>
    <dgm:pt modelId="{471C1004-CEB8-4992-B5D2-06C0E12B0B2E}" type="pres">
      <dgm:prSet presAssocID="{1D58767B-717A-446A-8870-A6462173C334}" presName="rootText" presStyleLbl="node2" presStyleIdx="0" presStyleCnt="2" custScaleY="50774" custLinFactNeighborX="30283" custLinFactNeighborY="-60018">
        <dgm:presLayoutVars>
          <dgm:chPref val="3"/>
        </dgm:presLayoutVars>
      </dgm:prSet>
      <dgm:spPr/>
    </dgm:pt>
    <dgm:pt modelId="{552F65DB-3F02-46D2-B576-6D37716558D0}" type="pres">
      <dgm:prSet presAssocID="{1D58767B-717A-446A-8870-A6462173C334}" presName="rootConnector" presStyleLbl="node2" presStyleIdx="0" presStyleCnt="2"/>
      <dgm:spPr/>
    </dgm:pt>
    <dgm:pt modelId="{ACFC0016-F175-4151-A73D-4B56A3B54B20}" type="pres">
      <dgm:prSet presAssocID="{1D58767B-717A-446A-8870-A6462173C334}" presName="hierChild4" presStyleCnt="0"/>
      <dgm:spPr/>
    </dgm:pt>
    <dgm:pt modelId="{9C95980A-1823-4474-9F09-3FCC2C99DA14}" type="pres">
      <dgm:prSet presAssocID="{1FE16C21-CB2E-4575-81C7-B956C841A782}" presName="Name37" presStyleLbl="parChTrans1D3" presStyleIdx="0" presStyleCnt="4"/>
      <dgm:spPr/>
    </dgm:pt>
    <dgm:pt modelId="{8EA51592-0634-448C-8589-134CA11D8BBD}" type="pres">
      <dgm:prSet presAssocID="{8A6C4388-3F16-490F-BC4B-73192AC3B6A7}" presName="hierRoot2" presStyleCnt="0">
        <dgm:presLayoutVars>
          <dgm:hierBranch val="init"/>
        </dgm:presLayoutVars>
      </dgm:prSet>
      <dgm:spPr/>
    </dgm:pt>
    <dgm:pt modelId="{FBCD02BB-A723-4545-908E-925F8FFB015D}" type="pres">
      <dgm:prSet presAssocID="{8A6C4388-3F16-490F-BC4B-73192AC3B6A7}" presName="rootComposite" presStyleCnt="0"/>
      <dgm:spPr/>
    </dgm:pt>
    <dgm:pt modelId="{723A8BA9-21D7-4C2C-9CD4-C1445214DD7C}" type="pres">
      <dgm:prSet presAssocID="{8A6C4388-3F16-490F-BC4B-73192AC3B6A7}" presName="rootText" presStyleLbl="node3" presStyleIdx="0" presStyleCnt="4" custScaleY="50774" custLinFactNeighborX="13088" custLinFactNeighborY="-18330">
        <dgm:presLayoutVars>
          <dgm:chPref val="3"/>
        </dgm:presLayoutVars>
      </dgm:prSet>
      <dgm:spPr/>
    </dgm:pt>
    <dgm:pt modelId="{23C6BDC7-374F-40CE-95BD-AD1DFBCBCD30}" type="pres">
      <dgm:prSet presAssocID="{8A6C4388-3F16-490F-BC4B-73192AC3B6A7}" presName="rootConnector" presStyleLbl="node3" presStyleIdx="0" presStyleCnt="4"/>
      <dgm:spPr/>
    </dgm:pt>
    <dgm:pt modelId="{2C46CA22-AA0C-4FC7-9BFC-2BA074BDF77E}" type="pres">
      <dgm:prSet presAssocID="{8A6C4388-3F16-490F-BC4B-73192AC3B6A7}" presName="hierChild4" presStyleCnt="0"/>
      <dgm:spPr/>
    </dgm:pt>
    <dgm:pt modelId="{FEFA922D-4E17-4CD1-8DFC-F83138B58932}" type="pres">
      <dgm:prSet presAssocID="{905173B8-205C-4885-8FE9-33E881ADE952}" presName="Name37" presStyleLbl="parChTrans1D4" presStyleIdx="0" presStyleCnt="18"/>
      <dgm:spPr/>
    </dgm:pt>
    <dgm:pt modelId="{93997A0A-245F-4BBA-A412-6276E2A3456F}" type="pres">
      <dgm:prSet presAssocID="{89704EB3-4D93-4180-9D92-D0EC5BCC74EE}" presName="hierRoot2" presStyleCnt="0">
        <dgm:presLayoutVars>
          <dgm:hierBranch val="init"/>
        </dgm:presLayoutVars>
      </dgm:prSet>
      <dgm:spPr/>
    </dgm:pt>
    <dgm:pt modelId="{41721F5B-7150-4C8B-91D4-35DF1B42F1A8}" type="pres">
      <dgm:prSet presAssocID="{89704EB3-4D93-4180-9D92-D0EC5BCC74EE}" presName="rootComposite" presStyleCnt="0"/>
      <dgm:spPr/>
    </dgm:pt>
    <dgm:pt modelId="{C80D7543-E54B-4A05-A583-0B0E31EE3CD3}" type="pres">
      <dgm:prSet presAssocID="{89704EB3-4D93-4180-9D92-D0EC5BCC74EE}" presName="rootText" presStyleLbl="node4" presStyleIdx="0" presStyleCnt="18" custScaleY="50774" custLinFactNeighborX="3192" custLinFactNeighborY="25461">
        <dgm:presLayoutVars>
          <dgm:chPref val="3"/>
        </dgm:presLayoutVars>
      </dgm:prSet>
      <dgm:spPr/>
    </dgm:pt>
    <dgm:pt modelId="{2B76CEA6-F0D2-4DF8-A162-7AAC41D9181B}" type="pres">
      <dgm:prSet presAssocID="{89704EB3-4D93-4180-9D92-D0EC5BCC74EE}" presName="rootConnector" presStyleLbl="node4" presStyleIdx="0" presStyleCnt="18"/>
      <dgm:spPr/>
    </dgm:pt>
    <dgm:pt modelId="{D70920C2-417E-44BA-B206-A0041707866E}" type="pres">
      <dgm:prSet presAssocID="{89704EB3-4D93-4180-9D92-D0EC5BCC74EE}" presName="hierChild4" presStyleCnt="0"/>
      <dgm:spPr/>
    </dgm:pt>
    <dgm:pt modelId="{41CC79F3-6547-4ADB-8C55-5662532BB2A8}" type="pres">
      <dgm:prSet presAssocID="{08A7B649-C3DC-40F1-812F-10B74325782C}" presName="Name37" presStyleLbl="parChTrans1D4" presStyleIdx="1" presStyleCnt="18"/>
      <dgm:spPr/>
    </dgm:pt>
    <dgm:pt modelId="{837E5B0C-5EDE-4812-BE58-1E9150A94025}" type="pres">
      <dgm:prSet presAssocID="{48B35E07-CE2E-4007-8469-B04D8552931C}" presName="hierRoot2" presStyleCnt="0">
        <dgm:presLayoutVars>
          <dgm:hierBranch val="init"/>
        </dgm:presLayoutVars>
      </dgm:prSet>
      <dgm:spPr/>
    </dgm:pt>
    <dgm:pt modelId="{692E4DC2-3C8A-43B9-8938-99E0561E1D96}" type="pres">
      <dgm:prSet presAssocID="{48B35E07-CE2E-4007-8469-B04D8552931C}" presName="rootComposite" presStyleCnt="0"/>
      <dgm:spPr/>
    </dgm:pt>
    <dgm:pt modelId="{4AE1440F-CE19-4124-BCE0-13C6681B7C19}" type="pres">
      <dgm:prSet presAssocID="{48B35E07-CE2E-4007-8469-B04D8552931C}" presName="rootText" presStyleLbl="node4" presStyleIdx="1" presStyleCnt="18" custScaleY="48419" custLinFactNeighborX="2683" custLinFactNeighborY="47866">
        <dgm:presLayoutVars>
          <dgm:chPref val="3"/>
        </dgm:presLayoutVars>
      </dgm:prSet>
      <dgm:spPr/>
    </dgm:pt>
    <dgm:pt modelId="{7C8656F6-3A49-4139-9D25-0DC0E283FDAB}" type="pres">
      <dgm:prSet presAssocID="{48B35E07-CE2E-4007-8469-B04D8552931C}" presName="rootConnector" presStyleLbl="node4" presStyleIdx="1" presStyleCnt="18"/>
      <dgm:spPr/>
    </dgm:pt>
    <dgm:pt modelId="{080BD54E-A5B0-433C-A9AE-DFE4FA4EC97F}" type="pres">
      <dgm:prSet presAssocID="{48B35E07-CE2E-4007-8469-B04D8552931C}" presName="hierChild4" presStyleCnt="0"/>
      <dgm:spPr/>
    </dgm:pt>
    <dgm:pt modelId="{70DB5967-159C-4048-B753-92228ABA8282}" type="pres">
      <dgm:prSet presAssocID="{48B35E07-CE2E-4007-8469-B04D8552931C}" presName="hierChild5" presStyleCnt="0"/>
      <dgm:spPr/>
    </dgm:pt>
    <dgm:pt modelId="{DB2F40A1-6D50-41D8-B92A-6A2DC87F1B34}" type="pres">
      <dgm:prSet presAssocID="{3A872F86-D491-4DC8-925A-28EFD5DFE115}" presName="Name37" presStyleLbl="parChTrans1D4" presStyleIdx="2" presStyleCnt="18"/>
      <dgm:spPr/>
    </dgm:pt>
    <dgm:pt modelId="{4B16111D-C771-4898-B3B4-F21F51A1D5F8}" type="pres">
      <dgm:prSet presAssocID="{F1768B4A-8E01-440F-BB0E-C78C10F45FD7}" presName="hierRoot2" presStyleCnt="0">
        <dgm:presLayoutVars>
          <dgm:hierBranch val="init"/>
        </dgm:presLayoutVars>
      </dgm:prSet>
      <dgm:spPr/>
    </dgm:pt>
    <dgm:pt modelId="{5B669DEB-EC6D-4BA2-9D13-8F9DFC66E667}" type="pres">
      <dgm:prSet presAssocID="{F1768B4A-8E01-440F-BB0E-C78C10F45FD7}" presName="rootComposite" presStyleCnt="0"/>
      <dgm:spPr/>
    </dgm:pt>
    <dgm:pt modelId="{E57F9C08-3E3B-4CBB-B9F7-74FB6F646F60}" type="pres">
      <dgm:prSet presAssocID="{F1768B4A-8E01-440F-BB0E-C78C10F45FD7}" presName="rootText" presStyleLbl="node4" presStyleIdx="2" presStyleCnt="18" custScaleY="48419" custLinFactNeighborX="2683" custLinFactNeighborY="19350">
        <dgm:presLayoutVars>
          <dgm:chPref val="3"/>
        </dgm:presLayoutVars>
      </dgm:prSet>
      <dgm:spPr/>
    </dgm:pt>
    <dgm:pt modelId="{A8E8A3EF-4D0F-4962-91B3-4896B5982218}" type="pres">
      <dgm:prSet presAssocID="{F1768B4A-8E01-440F-BB0E-C78C10F45FD7}" presName="rootConnector" presStyleLbl="node4" presStyleIdx="2" presStyleCnt="18"/>
      <dgm:spPr/>
    </dgm:pt>
    <dgm:pt modelId="{0F4DBF03-C207-4FF9-85F6-EA826F55082E}" type="pres">
      <dgm:prSet presAssocID="{F1768B4A-8E01-440F-BB0E-C78C10F45FD7}" presName="hierChild4" presStyleCnt="0"/>
      <dgm:spPr/>
    </dgm:pt>
    <dgm:pt modelId="{26E2008A-6A2E-4B87-AF1F-7BCDABD1F1CA}" type="pres">
      <dgm:prSet presAssocID="{F1768B4A-8E01-440F-BB0E-C78C10F45FD7}" presName="hierChild5" presStyleCnt="0"/>
      <dgm:spPr/>
    </dgm:pt>
    <dgm:pt modelId="{2002FD28-1F43-4C3C-A9CC-B15925AA83A2}" type="pres">
      <dgm:prSet presAssocID="{89704EB3-4D93-4180-9D92-D0EC5BCC74EE}" presName="hierChild5" presStyleCnt="0"/>
      <dgm:spPr/>
    </dgm:pt>
    <dgm:pt modelId="{183681F4-C455-4E2E-AA50-7A70C3D20C25}" type="pres">
      <dgm:prSet presAssocID="{2A62328F-4C3E-4465-A19F-BD7CEA324CE7}" presName="Name37" presStyleLbl="parChTrans1D4" presStyleIdx="3" presStyleCnt="18"/>
      <dgm:spPr/>
    </dgm:pt>
    <dgm:pt modelId="{DB226347-6D40-42A0-B938-E2B7B42996DB}" type="pres">
      <dgm:prSet presAssocID="{509191DF-C5E0-48CE-8F43-67EB25B660BE}" presName="hierRoot2" presStyleCnt="0">
        <dgm:presLayoutVars>
          <dgm:hierBranch val="init"/>
        </dgm:presLayoutVars>
      </dgm:prSet>
      <dgm:spPr/>
    </dgm:pt>
    <dgm:pt modelId="{5D219DC4-B00A-4AB6-958A-3AA78FE49C52}" type="pres">
      <dgm:prSet presAssocID="{509191DF-C5E0-48CE-8F43-67EB25B660BE}" presName="rootComposite" presStyleCnt="0"/>
      <dgm:spPr/>
    </dgm:pt>
    <dgm:pt modelId="{E27565C0-8135-4D51-B9AC-5B26427BBAC7}" type="pres">
      <dgm:prSet presAssocID="{509191DF-C5E0-48CE-8F43-67EB25B660BE}" presName="rootText" presStyleLbl="node4" presStyleIdx="3" presStyleCnt="18" custScaleY="50774" custLinFactNeighborX="3192" custLinFactNeighborY="25461">
        <dgm:presLayoutVars>
          <dgm:chPref val="3"/>
        </dgm:presLayoutVars>
      </dgm:prSet>
      <dgm:spPr/>
    </dgm:pt>
    <dgm:pt modelId="{AA96A7FF-A0D3-4440-A76A-35F53A5B3DD4}" type="pres">
      <dgm:prSet presAssocID="{509191DF-C5E0-48CE-8F43-67EB25B660BE}" presName="rootConnector" presStyleLbl="node4" presStyleIdx="3" presStyleCnt="18"/>
      <dgm:spPr/>
    </dgm:pt>
    <dgm:pt modelId="{DDCA2432-2CCC-4A7F-A954-3F577D1277C9}" type="pres">
      <dgm:prSet presAssocID="{509191DF-C5E0-48CE-8F43-67EB25B660BE}" presName="hierChild4" presStyleCnt="0"/>
      <dgm:spPr/>
    </dgm:pt>
    <dgm:pt modelId="{B3A9B4A5-A8D7-4924-9C63-861579626765}" type="pres">
      <dgm:prSet presAssocID="{028FEC60-2BE7-4400-8FDD-1DABE287A502}" presName="Name37" presStyleLbl="parChTrans1D4" presStyleIdx="4" presStyleCnt="18"/>
      <dgm:spPr/>
    </dgm:pt>
    <dgm:pt modelId="{D8CB6AA6-6697-44FC-BE81-830D65E62076}" type="pres">
      <dgm:prSet presAssocID="{F732367E-2F62-4B1A-90C2-F45EEF4C4B66}" presName="hierRoot2" presStyleCnt="0">
        <dgm:presLayoutVars>
          <dgm:hierBranch val="init"/>
        </dgm:presLayoutVars>
      </dgm:prSet>
      <dgm:spPr/>
    </dgm:pt>
    <dgm:pt modelId="{60B276DF-D8FC-40E0-8CBD-6704485818CC}" type="pres">
      <dgm:prSet presAssocID="{F732367E-2F62-4B1A-90C2-F45EEF4C4B66}" presName="rootComposite" presStyleCnt="0"/>
      <dgm:spPr/>
    </dgm:pt>
    <dgm:pt modelId="{D2C35B08-58B6-4053-9EFE-6C8F16F159BB}" type="pres">
      <dgm:prSet presAssocID="{F732367E-2F62-4B1A-90C2-F45EEF4C4B66}" presName="rootText" presStyleLbl="node4" presStyleIdx="4" presStyleCnt="18" custScaleY="48419" custLinFactNeighborX="2683" custLinFactNeighborY="47866">
        <dgm:presLayoutVars>
          <dgm:chPref val="3"/>
        </dgm:presLayoutVars>
      </dgm:prSet>
      <dgm:spPr/>
    </dgm:pt>
    <dgm:pt modelId="{94036ABB-23B1-476B-BD23-51FCC3AB9435}" type="pres">
      <dgm:prSet presAssocID="{F732367E-2F62-4B1A-90C2-F45EEF4C4B66}" presName="rootConnector" presStyleLbl="node4" presStyleIdx="4" presStyleCnt="18"/>
      <dgm:spPr/>
    </dgm:pt>
    <dgm:pt modelId="{6BEA3964-6E50-44FF-AAD0-080605E67558}" type="pres">
      <dgm:prSet presAssocID="{F732367E-2F62-4B1A-90C2-F45EEF4C4B66}" presName="hierChild4" presStyleCnt="0"/>
      <dgm:spPr/>
    </dgm:pt>
    <dgm:pt modelId="{1FACC80F-0C43-4549-BBAF-A84DCCE1696D}" type="pres">
      <dgm:prSet presAssocID="{F732367E-2F62-4B1A-90C2-F45EEF4C4B66}" presName="hierChild5" presStyleCnt="0"/>
      <dgm:spPr/>
    </dgm:pt>
    <dgm:pt modelId="{2594CF60-7042-4C53-9174-CAD784F1C08F}" type="pres">
      <dgm:prSet presAssocID="{D52752E1-C68F-4877-9B9F-B52F23285CE4}" presName="Name37" presStyleLbl="parChTrans1D4" presStyleIdx="5" presStyleCnt="18"/>
      <dgm:spPr/>
    </dgm:pt>
    <dgm:pt modelId="{737AE4F1-F5AE-4EC9-A462-564E58D86B6E}" type="pres">
      <dgm:prSet presAssocID="{B12BD894-464F-4E97-8C7B-BD3B195E0687}" presName="hierRoot2" presStyleCnt="0">
        <dgm:presLayoutVars>
          <dgm:hierBranch val="init"/>
        </dgm:presLayoutVars>
      </dgm:prSet>
      <dgm:spPr/>
    </dgm:pt>
    <dgm:pt modelId="{18308A28-5A65-4178-B83A-2DD9457A3E8E}" type="pres">
      <dgm:prSet presAssocID="{B12BD894-464F-4E97-8C7B-BD3B195E0687}" presName="rootComposite" presStyleCnt="0"/>
      <dgm:spPr/>
    </dgm:pt>
    <dgm:pt modelId="{F02B367A-C10E-4864-85B4-7598C7E953DA}" type="pres">
      <dgm:prSet presAssocID="{B12BD894-464F-4E97-8C7B-BD3B195E0687}" presName="rootText" presStyleLbl="node4" presStyleIdx="5" presStyleCnt="18" custScaleY="48419" custLinFactNeighborX="509" custLinFactNeighborY="19350">
        <dgm:presLayoutVars>
          <dgm:chPref val="3"/>
        </dgm:presLayoutVars>
      </dgm:prSet>
      <dgm:spPr/>
    </dgm:pt>
    <dgm:pt modelId="{B0FB64DA-A779-447E-BD4D-4492A9C1C027}" type="pres">
      <dgm:prSet presAssocID="{B12BD894-464F-4E97-8C7B-BD3B195E0687}" presName="rootConnector" presStyleLbl="node4" presStyleIdx="5" presStyleCnt="18"/>
      <dgm:spPr/>
    </dgm:pt>
    <dgm:pt modelId="{3A964898-A1C9-46E2-844C-0837CA1D3A8C}" type="pres">
      <dgm:prSet presAssocID="{B12BD894-464F-4E97-8C7B-BD3B195E0687}" presName="hierChild4" presStyleCnt="0"/>
      <dgm:spPr/>
    </dgm:pt>
    <dgm:pt modelId="{CCC3AF4E-7601-469D-A634-6F8A322ECA88}" type="pres">
      <dgm:prSet presAssocID="{B12BD894-464F-4E97-8C7B-BD3B195E0687}" presName="hierChild5" presStyleCnt="0"/>
      <dgm:spPr/>
    </dgm:pt>
    <dgm:pt modelId="{8E050731-028B-4884-A7AE-69AA87247227}" type="pres">
      <dgm:prSet presAssocID="{509191DF-C5E0-48CE-8F43-67EB25B660BE}" presName="hierChild5" presStyleCnt="0"/>
      <dgm:spPr/>
    </dgm:pt>
    <dgm:pt modelId="{9743FD84-88EF-402A-AFC2-CD10AAEBC9AE}" type="pres">
      <dgm:prSet presAssocID="{8A6C4388-3F16-490F-BC4B-73192AC3B6A7}" presName="hierChild5" presStyleCnt="0"/>
      <dgm:spPr/>
    </dgm:pt>
    <dgm:pt modelId="{8BE5C17A-EB60-4684-98D8-ED66A5AD95BB}" type="pres">
      <dgm:prSet presAssocID="{1144E22A-5580-4A9C-B1F4-F667762B6D22}" presName="Name37" presStyleLbl="parChTrans1D3" presStyleIdx="1" presStyleCnt="4"/>
      <dgm:spPr/>
    </dgm:pt>
    <dgm:pt modelId="{E86AE873-012C-458F-90F1-4C92F9F36CC8}" type="pres">
      <dgm:prSet presAssocID="{B80888BC-E4D3-4EB9-8D73-942C8B93E4E4}" presName="hierRoot2" presStyleCnt="0">
        <dgm:presLayoutVars>
          <dgm:hierBranch val="init"/>
        </dgm:presLayoutVars>
      </dgm:prSet>
      <dgm:spPr/>
    </dgm:pt>
    <dgm:pt modelId="{7D8E0CF0-0CA3-4EDD-9C3E-557CE0ADB502}" type="pres">
      <dgm:prSet presAssocID="{B80888BC-E4D3-4EB9-8D73-942C8B93E4E4}" presName="rootComposite" presStyleCnt="0"/>
      <dgm:spPr/>
    </dgm:pt>
    <dgm:pt modelId="{9623D993-A1B6-4A95-BABA-505D7365B0FB}" type="pres">
      <dgm:prSet presAssocID="{B80888BC-E4D3-4EB9-8D73-942C8B93E4E4}" presName="rootText" presStyleLbl="node3" presStyleIdx="1" presStyleCnt="4" custScaleY="50774" custLinFactNeighborX="13088" custLinFactNeighborY="-17029">
        <dgm:presLayoutVars>
          <dgm:chPref val="3"/>
        </dgm:presLayoutVars>
      </dgm:prSet>
      <dgm:spPr/>
    </dgm:pt>
    <dgm:pt modelId="{C7758396-ED4F-47C6-BD54-7B55979E14A9}" type="pres">
      <dgm:prSet presAssocID="{B80888BC-E4D3-4EB9-8D73-942C8B93E4E4}" presName="rootConnector" presStyleLbl="node3" presStyleIdx="1" presStyleCnt="4"/>
      <dgm:spPr/>
    </dgm:pt>
    <dgm:pt modelId="{F3ABD3A2-9E4E-4513-8DC4-0651F5FA390A}" type="pres">
      <dgm:prSet presAssocID="{B80888BC-E4D3-4EB9-8D73-942C8B93E4E4}" presName="hierChild4" presStyleCnt="0"/>
      <dgm:spPr/>
    </dgm:pt>
    <dgm:pt modelId="{74BCFCA2-373C-4DFB-B8AE-AC225A15BD0B}" type="pres">
      <dgm:prSet presAssocID="{D309F33D-829E-4709-A6E6-FA02E2A0055B}" presName="Name37" presStyleLbl="parChTrans1D4" presStyleIdx="6" presStyleCnt="18"/>
      <dgm:spPr/>
    </dgm:pt>
    <dgm:pt modelId="{2087F47A-7B76-4042-8806-D59FFF893D68}" type="pres">
      <dgm:prSet presAssocID="{2D67E460-914D-47E1-B0E4-5A98F490CBAA}" presName="hierRoot2" presStyleCnt="0">
        <dgm:presLayoutVars>
          <dgm:hierBranch val="init"/>
        </dgm:presLayoutVars>
      </dgm:prSet>
      <dgm:spPr/>
    </dgm:pt>
    <dgm:pt modelId="{E2D731D8-B65A-4A96-866B-06C884B56C92}" type="pres">
      <dgm:prSet presAssocID="{2D67E460-914D-47E1-B0E4-5A98F490CBAA}" presName="rootComposite" presStyleCnt="0"/>
      <dgm:spPr/>
    </dgm:pt>
    <dgm:pt modelId="{64CCB730-E4AF-4025-A8F1-DA4EE132953F}" type="pres">
      <dgm:prSet presAssocID="{2D67E460-914D-47E1-B0E4-5A98F490CBAA}" presName="rootText" presStyleLbl="node4" presStyleIdx="6" presStyleCnt="18" custScaleY="50774" custLinFactNeighborX="3192" custLinFactNeighborY="25461">
        <dgm:presLayoutVars>
          <dgm:chPref val="3"/>
        </dgm:presLayoutVars>
      </dgm:prSet>
      <dgm:spPr/>
    </dgm:pt>
    <dgm:pt modelId="{00667C82-D94F-401B-ACB3-8935CDC9A3AB}" type="pres">
      <dgm:prSet presAssocID="{2D67E460-914D-47E1-B0E4-5A98F490CBAA}" presName="rootConnector" presStyleLbl="node4" presStyleIdx="6" presStyleCnt="18"/>
      <dgm:spPr/>
    </dgm:pt>
    <dgm:pt modelId="{6D1A4892-6462-4E6C-9D4D-12D40BE5363D}" type="pres">
      <dgm:prSet presAssocID="{2D67E460-914D-47E1-B0E4-5A98F490CBAA}" presName="hierChild4" presStyleCnt="0"/>
      <dgm:spPr/>
    </dgm:pt>
    <dgm:pt modelId="{0F8D383E-744B-4F98-89CD-CE74373DF369}" type="pres">
      <dgm:prSet presAssocID="{E23B5191-FE57-4D3F-9F29-49049461BDB3}" presName="Name37" presStyleLbl="parChTrans1D4" presStyleIdx="7" presStyleCnt="18"/>
      <dgm:spPr/>
    </dgm:pt>
    <dgm:pt modelId="{76292DB0-F24A-4162-A0C0-68B9F04EBC0B}" type="pres">
      <dgm:prSet presAssocID="{91B4C879-2026-4F42-A257-8FD739C64F24}" presName="hierRoot2" presStyleCnt="0">
        <dgm:presLayoutVars>
          <dgm:hierBranch val="init"/>
        </dgm:presLayoutVars>
      </dgm:prSet>
      <dgm:spPr/>
    </dgm:pt>
    <dgm:pt modelId="{13AE4645-62D5-400B-8A94-50CB3A59C964}" type="pres">
      <dgm:prSet presAssocID="{91B4C879-2026-4F42-A257-8FD739C64F24}" presName="rootComposite" presStyleCnt="0"/>
      <dgm:spPr/>
    </dgm:pt>
    <dgm:pt modelId="{691C85E7-5D99-41E9-9288-0EC17587F2F5}" type="pres">
      <dgm:prSet presAssocID="{91B4C879-2026-4F42-A257-8FD739C64F24}" presName="rootText" presStyleLbl="node4" presStyleIdx="7" presStyleCnt="18" custScaleY="48419" custLinFactNeighborX="509" custLinFactNeighborY="47866">
        <dgm:presLayoutVars>
          <dgm:chPref val="3"/>
        </dgm:presLayoutVars>
      </dgm:prSet>
      <dgm:spPr/>
    </dgm:pt>
    <dgm:pt modelId="{BCB7A72E-555F-44E6-9363-47B6E8328AF1}" type="pres">
      <dgm:prSet presAssocID="{91B4C879-2026-4F42-A257-8FD739C64F24}" presName="rootConnector" presStyleLbl="node4" presStyleIdx="7" presStyleCnt="18"/>
      <dgm:spPr/>
    </dgm:pt>
    <dgm:pt modelId="{4DDB1FBF-8A13-4F2F-A503-4D9AE630FFF8}" type="pres">
      <dgm:prSet presAssocID="{91B4C879-2026-4F42-A257-8FD739C64F24}" presName="hierChild4" presStyleCnt="0"/>
      <dgm:spPr/>
    </dgm:pt>
    <dgm:pt modelId="{5D81CBC4-50BE-4505-8B35-B1E98E223411}" type="pres">
      <dgm:prSet presAssocID="{91B4C879-2026-4F42-A257-8FD739C64F24}" presName="hierChild5" presStyleCnt="0"/>
      <dgm:spPr/>
    </dgm:pt>
    <dgm:pt modelId="{9D4AF83A-A4C1-4129-A257-A1F07D440855}" type="pres">
      <dgm:prSet presAssocID="{D00845CF-771D-4886-9F4E-CA13DB0C26BB}" presName="Name37" presStyleLbl="parChTrans1D4" presStyleIdx="8" presStyleCnt="18"/>
      <dgm:spPr/>
    </dgm:pt>
    <dgm:pt modelId="{17350D62-593E-497D-B237-99A21E6F047F}" type="pres">
      <dgm:prSet presAssocID="{86DA3352-BF99-4FEF-BA1D-4FA15E5AFC14}" presName="hierRoot2" presStyleCnt="0">
        <dgm:presLayoutVars>
          <dgm:hierBranch val="init"/>
        </dgm:presLayoutVars>
      </dgm:prSet>
      <dgm:spPr/>
    </dgm:pt>
    <dgm:pt modelId="{1A8DEC93-DD58-4393-B5D8-D2180685CDE7}" type="pres">
      <dgm:prSet presAssocID="{86DA3352-BF99-4FEF-BA1D-4FA15E5AFC14}" presName="rootComposite" presStyleCnt="0"/>
      <dgm:spPr/>
    </dgm:pt>
    <dgm:pt modelId="{0C51147F-9F4C-4B82-8D05-BB16C9666A30}" type="pres">
      <dgm:prSet presAssocID="{86DA3352-BF99-4FEF-BA1D-4FA15E5AFC14}" presName="rootText" presStyleLbl="node4" presStyleIdx="8" presStyleCnt="18" custScaleY="48419" custLinFactNeighborX="509" custLinFactNeighborY="19350">
        <dgm:presLayoutVars>
          <dgm:chPref val="3"/>
        </dgm:presLayoutVars>
      </dgm:prSet>
      <dgm:spPr/>
    </dgm:pt>
    <dgm:pt modelId="{DB784898-FE89-438E-8896-F8592A7CAADE}" type="pres">
      <dgm:prSet presAssocID="{86DA3352-BF99-4FEF-BA1D-4FA15E5AFC14}" presName="rootConnector" presStyleLbl="node4" presStyleIdx="8" presStyleCnt="18"/>
      <dgm:spPr/>
    </dgm:pt>
    <dgm:pt modelId="{3AF92A26-1D6F-4420-9BCE-AF49F19AEAEE}" type="pres">
      <dgm:prSet presAssocID="{86DA3352-BF99-4FEF-BA1D-4FA15E5AFC14}" presName="hierChild4" presStyleCnt="0"/>
      <dgm:spPr/>
    </dgm:pt>
    <dgm:pt modelId="{DD05766F-64EB-48E4-B5BA-D8D86B01EED9}" type="pres">
      <dgm:prSet presAssocID="{86DA3352-BF99-4FEF-BA1D-4FA15E5AFC14}" presName="hierChild5" presStyleCnt="0"/>
      <dgm:spPr/>
    </dgm:pt>
    <dgm:pt modelId="{5E72EB48-ED4C-4E12-B73A-1535AE3C876D}" type="pres">
      <dgm:prSet presAssocID="{2D67E460-914D-47E1-B0E4-5A98F490CBAA}" presName="hierChild5" presStyleCnt="0"/>
      <dgm:spPr/>
    </dgm:pt>
    <dgm:pt modelId="{614063BC-7576-4435-B642-6A818E35E3E6}" type="pres">
      <dgm:prSet presAssocID="{1F73F279-8D26-441C-8D5C-059C4AB60F29}" presName="Name37" presStyleLbl="parChTrans1D4" presStyleIdx="9" presStyleCnt="18"/>
      <dgm:spPr/>
    </dgm:pt>
    <dgm:pt modelId="{F8B49A70-31BB-40AA-9BE5-8FA4CE8C7489}" type="pres">
      <dgm:prSet presAssocID="{F327B79C-DA10-4BEB-81E7-AB565BE41D23}" presName="hierRoot2" presStyleCnt="0">
        <dgm:presLayoutVars>
          <dgm:hierBranch val="init"/>
        </dgm:presLayoutVars>
      </dgm:prSet>
      <dgm:spPr/>
    </dgm:pt>
    <dgm:pt modelId="{6370BC26-CEC6-41EB-8643-DA5F4CE10DDD}" type="pres">
      <dgm:prSet presAssocID="{F327B79C-DA10-4BEB-81E7-AB565BE41D23}" presName="rootComposite" presStyleCnt="0"/>
      <dgm:spPr/>
    </dgm:pt>
    <dgm:pt modelId="{E7401342-6F42-4D03-88F8-74C666302201}" type="pres">
      <dgm:prSet presAssocID="{F327B79C-DA10-4BEB-81E7-AB565BE41D23}" presName="rootText" presStyleLbl="node4" presStyleIdx="9" presStyleCnt="18" custScaleY="50774" custLinFactNeighborX="3192" custLinFactNeighborY="25461">
        <dgm:presLayoutVars>
          <dgm:chPref val="3"/>
        </dgm:presLayoutVars>
      </dgm:prSet>
      <dgm:spPr/>
    </dgm:pt>
    <dgm:pt modelId="{6EAC50EB-9110-466E-A97E-0DD8829DE204}" type="pres">
      <dgm:prSet presAssocID="{F327B79C-DA10-4BEB-81E7-AB565BE41D23}" presName="rootConnector" presStyleLbl="node4" presStyleIdx="9" presStyleCnt="18"/>
      <dgm:spPr/>
    </dgm:pt>
    <dgm:pt modelId="{B85AE417-2718-44A9-B4E4-13EC9955435F}" type="pres">
      <dgm:prSet presAssocID="{F327B79C-DA10-4BEB-81E7-AB565BE41D23}" presName="hierChild4" presStyleCnt="0"/>
      <dgm:spPr/>
    </dgm:pt>
    <dgm:pt modelId="{F0685EFE-D6D7-453A-A01A-773E749DB7F1}" type="pres">
      <dgm:prSet presAssocID="{C48B0758-056C-4314-8ED3-0D95E0B9A649}" presName="Name37" presStyleLbl="parChTrans1D4" presStyleIdx="10" presStyleCnt="18"/>
      <dgm:spPr/>
    </dgm:pt>
    <dgm:pt modelId="{C8A1C01D-BF68-42B3-BF85-DF53C7C03B46}" type="pres">
      <dgm:prSet presAssocID="{392F78B4-F39B-4BE3-BC2A-84A40BEF0136}" presName="hierRoot2" presStyleCnt="0">
        <dgm:presLayoutVars>
          <dgm:hierBranch val="init"/>
        </dgm:presLayoutVars>
      </dgm:prSet>
      <dgm:spPr/>
    </dgm:pt>
    <dgm:pt modelId="{04B816E3-938F-4070-BA5B-F06F6A9593CD}" type="pres">
      <dgm:prSet presAssocID="{392F78B4-F39B-4BE3-BC2A-84A40BEF0136}" presName="rootComposite" presStyleCnt="0"/>
      <dgm:spPr/>
    </dgm:pt>
    <dgm:pt modelId="{681A4ED2-CDDC-41B6-8C13-FAECFDD093B7}" type="pres">
      <dgm:prSet presAssocID="{392F78B4-F39B-4BE3-BC2A-84A40BEF0136}" presName="rootText" presStyleLbl="node4" presStyleIdx="10" presStyleCnt="18" custScaleY="48419" custLinFactNeighborX="509" custLinFactNeighborY="47866">
        <dgm:presLayoutVars>
          <dgm:chPref val="3"/>
        </dgm:presLayoutVars>
      </dgm:prSet>
      <dgm:spPr/>
    </dgm:pt>
    <dgm:pt modelId="{0ADC39CF-8389-47AD-BD53-F42D5C543FEA}" type="pres">
      <dgm:prSet presAssocID="{392F78B4-F39B-4BE3-BC2A-84A40BEF0136}" presName="rootConnector" presStyleLbl="node4" presStyleIdx="10" presStyleCnt="18"/>
      <dgm:spPr/>
    </dgm:pt>
    <dgm:pt modelId="{7070CAEB-7E2A-4CF9-8426-D6BDB04877D3}" type="pres">
      <dgm:prSet presAssocID="{392F78B4-F39B-4BE3-BC2A-84A40BEF0136}" presName="hierChild4" presStyleCnt="0"/>
      <dgm:spPr/>
    </dgm:pt>
    <dgm:pt modelId="{A11F067F-93A5-4C2F-B8BE-B7A95C2EF769}" type="pres">
      <dgm:prSet presAssocID="{392F78B4-F39B-4BE3-BC2A-84A40BEF0136}" presName="hierChild5" presStyleCnt="0"/>
      <dgm:spPr/>
    </dgm:pt>
    <dgm:pt modelId="{1862B9C2-684E-48C4-93F9-17CE06C8898A}" type="pres">
      <dgm:prSet presAssocID="{B499D9EB-878D-4403-BFB1-B162DB700BF0}" presName="Name37" presStyleLbl="parChTrans1D4" presStyleIdx="11" presStyleCnt="18"/>
      <dgm:spPr/>
    </dgm:pt>
    <dgm:pt modelId="{87EA947D-E48D-4522-9179-D3D317DA6977}" type="pres">
      <dgm:prSet presAssocID="{076450DD-EAA4-4444-B5DB-0181907E3A67}" presName="hierRoot2" presStyleCnt="0">
        <dgm:presLayoutVars>
          <dgm:hierBranch val="init"/>
        </dgm:presLayoutVars>
      </dgm:prSet>
      <dgm:spPr/>
    </dgm:pt>
    <dgm:pt modelId="{7CC0EED8-F786-47A9-8649-DD3F2E666AA2}" type="pres">
      <dgm:prSet presAssocID="{076450DD-EAA4-4444-B5DB-0181907E3A67}" presName="rootComposite" presStyleCnt="0"/>
      <dgm:spPr/>
    </dgm:pt>
    <dgm:pt modelId="{FE62292A-5720-484C-AB7A-3710E83113D4}" type="pres">
      <dgm:prSet presAssocID="{076450DD-EAA4-4444-B5DB-0181907E3A67}" presName="rootText" presStyleLbl="node4" presStyleIdx="11" presStyleCnt="18" custScaleY="48419" custLinFactNeighborX="509" custLinFactNeighborY="19350">
        <dgm:presLayoutVars>
          <dgm:chPref val="3"/>
        </dgm:presLayoutVars>
      </dgm:prSet>
      <dgm:spPr/>
    </dgm:pt>
    <dgm:pt modelId="{6C628982-F77B-40EC-B2FF-8D46118DC966}" type="pres">
      <dgm:prSet presAssocID="{076450DD-EAA4-4444-B5DB-0181907E3A67}" presName="rootConnector" presStyleLbl="node4" presStyleIdx="11" presStyleCnt="18"/>
      <dgm:spPr/>
    </dgm:pt>
    <dgm:pt modelId="{D5B995CE-AB6D-4BF3-8ABF-D0FB001AB671}" type="pres">
      <dgm:prSet presAssocID="{076450DD-EAA4-4444-B5DB-0181907E3A67}" presName="hierChild4" presStyleCnt="0"/>
      <dgm:spPr/>
    </dgm:pt>
    <dgm:pt modelId="{AF483E0D-60EC-43C1-AA56-11AA38B16C3C}" type="pres">
      <dgm:prSet presAssocID="{076450DD-EAA4-4444-B5DB-0181907E3A67}" presName="hierChild5" presStyleCnt="0"/>
      <dgm:spPr/>
    </dgm:pt>
    <dgm:pt modelId="{08FFC586-FE7E-4730-8654-FA72A2468C63}" type="pres">
      <dgm:prSet presAssocID="{F327B79C-DA10-4BEB-81E7-AB565BE41D23}" presName="hierChild5" presStyleCnt="0"/>
      <dgm:spPr/>
    </dgm:pt>
    <dgm:pt modelId="{773E8675-71F4-46B7-AA02-12DE8681A36C}" type="pres">
      <dgm:prSet presAssocID="{B80888BC-E4D3-4EB9-8D73-942C8B93E4E4}" presName="hierChild5" presStyleCnt="0"/>
      <dgm:spPr/>
    </dgm:pt>
    <dgm:pt modelId="{C0469566-1C4E-4EF3-BA37-EE2C05370B88}" type="pres">
      <dgm:prSet presAssocID="{1D58767B-717A-446A-8870-A6462173C334}" presName="hierChild5" presStyleCnt="0"/>
      <dgm:spPr/>
    </dgm:pt>
    <dgm:pt modelId="{BC20E03E-AF79-449D-873E-162B08FBD5AA}" type="pres">
      <dgm:prSet presAssocID="{0C8A9647-D640-48AC-AA07-9CE88C25EEB6}" presName="Name37" presStyleLbl="parChTrans1D2" presStyleIdx="1" presStyleCnt="2"/>
      <dgm:spPr/>
    </dgm:pt>
    <dgm:pt modelId="{72EAA339-357F-449D-904F-4126535069C5}" type="pres">
      <dgm:prSet presAssocID="{D1979BCF-8987-4B10-A5D2-5243E3BEDB32}" presName="hierRoot2" presStyleCnt="0">
        <dgm:presLayoutVars>
          <dgm:hierBranch val="init"/>
        </dgm:presLayoutVars>
      </dgm:prSet>
      <dgm:spPr/>
    </dgm:pt>
    <dgm:pt modelId="{401F9937-84CF-4586-AAAD-7343D32D8449}" type="pres">
      <dgm:prSet presAssocID="{D1979BCF-8987-4B10-A5D2-5243E3BEDB32}" presName="rootComposite" presStyleCnt="0"/>
      <dgm:spPr/>
    </dgm:pt>
    <dgm:pt modelId="{E67535E6-C07A-4F2B-9EE3-4DC037FD3A68}" type="pres">
      <dgm:prSet presAssocID="{D1979BCF-8987-4B10-A5D2-5243E3BEDB32}" presName="rootText" presStyleLbl="node2" presStyleIdx="1" presStyleCnt="2" custScaleY="50774" custLinFactNeighborX="15178" custLinFactNeighborY="-65221">
        <dgm:presLayoutVars>
          <dgm:chPref val="3"/>
        </dgm:presLayoutVars>
      </dgm:prSet>
      <dgm:spPr/>
    </dgm:pt>
    <dgm:pt modelId="{8DB0DBB5-4E9E-4FE3-AEB4-597A57DE2082}" type="pres">
      <dgm:prSet presAssocID="{D1979BCF-8987-4B10-A5D2-5243E3BEDB32}" presName="rootConnector" presStyleLbl="node2" presStyleIdx="1" presStyleCnt="2"/>
      <dgm:spPr/>
    </dgm:pt>
    <dgm:pt modelId="{9D7A9606-A591-4893-A2E6-1CE501CBB5B6}" type="pres">
      <dgm:prSet presAssocID="{D1979BCF-8987-4B10-A5D2-5243E3BEDB32}" presName="hierChild4" presStyleCnt="0"/>
      <dgm:spPr/>
    </dgm:pt>
    <dgm:pt modelId="{2AD6B435-5F86-4A37-B6B4-7E860CDEBF2B}" type="pres">
      <dgm:prSet presAssocID="{BB563ACF-AFE1-42CA-AC4E-545BD6A72ECE}" presName="Name37" presStyleLbl="parChTrans1D3" presStyleIdx="2" presStyleCnt="4"/>
      <dgm:spPr/>
    </dgm:pt>
    <dgm:pt modelId="{054052BC-08C5-40B6-88F8-0D23D2B219C0}" type="pres">
      <dgm:prSet presAssocID="{6A345206-0754-4EAE-9DE6-3B752030AC0B}" presName="hierRoot2" presStyleCnt="0">
        <dgm:presLayoutVars>
          <dgm:hierBranch val="init"/>
        </dgm:presLayoutVars>
      </dgm:prSet>
      <dgm:spPr/>
    </dgm:pt>
    <dgm:pt modelId="{6ABAFA83-CA4D-4BE4-9661-A46EA8DCD8AB}" type="pres">
      <dgm:prSet presAssocID="{6A345206-0754-4EAE-9DE6-3B752030AC0B}" presName="rootComposite" presStyleCnt="0"/>
      <dgm:spPr/>
    </dgm:pt>
    <dgm:pt modelId="{6AD298BA-2705-466B-8E09-39626EDEADF4}" type="pres">
      <dgm:prSet presAssocID="{6A345206-0754-4EAE-9DE6-3B752030AC0B}" presName="rootText" presStyleLbl="node3" presStyleIdx="2" presStyleCnt="4" custScaleY="50774" custLinFactNeighborX="7236" custLinFactNeighborY="-14427">
        <dgm:presLayoutVars>
          <dgm:chPref val="3"/>
        </dgm:presLayoutVars>
      </dgm:prSet>
      <dgm:spPr/>
    </dgm:pt>
    <dgm:pt modelId="{71CCCC9E-9757-49FA-BD6F-9C26D8887C9E}" type="pres">
      <dgm:prSet presAssocID="{6A345206-0754-4EAE-9DE6-3B752030AC0B}" presName="rootConnector" presStyleLbl="node3" presStyleIdx="2" presStyleCnt="4"/>
      <dgm:spPr/>
    </dgm:pt>
    <dgm:pt modelId="{F6D525A0-6AF3-443C-A88A-02CFB49A9B07}" type="pres">
      <dgm:prSet presAssocID="{6A345206-0754-4EAE-9DE6-3B752030AC0B}" presName="hierChild4" presStyleCnt="0"/>
      <dgm:spPr/>
    </dgm:pt>
    <dgm:pt modelId="{39C8BC19-1A26-4C7B-A2C7-DA40959E9FA8}" type="pres">
      <dgm:prSet presAssocID="{19D6CE66-D839-4AEA-B7B6-AD9DC7D232AC}" presName="Name37" presStyleLbl="parChTrans1D4" presStyleIdx="12" presStyleCnt="18"/>
      <dgm:spPr/>
    </dgm:pt>
    <dgm:pt modelId="{C688B8D8-3030-4AA6-BD1D-5DE1002D259E}" type="pres">
      <dgm:prSet presAssocID="{9AA9AD46-3DEA-4A23-BC11-F8A7D71834F1}" presName="hierRoot2" presStyleCnt="0">
        <dgm:presLayoutVars>
          <dgm:hierBranch val="init"/>
        </dgm:presLayoutVars>
      </dgm:prSet>
      <dgm:spPr/>
    </dgm:pt>
    <dgm:pt modelId="{16FAE9C5-BC54-4348-9A9E-CC180FB7B3D1}" type="pres">
      <dgm:prSet presAssocID="{9AA9AD46-3DEA-4A23-BC11-F8A7D71834F1}" presName="rootComposite" presStyleCnt="0"/>
      <dgm:spPr/>
    </dgm:pt>
    <dgm:pt modelId="{A502A582-4A18-4CC6-B8EC-CD1CBFB6C497}" type="pres">
      <dgm:prSet presAssocID="{9AA9AD46-3DEA-4A23-BC11-F8A7D71834F1}" presName="rootText" presStyleLbl="node4" presStyleIdx="12" presStyleCnt="18" custScaleY="50774" custLinFactNeighborX="3192" custLinFactNeighborY="25461">
        <dgm:presLayoutVars>
          <dgm:chPref val="3"/>
        </dgm:presLayoutVars>
      </dgm:prSet>
      <dgm:spPr/>
    </dgm:pt>
    <dgm:pt modelId="{F56565D5-52AC-4974-8F90-1A9F30F3730B}" type="pres">
      <dgm:prSet presAssocID="{9AA9AD46-3DEA-4A23-BC11-F8A7D71834F1}" presName="rootConnector" presStyleLbl="node4" presStyleIdx="12" presStyleCnt="18"/>
      <dgm:spPr/>
    </dgm:pt>
    <dgm:pt modelId="{B827DDB4-A346-4120-BD28-BE8346AFF05D}" type="pres">
      <dgm:prSet presAssocID="{9AA9AD46-3DEA-4A23-BC11-F8A7D71834F1}" presName="hierChild4" presStyleCnt="0"/>
      <dgm:spPr/>
    </dgm:pt>
    <dgm:pt modelId="{95248F5C-1C81-4D84-8A43-AB3DB216CD72}" type="pres">
      <dgm:prSet presAssocID="{6409C852-0829-45C5-A173-796D808DBFFC}" presName="Name37" presStyleLbl="parChTrans1D4" presStyleIdx="13" presStyleCnt="18"/>
      <dgm:spPr/>
    </dgm:pt>
    <dgm:pt modelId="{1CC89861-5453-4215-8E1A-C944359CA17A}" type="pres">
      <dgm:prSet presAssocID="{6E53D093-0048-43FC-8E10-CC193604FB0E}" presName="hierRoot2" presStyleCnt="0">
        <dgm:presLayoutVars>
          <dgm:hierBranch val="init"/>
        </dgm:presLayoutVars>
      </dgm:prSet>
      <dgm:spPr/>
    </dgm:pt>
    <dgm:pt modelId="{0CBD7CF0-C5DC-40B4-9F3E-F19FB0D99AE5}" type="pres">
      <dgm:prSet presAssocID="{6E53D093-0048-43FC-8E10-CC193604FB0E}" presName="rootComposite" presStyleCnt="0"/>
      <dgm:spPr/>
    </dgm:pt>
    <dgm:pt modelId="{B3ED6AE5-D4BA-492E-A612-CB68F2BED314}" type="pres">
      <dgm:prSet presAssocID="{6E53D093-0048-43FC-8E10-CC193604FB0E}" presName="rootText" presStyleLbl="node4" presStyleIdx="13" presStyleCnt="18" custScaleY="48419" custLinFactNeighborX="509" custLinFactNeighborY="47866">
        <dgm:presLayoutVars>
          <dgm:chPref val="3"/>
        </dgm:presLayoutVars>
      </dgm:prSet>
      <dgm:spPr/>
    </dgm:pt>
    <dgm:pt modelId="{4AD2F82E-1D37-45FD-93D3-D26821AE8F16}" type="pres">
      <dgm:prSet presAssocID="{6E53D093-0048-43FC-8E10-CC193604FB0E}" presName="rootConnector" presStyleLbl="node4" presStyleIdx="13" presStyleCnt="18"/>
      <dgm:spPr/>
    </dgm:pt>
    <dgm:pt modelId="{4B83FA09-42E2-48AB-8317-9675FF8C0CBD}" type="pres">
      <dgm:prSet presAssocID="{6E53D093-0048-43FC-8E10-CC193604FB0E}" presName="hierChild4" presStyleCnt="0"/>
      <dgm:spPr/>
    </dgm:pt>
    <dgm:pt modelId="{F95CA5F8-66D8-44CE-B568-F4319830F2B0}" type="pres">
      <dgm:prSet presAssocID="{6E53D093-0048-43FC-8E10-CC193604FB0E}" presName="hierChild5" presStyleCnt="0"/>
      <dgm:spPr/>
    </dgm:pt>
    <dgm:pt modelId="{5315DFB1-E053-45C6-BCAD-A66140E03BB2}" type="pres">
      <dgm:prSet presAssocID="{60A3A0F4-CEB2-436A-970D-4D56C69DA8FC}" presName="Name37" presStyleLbl="parChTrans1D4" presStyleIdx="14" presStyleCnt="18"/>
      <dgm:spPr/>
    </dgm:pt>
    <dgm:pt modelId="{9D7BFF43-4A42-498B-9A5D-C02AEE66AD8C}" type="pres">
      <dgm:prSet presAssocID="{E94F55A4-4DE8-4D8F-8DE2-43BA0F062B90}" presName="hierRoot2" presStyleCnt="0">
        <dgm:presLayoutVars>
          <dgm:hierBranch val="init"/>
        </dgm:presLayoutVars>
      </dgm:prSet>
      <dgm:spPr/>
    </dgm:pt>
    <dgm:pt modelId="{8CB45C12-57BA-4260-B0CB-3C98C7299647}" type="pres">
      <dgm:prSet presAssocID="{E94F55A4-4DE8-4D8F-8DE2-43BA0F062B90}" presName="rootComposite" presStyleCnt="0"/>
      <dgm:spPr/>
    </dgm:pt>
    <dgm:pt modelId="{C102CCC4-142C-49B1-9608-2DD8B7F9C366}" type="pres">
      <dgm:prSet presAssocID="{E94F55A4-4DE8-4D8F-8DE2-43BA0F062B90}" presName="rootText" presStyleLbl="node4" presStyleIdx="14" presStyleCnt="18" custScaleY="48419" custLinFactNeighborX="509" custLinFactNeighborY="19350">
        <dgm:presLayoutVars>
          <dgm:chPref val="3"/>
        </dgm:presLayoutVars>
      </dgm:prSet>
      <dgm:spPr/>
    </dgm:pt>
    <dgm:pt modelId="{918F0462-81BC-44B4-A778-C5B6B9117AB6}" type="pres">
      <dgm:prSet presAssocID="{E94F55A4-4DE8-4D8F-8DE2-43BA0F062B90}" presName="rootConnector" presStyleLbl="node4" presStyleIdx="14" presStyleCnt="18"/>
      <dgm:spPr/>
    </dgm:pt>
    <dgm:pt modelId="{88DA3C96-AFB0-4BBF-9C1B-F7EC033051C1}" type="pres">
      <dgm:prSet presAssocID="{E94F55A4-4DE8-4D8F-8DE2-43BA0F062B90}" presName="hierChild4" presStyleCnt="0"/>
      <dgm:spPr/>
    </dgm:pt>
    <dgm:pt modelId="{4D7B9C59-DA6E-4EC3-8954-59077AB8D930}" type="pres">
      <dgm:prSet presAssocID="{E94F55A4-4DE8-4D8F-8DE2-43BA0F062B90}" presName="hierChild5" presStyleCnt="0"/>
      <dgm:spPr/>
    </dgm:pt>
    <dgm:pt modelId="{B7C0643C-90ED-4CC5-B452-D1B12AD063DA}" type="pres">
      <dgm:prSet presAssocID="{9AA9AD46-3DEA-4A23-BC11-F8A7D71834F1}" presName="hierChild5" presStyleCnt="0"/>
      <dgm:spPr/>
    </dgm:pt>
    <dgm:pt modelId="{AEA5976E-4B6D-4626-978F-EC9D8CEB7ADC}" type="pres">
      <dgm:prSet presAssocID="{A9DDD642-E581-4AB6-B35E-200EC5FA8D71}" presName="Name37" presStyleLbl="parChTrans1D4" presStyleIdx="15" presStyleCnt="18"/>
      <dgm:spPr/>
    </dgm:pt>
    <dgm:pt modelId="{C400F9CC-281A-428A-A87C-6E861632ACB2}" type="pres">
      <dgm:prSet presAssocID="{C3F29836-A59E-49F2-8CCF-88533177DA79}" presName="hierRoot2" presStyleCnt="0">
        <dgm:presLayoutVars>
          <dgm:hierBranch val="init"/>
        </dgm:presLayoutVars>
      </dgm:prSet>
      <dgm:spPr/>
    </dgm:pt>
    <dgm:pt modelId="{A9425FC1-5D92-4856-8CF3-6634F3BF4D49}" type="pres">
      <dgm:prSet presAssocID="{C3F29836-A59E-49F2-8CCF-88533177DA79}" presName="rootComposite" presStyleCnt="0"/>
      <dgm:spPr/>
    </dgm:pt>
    <dgm:pt modelId="{95F4AADE-56C9-449C-8DF2-2FD3AFC9415F}" type="pres">
      <dgm:prSet presAssocID="{C3F29836-A59E-49F2-8CCF-88533177DA79}" presName="rootText" presStyleLbl="node4" presStyleIdx="15" presStyleCnt="18" custScaleY="50774" custLinFactNeighborX="3192" custLinFactNeighborY="25461">
        <dgm:presLayoutVars>
          <dgm:chPref val="3"/>
        </dgm:presLayoutVars>
      </dgm:prSet>
      <dgm:spPr/>
    </dgm:pt>
    <dgm:pt modelId="{861919B1-1376-4C2F-8DE3-7EA559ABF72D}" type="pres">
      <dgm:prSet presAssocID="{C3F29836-A59E-49F2-8CCF-88533177DA79}" presName="rootConnector" presStyleLbl="node4" presStyleIdx="15" presStyleCnt="18"/>
      <dgm:spPr/>
    </dgm:pt>
    <dgm:pt modelId="{471E3A0A-6DF5-44BF-9C28-050EB0566414}" type="pres">
      <dgm:prSet presAssocID="{C3F29836-A59E-49F2-8CCF-88533177DA79}" presName="hierChild4" presStyleCnt="0"/>
      <dgm:spPr/>
    </dgm:pt>
    <dgm:pt modelId="{2A4898A2-EBB2-4D23-9937-FC9732E2F57C}" type="pres">
      <dgm:prSet presAssocID="{5BE7B54C-0CF9-4381-829A-1432A77D5E14}" presName="Name37" presStyleLbl="parChTrans1D4" presStyleIdx="16" presStyleCnt="18"/>
      <dgm:spPr/>
    </dgm:pt>
    <dgm:pt modelId="{74A2F2C0-3EBF-4C54-B69D-05FFA2D21EAE}" type="pres">
      <dgm:prSet presAssocID="{FECC3288-7904-42AF-94B7-D662D3A240D9}" presName="hierRoot2" presStyleCnt="0">
        <dgm:presLayoutVars>
          <dgm:hierBranch val="init"/>
        </dgm:presLayoutVars>
      </dgm:prSet>
      <dgm:spPr/>
    </dgm:pt>
    <dgm:pt modelId="{687A1448-6FE9-466D-9520-F767E9CDCD91}" type="pres">
      <dgm:prSet presAssocID="{FECC3288-7904-42AF-94B7-D662D3A240D9}" presName="rootComposite" presStyleCnt="0"/>
      <dgm:spPr/>
    </dgm:pt>
    <dgm:pt modelId="{376510AE-A80A-46B8-ACD6-787F6DF3B562}" type="pres">
      <dgm:prSet presAssocID="{FECC3288-7904-42AF-94B7-D662D3A240D9}" presName="rootText" presStyleLbl="node4" presStyleIdx="16" presStyleCnt="18" custScaleY="48419" custLinFactNeighborX="509" custLinFactNeighborY="47866">
        <dgm:presLayoutVars>
          <dgm:chPref val="3"/>
        </dgm:presLayoutVars>
      </dgm:prSet>
      <dgm:spPr/>
    </dgm:pt>
    <dgm:pt modelId="{BFE57F02-FDDB-4C8A-A5DD-6A04DAB2CD8D}" type="pres">
      <dgm:prSet presAssocID="{FECC3288-7904-42AF-94B7-D662D3A240D9}" presName="rootConnector" presStyleLbl="node4" presStyleIdx="16" presStyleCnt="18"/>
      <dgm:spPr/>
    </dgm:pt>
    <dgm:pt modelId="{3D1E673E-5073-46DE-B6D9-B15E80445A75}" type="pres">
      <dgm:prSet presAssocID="{FECC3288-7904-42AF-94B7-D662D3A240D9}" presName="hierChild4" presStyleCnt="0"/>
      <dgm:spPr/>
    </dgm:pt>
    <dgm:pt modelId="{5FF2F0F2-311F-4484-8465-A10F88F06B47}" type="pres">
      <dgm:prSet presAssocID="{FECC3288-7904-42AF-94B7-D662D3A240D9}" presName="hierChild5" presStyleCnt="0"/>
      <dgm:spPr/>
    </dgm:pt>
    <dgm:pt modelId="{109EA642-90AA-4733-8854-3A0AAD607CA9}" type="pres">
      <dgm:prSet presAssocID="{A615A807-FE64-4579-994C-FA40AB4F0019}" presName="Name37" presStyleLbl="parChTrans1D4" presStyleIdx="17" presStyleCnt="18"/>
      <dgm:spPr/>
    </dgm:pt>
    <dgm:pt modelId="{36134E11-F779-4BA1-AEFD-9730604CA3B7}" type="pres">
      <dgm:prSet presAssocID="{19968CD1-8C37-4002-98B5-438B8CED65C2}" presName="hierRoot2" presStyleCnt="0">
        <dgm:presLayoutVars>
          <dgm:hierBranch val="init"/>
        </dgm:presLayoutVars>
      </dgm:prSet>
      <dgm:spPr/>
    </dgm:pt>
    <dgm:pt modelId="{5C448D2B-3D24-4E93-8CBF-BF93EAA3CDC1}" type="pres">
      <dgm:prSet presAssocID="{19968CD1-8C37-4002-98B5-438B8CED65C2}" presName="rootComposite" presStyleCnt="0"/>
      <dgm:spPr/>
    </dgm:pt>
    <dgm:pt modelId="{F725887E-0659-484A-A598-22D23E9296DD}" type="pres">
      <dgm:prSet presAssocID="{19968CD1-8C37-4002-98B5-438B8CED65C2}" presName="rootText" presStyleLbl="node4" presStyleIdx="17" presStyleCnt="18" custScaleY="48419" custLinFactNeighborX="509" custLinFactNeighborY="19350">
        <dgm:presLayoutVars>
          <dgm:chPref val="3"/>
        </dgm:presLayoutVars>
      </dgm:prSet>
      <dgm:spPr/>
    </dgm:pt>
    <dgm:pt modelId="{4279C904-2A07-478A-AA95-8ED1FC6E398A}" type="pres">
      <dgm:prSet presAssocID="{19968CD1-8C37-4002-98B5-438B8CED65C2}" presName="rootConnector" presStyleLbl="node4" presStyleIdx="17" presStyleCnt="18"/>
      <dgm:spPr/>
    </dgm:pt>
    <dgm:pt modelId="{389BEFB7-C162-4D00-A0D3-6DEA3EE2B4B1}" type="pres">
      <dgm:prSet presAssocID="{19968CD1-8C37-4002-98B5-438B8CED65C2}" presName="hierChild4" presStyleCnt="0"/>
      <dgm:spPr/>
    </dgm:pt>
    <dgm:pt modelId="{A315CBC9-39B8-4E0A-A69D-0F1433E4A36E}" type="pres">
      <dgm:prSet presAssocID="{19968CD1-8C37-4002-98B5-438B8CED65C2}" presName="hierChild5" presStyleCnt="0"/>
      <dgm:spPr/>
    </dgm:pt>
    <dgm:pt modelId="{76AA6DB7-5CA2-46CD-BE7F-2163D33626FD}" type="pres">
      <dgm:prSet presAssocID="{C3F29836-A59E-49F2-8CCF-88533177DA79}" presName="hierChild5" presStyleCnt="0"/>
      <dgm:spPr/>
    </dgm:pt>
    <dgm:pt modelId="{01284ACD-7952-4C9F-B9DC-EAAB25465470}" type="pres">
      <dgm:prSet presAssocID="{6A345206-0754-4EAE-9DE6-3B752030AC0B}" presName="hierChild5" presStyleCnt="0"/>
      <dgm:spPr/>
    </dgm:pt>
    <dgm:pt modelId="{A0A4D9C6-2DBB-437E-99D3-F4BA177D783D}" type="pres">
      <dgm:prSet presAssocID="{0796718A-10C6-40A3-AF95-7908411104BE}" presName="Name37" presStyleLbl="parChTrans1D3" presStyleIdx="3" presStyleCnt="4"/>
      <dgm:spPr/>
    </dgm:pt>
    <dgm:pt modelId="{C5180DDF-1303-482D-87F4-C0D0B0C38370}" type="pres">
      <dgm:prSet presAssocID="{774CC811-809E-4807-AB40-B5EE5B2D146D}" presName="hierRoot2" presStyleCnt="0">
        <dgm:presLayoutVars>
          <dgm:hierBranch val="init"/>
        </dgm:presLayoutVars>
      </dgm:prSet>
      <dgm:spPr/>
    </dgm:pt>
    <dgm:pt modelId="{C5D9E5D0-248B-422C-91F9-040E2C0D4B4F}" type="pres">
      <dgm:prSet presAssocID="{774CC811-809E-4807-AB40-B5EE5B2D146D}" presName="rootComposite" presStyleCnt="0"/>
      <dgm:spPr/>
    </dgm:pt>
    <dgm:pt modelId="{3F26D3F9-33D5-428E-8076-7AA94BAB0D86}" type="pres">
      <dgm:prSet presAssocID="{774CC811-809E-4807-AB40-B5EE5B2D146D}" presName="rootText" presStyleLbl="node3" presStyleIdx="3" presStyleCnt="4" custScaleY="50774" custLinFactNeighborX="-3704" custLinFactNeighborY="-14427">
        <dgm:presLayoutVars>
          <dgm:chPref val="3"/>
        </dgm:presLayoutVars>
      </dgm:prSet>
      <dgm:spPr/>
    </dgm:pt>
    <dgm:pt modelId="{E0147B09-30E3-4CF2-8982-4BD95AE73C01}" type="pres">
      <dgm:prSet presAssocID="{774CC811-809E-4807-AB40-B5EE5B2D146D}" presName="rootConnector" presStyleLbl="node3" presStyleIdx="3" presStyleCnt="4"/>
      <dgm:spPr/>
    </dgm:pt>
    <dgm:pt modelId="{6C173AE3-2501-4A17-A42D-500D92EDB0B1}" type="pres">
      <dgm:prSet presAssocID="{774CC811-809E-4807-AB40-B5EE5B2D146D}" presName="hierChild4" presStyleCnt="0"/>
      <dgm:spPr/>
    </dgm:pt>
    <dgm:pt modelId="{0AE2A4C2-6B0B-434F-8ED2-C1BECA32867B}" type="pres">
      <dgm:prSet presAssocID="{774CC811-809E-4807-AB40-B5EE5B2D146D}" presName="hierChild5" presStyleCnt="0"/>
      <dgm:spPr/>
    </dgm:pt>
    <dgm:pt modelId="{A6FC02C8-08D7-41A9-9ECC-BA1D37C161AC}" type="pres">
      <dgm:prSet presAssocID="{D1979BCF-8987-4B10-A5D2-5243E3BEDB32}" presName="hierChild5" presStyleCnt="0"/>
      <dgm:spPr/>
    </dgm:pt>
    <dgm:pt modelId="{6DB2F45A-D2B4-44F3-96B0-D881F5DBE689}" type="pres">
      <dgm:prSet presAssocID="{983D241F-B774-4323-B37A-25827CC9A95A}" presName="hierChild3" presStyleCnt="0"/>
      <dgm:spPr/>
    </dgm:pt>
  </dgm:ptLst>
  <dgm:cxnLst>
    <dgm:cxn modelId="{E65FBC01-4D95-4BB6-84FB-187C5B7ADC33}" type="presOf" srcId="{6E53D093-0048-43FC-8E10-CC193604FB0E}" destId="{4AD2F82E-1D37-45FD-93D3-D26821AE8F16}" srcOrd="1" destOrd="0" presId="urn:microsoft.com/office/officeart/2005/8/layout/orgChart1"/>
    <dgm:cxn modelId="{BFE80102-8F28-4D55-ADFD-6B1A5BFBDEC0}" type="presOf" srcId="{89704EB3-4D93-4180-9D92-D0EC5BCC74EE}" destId="{2B76CEA6-F0D2-4DF8-A162-7AAC41D9181B}" srcOrd="1" destOrd="0" presId="urn:microsoft.com/office/officeart/2005/8/layout/orgChart1"/>
    <dgm:cxn modelId="{C61CC005-08CE-4374-8C08-3658B8289B29}" type="presOf" srcId="{A9DDD642-E581-4AB6-B35E-200EC5FA8D71}" destId="{AEA5976E-4B6D-4626-978F-EC9D8CEB7ADC}" srcOrd="0" destOrd="0" presId="urn:microsoft.com/office/officeart/2005/8/layout/orgChart1"/>
    <dgm:cxn modelId="{E75C2507-14F3-4721-AEDB-102434806A23}" srcId="{D1979BCF-8987-4B10-A5D2-5243E3BEDB32}" destId="{6A345206-0754-4EAE-9DE6-3B752030AC0B}" srcOrd="0" destOrd="0" parTransId="{BB563ACF-AFE1-42CA-AC4E-545BD6A72ECE}" sibTransId="{D83A4654-894F-48B8-A065-8C12473689BC}"/>
    <dgm:cxn modelId="{A4CB5A09-BBAB-4287-AB97-ED7DA0587984}" srcId="{B80888BC-E4D3-4EB9-8D73-942C8B93E4E4}" destId="{F327B79C-DA10-4BEB-81E7-AB565BE41D23}" srcOrd="1" destOrd="0" parTransId="{1F73F279-8D26-441C-8D5C-059C4AB60F29}" sibTransId="{87A26889-5EB3-4E69-8F68-13C151FB4B12}"/>
    <dgm:cxn modelId="{0CC5AC09-E1AD-430A-AB7A-480222C8696C}" srcId="{1D58767B-717A-446A-8870-A6462173C334}" destId="{B80888BC-E4D3-4EB9-8D73-942C8B93E4E4}" srcOrd="1" destOrd="0" parTransId="{1144E22A-5580-4A9C-B1F4-F667762B6D22}" sibTransId="{515444FC-3870-460D-9B2D-FBB18637A37D}"/>
    <dgm:cxn modelId="{C25C840A-3198-4228-8FA4-6627F8B0F46D}" srcId="{F327B79C-DA10-4BEB-81E7-AB565BE41D23}" destId="{392F78B4-F39B-4BE3-BC2A-84A40BEF0136}" srcOrd="0" destOrd="0" parTransId="{C48B0758-056C-4314-8ED3-0D95E0B9A649}" sibTransId="{A7C456A1-7701-472A-A16B-ADF2356235F7}"/>
    <dgm:cxn modelId="{69D9870B-9968-46D8-8349-BBB4E786AF6A}" type="presOf" srcId="{BB563ACF-AFE1-42CA-AC4E-545BD6A72ECE}" destId="{2AD6B435-5F86-4A37-B6B4-7E860CDEBF2B}" srcOrd="0" destOrd="0" presId="urn:microsoft.com/office/officeart/2005/8/layout/orgChart1"/>
    <dgm:cxn modelId="{ECC5DA0F-D53D-45B7-9B33-535CFAEF7E26}" type="presOf" srcId="{774CC811-809E-4807-AB40-B5EE5B2D146D}" destId="{E0147B09-30E3-4CF2-8982-4BD95AE73C01}" srcOrd="1" destOrd="0" presId="urn:microsoft.com/office/officeart/2005/8/layout/orgChart1"/>
    <dgm:cxn modelId="{F0177910-D866-4C5C-AD06-1C53C1286579}" type="presOf" srcId="{D1979BCF-8987-4B10-A5D2-5243E3BEDB32}" destId="{E67535E6-C07A-4F2B-9EE3-4DC037FD3A68}" srcOrd="0" destOrd="0" presId="urn:microsoft.com/office/officeart/2005/8/layout/orgChart1"/>
    <dgm:cxn modelId="{66F1CA10-F69C-4D69-ABBC-15B203241F25}" type="presOf" srcId="{19968CD1-8C37-4002-98B5-438B8CED65C2}" destId="{4279C904-2A07-478A-AA95-8ED1FC6E398A}" srcOrd="1" destOrd="0" presId="urn:microsoft.com/office/officeart/2005/8/layout/orgChart1"/>
    <dgm:cxn modelId="{83541A13-0AA5-4C43-803D-D3D9C3519469}" srcId="{983D241F-B774-4323-B37A-25827CC9A95A}" destId="{D1979BCF-8987-4B10-A5D2-5243E3BEDB32}" srcOrd="1" destOrd="0" parTransId="{0C8A9647-D640-48AC-AA07-9CE88C25EEB6}" sibTransId="{36641972-3CC7-44E1-8272-C04B268434B1}"/>
    <dgm:cxn modelId="{CA80A513-98D9-443F-B75F-409823BD5B3E}" type="presOf" srcId="{B12BD894-464F-4E97-8C7B-BD3B195E0687}" destId="{B0FB64DA-A779-447E-BD4D-4492A9C1C027}" srcOrd="1" destOrd="0" presId="urn:microsoft.com/office/officeart/2005/8/layout/orgChart1"/>
    <dgm:cxn modelId="{6B38E813-3034-4D85-A25C-60E6CA93AC97}" type="presOf" srcId="{B80888BC-E4D3-4EB9-8D73-942C8B93E4E4}" destId="{C7758396-ED4F-47C6-BD54-7B55979E14A9}" srcOrd="1" destOrd="0" presId="urn:microsoft.com/office/officeart/2005/8/layout/orgChart1"/>
    <dgm:cxn modelId="{E4A2221B-E283-4520-BD37-0B75590A3AD6}" type="presOf" srcId="{C48B0758-056C-4314-8ED3-0D95E0B9A649}" destId="{F0685EFE-D6D7-453A-A01A-773E749DB7F1}" srcOrd="0" destOrd="0" presId="urn:microsoft.com/office/officeart/2005/8/layout/orgChart1"/>
    <dgm:cxn modelId="{348D7E1B-51C6-4C92-89C3-492EAD71F749}" type="presOf" srcId="{08A7B649-C3DC-40F1-812F-10B74325782C}" destId="{41CC79F3-6547-4ADB-8C55-5662532BB2A8}" srcOrd="0" destOrd="0" presId="urn:microsoft.com/office/officeart/2005/8/layout/orgChart1"/>
    <dgm:cxn modelId="{FF7A9623-E5B7-4ED4-B27E-6C8D8BA4E5E8}" srcId="{2D67E460-914D-47E1-B0E4-5A98F490CBAA}" destId="{86DA3352-BF99-4FEF-BA1D-4FA15E5AFC14}" srcOrd="1" destOrd="0" parTransId="{D00845CF-771D-4886-9F4E-CA13DB0C26BB}" sibTransId="{8CDC7B55-2FE5-4712-8115-A169AB237B01}"/>
    <dgm:cxn modelId="{3F334728-34E3-4F95-82B9-19BD272BCBFD}" type="presOf" srcId="{2D67E460-914D-47E1-B0E4-5A98F490CBAA}" destId="{64CCB730-E4AF-4025-A8F1-DA4EE132953F}" srcOrd="0" destOrd="0" presId="urn:microsoft.com/office/officeart/2005/8/layout/orgChart1"/>
    <dgm:cxn modelId="{41205528-6831-41B0-A551-5AFED188171A}" srcId="{509191DF-C5E0-48CE-8F43-67EB25B660BE}" destId="{F732367E-2F62-4B1A-90C2-F45EEF4C4B66}" srcOrd="0" destOrd="0" parTransId="{028FEC60-2BE7-4400-8FDD-1DABE287A502}" sibTransId="{081E6ECF-DD9E-4AAC-BA57-AE8C7ABFCB18}"/>
    <dgm:cxn modelId="{CE05F52A-D42F-4E2D-92E1-8970170082A9}" type="presOf" srcId="{FECC3288-7904-42AF-94B7-D662D3A240D9}" destId="{376510AE-A80A-46B8-ACD6-787F6DF3B562}" srcOrd="0" destOrd="0" presId="urn:microsoft.com/office/officeart/2005/8/layout/orgChart1"/>
    <dgm:cxn modelId="{0699172C-F5DC-4D99-B020-E539C682A561}" type="presOf" srcId="{6A345206-0754-4EAE-9DE6-3B752030AC0B}" destId="{6AD298BA-2705-466B-8E09-39626EDEADF4}" srcOrd="0" destOrd="0" presId="urn:microsoft.com/office/officeart/2005/8/layout/orgChart1"/>
    <dgm:cxn modelId="{CFFD632C-95DC-45BC-ADDC-0C51BB965E66}" type="presOf" srcId="{076450DD-EAA4-4444-B5DB-0181907E3A67}" destId="{FE62292A-5720-484C-AB7A-3710E83113D4}" srcOrd="0" destOrd="0" presId="urn:microsoft.com/office/officeart/2005/8/layout/orgChart1"/>
    <dgm:cxn modelId="{03CF462C-9ECF-4DB4-8190-C4AAC64D3A44}" type="presOf" srcId="{D00845CF-771D-4886-9F4E-CA13DB0C26BB}" destId="{9D4AF83A-A4C1-4129-A257-A1F07D440855}" srcOrd="0" destOrd="0" presId="urn:microsoft.com/office/officeart/2005/8/layout/orgChart1"/>
    <dgm:cxn modelId="{0FD6542F-C17B-408E-A9FC-F5A668495BDB}" type="presOf" srcId="{1144E22A-5580-4A9C-B1F4-F667762B6D22}" destId="{8BE5C17A-EB60-4684-98D8-ED66A5AD95BB}" srcOrd="0" destOrd="0" presId="urn:microsoft.com/office/officeart/2005/8/layout/orgChart1"/>
    <dgm:cxn modelId="{D7D68F31-B6D2-4465-93AA-6092CC529610}" srcId="{6A345206-0754-4EAE-9DE6-3B752030AC0B}" destId="{9AA9AD46-3DEA-4A23-BC11-F8A7D71834F1}" srcOrd="0" destOrd="0" parTransId="{19D6CE66-D839-4AEA-B7B6-AD9DC7D232AC}" sibTransId="{858C7A17-8E45-401D-813A-F7CA2F59CBD7}"/>
    <dgm:cxn modelId="{08745739-181D-4830-9AC5-CD9BF90C297C}" srcId="{F327B79C-DA10-4BEB-81E7-AB565BE41D23}" destId="{076450DD-EAA4-4444-B5DB-0181907E3A67}" srcOrd="1" destOrd="0" parTransId="{B499D9EB-878D-4403-BFB1-B162DB700BF0}" sibTransId="{BF538986-B0D3-40AA-AA5C-6844276088D6}"/>
    <dgm:cxn modelId="{0B817839-F04C-40FA-8041-023B32EA560F}" type="presOf" srcId="{86DA3352-BF99-4FEF-BA1D-4FA15E5AFC14}" destId="{0C51147F-9F4C-4B82-8D05-BB16C9666A30}" srcOrd="0" destOrd="0" presId="urn:microsoft.com/office/officeart/2005/8/layout/orgChart1"/>
    <dgm:cxn modelId="{B95A643C-E734-4C8B-9497-15CA78D47004}" srcId="{89704EB3-4D93-4180-9D92-D0EC5BCC74EE}" destId="{48B35E07-CE2E-4007-8469-B04D8552931C}" srcOrd="0" destOrd="0" parTransId="{08A7B649-C3DC-40F1-812F-10B74325782C}" sibTransId="{0B364482-C5BA-4FEC-AC08-DB0E9420F4CE}"/>
    <dgm:cxn modelId="{920D1E5B-4FC4-449F-A8CA-F76841000509}" type="presOf" srcId="{0C8A9647-D640-48AC-AA07-9CE88C25EEB6}" destId="{BC20E03E-AF79-449D-873E-162B08FBD5AA}" srcOrd="0" destOrd="0" presId="urn:microsoft.com/office/officeart/2005/8/layout/orgChart1"/>
    <dgm:cxn modelId="{40E5045D-FDB1-4203-9FE0-AF3DB1AD4900}" type="presOf" srcId="{F732367E-2F62-4B1A-90C2-F45EEF4C4B66}" destId="{D2C35B08-58B6-4053-9EFE-6C8F16F159BB}" srcOrd="0" destOrd="0" presId="urn:microsoft.com/office/officeart/2005/8/layout/orgChart1"/>
    <dgm:cxn modelId="{47584F41-1F8F-4348-9992-CC8960A77D67}" type="presOf" srcId="{B499D9EB-878D-4403-BFB1-B162DB700BF0}" destId="{1862B9C2-684E-48C4-93F9-17CE06C8898A}" srcOrd="0" destOrd="0" presId="urn:microsoft.com/office/officeart/2005/8/layout/orgChart1"/>
    <dgm:cxn modelId="{7EF1BA41-F323-4FAE-8F79-F7411428C742}" type="presOf" srcId="{91B4C879-2026-4F42-A257-8FD739C64F24}" destId="{691C85E7-5D99-41E9-9288-0EC17587F2F5}" srcOrd="0" destOrd="0" presId="urn:microsoft.com/office/officeart/2005/8/layout/orgChart1"/>
    <dgm:cxn modelId="{00FFAF64-91A3-4BF2-88D7-45ABA8256A4B}" type="presOf" srcId="{6409C852-0829-45C5-A173-796D808DBFFC}" destId="{95248F5C-1C81-4D84-8A43-AB3DB216CD72}" srcOrd="0" destOrd="0" presId="urn:microsoft.com/office/officeart/2005/8/layout/orgChart1"/>
    <dgm:cxn modelId="{CCA12E65-848D-4B31-A25C-A9EFD6C37CF6}" type="presOf" srcId="{1FE16C21-CB2E-4575-81C7-B956C841A782}" destId="{9C95980A-1823-4474-9F09-3FCC2C99DA14}" srcOrd="0" destOrd="0" presId="urn:microsoft.com/office/officeart/2005/8/layout/orgChart1"/>
    <dgm:cxn modelId="{22EE5765-4AC7-4321-9B09-CAB22F3C8791}" srcId="{8A6C4388-3F16-490F-BC4B-73192AC3B6A7}" destId="{509191DF-C5E0-48CE-8F43-67EB25B660BE}" srcOrd="1" destOrd="0" parTransId="{2A62328F-4C3E-4465-A19F-BD7CEA324CE7}" sibTransId="{5F42F21B-6252-4D38-A8C4-475EF996DA47}"/>
    <dgm:cxn modelId="{DC8C6046-549D-48A1-B631-18727BCD6851}" type="presOf" srcId="{509191DF-C5E0-48CE-8F43-67EB25B660BE}" destId="{AA96A7FF-A0D3-4440-A76A-35F53A5B3DD4}" srcOrd="1" destOrd="0" presId="urn:microsoft.com/office/officeart/2005/8/layout/orgChart1"/>
    <dgm:cxn modelId="{1D548F46-D218-4EA2-8584-4213314F9E0A}" type="presOf" srcId="{1D58767B-717A-446A-8870-A6462173C334}" destId="{552F65DB-3F02-46D2-B576-6D37716558D0}" srcOrd="1" destOrd="0" presId="urn:microsoft.com/office/officeart/2005/8/layout/orgChart1"/>
    <dgm:cxn modelId="{BB41A446-0D2A-4424-BD80-A21523B6F424}" type="presOf" srcId="{076450DD-EAA4-4444-B5DB-0181907E3A67}" destId="{6C628982-F77B-40EC-B2FF-8D46118DC966}" srcOrd="1" destOrd="0" presId="urn:microsoft.com/office/officeart/2005/8/layout/orgChart1"/>
    <dgm:cxn modelId="{6582FA66-CEE4-4982-A99C-A4B7FCAE6999}" type="presOf" srcId="{392F78B4-F39B-4BE3-BC2A-84A40BEF0136}" destId="{681A4ED2-CDDC-41B6-8C13-FAECFDD093B7}" srcOrd="0" destOrd="0" presId="urn:microsoft.com/office/officeart/2005/8/layout/orgChart1"/>
    <dgm:cxn modelId="{2CFC2D47-8AEE-4098-B246-5B873772F937}" srcId="{C3F29836-A59E-49F2-8CCF-88533177DA79}" destId="{19968CD1-8C37-4002-98B5-438B8CED65C2}" srcOrd="1" destOrd="0" parTransId="{A615A807-FE64-4579-994C-FA40AB4F0019}" sibTransId="{111D0BA6-53D9-49D3-A1D0-C29EE2ED19E0}"/>
    <dgm:cxn modelId="{F6F85F68-7A9D-48CD-8AF4-CD5A6DA05BAF}" type="presOf" srcId="{E23B5191-FE57-4D3F-9F29-49049461BDB3}" destId="{0F8D383E-744B-4F98-89CD-CE74373DF369}" srcOrd="0" destOrd="0" presId="urn:microsoft.com/office/officeart/2005/8/layout/orgChart1"/>
    <dgm:cxn modelId="{53BB6168-3354-4771-BAA9-AB7D3CCD4354}" type="presOf" srcId="{FECC3288-7904-42AF-94B7-D662D3A240D9}" destId="{BFE57F02-FDDB-4C8A-A5DD-6A04DAB2CD8D}" srcOrd="1" destOrd="0" presId="urn:microsoft.com/office/officeart/2005/8/layout/orgChart1"/>
    <dgm:cxn modelId="{733F5569-BA98-48A0-B645-904CD77A1672}" type="presOf" srcId="{774CC811-809E-4807-AB40-B5EE5B2D146D}" destId="{3F26D3F9-33D5-428E-8076-7AA94BAB0D86}" srcOrd="0" destOrd="0" presId="urn:microsoft.com/office/officeart/2005/8/layout/orgChart1"/>
    <dgm:cxn modelId="{FA113D4A-FE5D-4BCB-A323-89257EAA47BA}" type="presOf" srcId="{A615A807-FE64-4579-994C-FA40AB4F0019}" destId="{109EA642-90AA-4733-8854-3A0AAD607CA9}" srcOrd="0" destOrd="0" presId="urn:microsoft.com/office/officeart/2005/8/layout/orgChart1"/>
    <dgm:cxn modelId="{90FA8F4A-8BF7-45B1-B82C-8F9DDD9BECF0}" type="presOf" srcId="{D1979BCF-8987-4B10-A5D2-5243E3BEDB32}" destId="{8DB0DBB5-4E9E-4FE3-AEB4-597A57DE2082}" srcOrd="1" destOrd="0" presId="urn:microsoft.com/office/officeart/2005/8/layout/orgChart1"/>
    <dgm:cxn modelId="{D7629A6A-73FA-47B6-B9FB-6AF56A89E42A}" type="presOf" srcId="{48B35E07-CE2E-4007-8469-B04D8552931C}" destId="{7C8656F6-3A49-4139-9D25-0DC0E283FDAB}" srcOrd="1" destOrd="0" presId="urn:microsoft.com/office/officeart/2005/8/layout/orgChart1"/>
    <dgm:cxn modelId="{3CEB176E-9E2A-49B8-AF99-5E9F027E9A9A}" type="presOf" srcId="{E94F55A4-4DE8-4D8F-8DE2-43BA0F062B90}" destId="{918F0462-81BC-44B4-A778-C5B6B9117AB6}" srcOrd="1" destOrd="0" presId="urn:microsoft.com/office/officeart/2005/8/layout/orgChart1"/>
    <dgm:cxn modelId="{81070E4F-525D-4181-9008-BF1043E99A21}" srcId="{9AA9AD46-3DEA-4A23-BC11-F8A7D71834F1}" destId="{6E53D093-0048-43FC-8E10-CC193604FB0E}" srcOrd="0" destOrd="0" parTransId="{6409C852-0829-45C5-A173-796D808DBFFC}" sibTransId="{6B817E75-0616-43D3-8B88-F3954769B9E5}"/>
    <dgm:cxn modelId="{C8CF6C4F-6B37-466A-8DB9-BE6ABB3B2A32}" type="presOf" srcId="{19D6CE66-D839-4AEA-B7B6-AD9DC7D232AC}" destId="{39C8BC19-1A26-4C7B-A2C7-DA40959E9FA8}" srcOrd="0" destOrd="0" presId="urn:microsoft.com/office/officeart/2005/8/layout/orgChart1"/>
    <dgm:cxn modelId="{9B824A50-7746-443B-B42A-CFAA9915A4E5}" type="presOf" srcId="{1D58767B-717A-446A-8870-A6462173C334}" destId="{471C1004-CEB8-4992-B5D2-06C0E12B0B2E}" srcOrd="0" destOrd="0" presId="urn:microsoft.com/office/officeart/2005/8/layout/orgChart1"/>
    <dgm:cxn modelId="{54915870-09A5-4955-AF3A-C25AC14F3D9E}" type="presOf" srcId="{F1768B4A-8E01-440F-BB0E-C78C10F45FD7}" destId="{A8E8A3EF-4D0F-4962-91B3-4896B5982218}" srcOrd="1" destOrd="0" presId="urn:microsoft.com/office/officeart/2005/8/layout/orgChart1"/>
    <dgm:cxn modelId="{1BCB9071-F3A1-4004-83BB-CF8DD59078B1}" srcId="{C3F29836-A59E-49F2-8CCF-88533177DA79}" destId="{FECC3288-7904-42AF-94B7-D662D3A240D9}" srcOrd="0" destOrd="0" parTransId="{5BE7B54C-0CF9-4381-829A-1432A77D5E14}" sibTransId="{7912BF9B-E158-4DB6-801D-0464B887B822}"/>
    <dgm:cxn modelId="{7C341757-7C95-43E0-AFC8-696AE7471F28}" srcId="{89704EB3-4D93-4180-9D92-D0EC5BCC74EE}" destId="{F1768B4A-8E01-440F-BB0E-C78C10F45FD7}" srcOrd="1" destOrd="0" parTransId="{3A872F86-D491-4DC8-925A-28EFD5DFE115}" sibTransId="{BAB093E2-4900-4FF8-87B9-46E2D7FAF251}"/>
    <dgm:cxn modelId="{E994F057-BA46-4519-AA77-245CC78BE646}" srcId="{6A345206-0754-4EAE-9DE6-3B752030AC0B}" destId="{C3F29836-A59E-49F2-8CCF-88533177DA79}" srcOrd="1" destOrd="0" parTransId="{A9DDD642-E581-4AB6-B35E-200EC5FA8D71}" sibTransId="{FAC280FC-15B0-44CE-BD61-172EBD302BFD}"/>
    <dgm:cxn modelId="{DF523878-5E82-426C-AD9E-38A3396968B0}" type="presOf" srcId="{F327B79C-DA10-4BEB-81E7-AB565BE41D23}" destId="{6EAC50EB-9110-466E-A97E-0DD8829DE204}" srcOrd="1" destOrd="0" presId="urn:microsoft.com/office/officeart/2005/8/layout/orgChart1"/>
    <dgm:cxn modelId="{1AC5507D-F060-4DC2-B88F-91E3B18C1769}" srcId="{D1979BCF-8987-4B10-A5D2-5243E3BEDB32}" destId="{774CC811-809E-4807-AB40-B5EE5B2D146D}" srcOrd="1" destOrd="0" parTransId="{0796718A-10C6-40A3-AF95-7908411104BE}" sibTransId="{169065C0-C0D7-4681-9A3C-984C9DE63C63}"/>
    <dgm:cxn modelId="{4C386184-28FF-4207-B60D-A2BD53F01026}" srcId="{1D58767B-717A-446A-8870-A6462173C334}" destId="{8A6C4388-3F16-490F-BC4B-73192AC3B6A7}" srcOrd="0" destOrd="0" parTransId="{1FE16C21-CB2E-4575-81C7-B956C841A782}" sibTransId="{5DA20F30-C066-4D6A-AF7A-2C2E904E9EF7}"/>
    <dgm:cxn modelId="{A0716288-E03A-4071-8257-823035B0BC32}" type="presOf" srcId="{60A3A0F4-CEB2-436A-970D-4D56C69DA8FC}" destId="{5315DFB1-E053-45C6-BCAD-A66140E03BB2}" srcOrd="0" destOrd="0" presId="urn:microsoft.com/office/officeart/2005/8/layout/orgChart1"/>
    <dgm:cxn modelId="{80713289-A36E-43D2-8347-D8501C4DC2DB}" type="presOf" srcId="{B80888BC-E4D3-4EB9-8D73-942C8B93E4E4}" destId="{9623D993-A1B6-4A95-BABA-505D7365B0FB}" srcOrd="0" destOrd="0" presId="urn:microsoft.com/office/officeart/2005/8/layout/orgChart1"/>
    <dgm:cxn modelId="{2E843C8B-AC38-401F-92C0-828FF110EADB}" srcId="{B80888BC-E4D3-4EB9-8D73-942C8B93E4E4}" destId="{2D67E460-914D-47E1-B0E4-5A98F490CBAA}" srcOrd="0" destOrd="0" parTransId="{D309F33D-829E-4709-A6E6-FA02E2A0055B}" sibTransId="{7AC0C493-C78E-46E2-8455-E600737A6AE1}"/>
    <dgm:cxn modelId="{AAF0E08D-BDD3-49E2-B02D-EF06652E27FC}" srcId="{983D241F-B774-4323-B37A-25827CC9A95A}" destId="{1D58767B-717A-446A-8870-A6462173C334}" srcOrd="0" destOrd="0" parTransId="{729D96DA-B674-445C-B1D9-86246C777059}" sibTransId="{ADE59068-D453-4A50-B06F-23B00FCAF2BA}"/>
    <dgm:cxn modelId="{7CC34E8E-0D80-4C26-83D7-50666703F5E2}" srcId="{509191DF-C5E0-48CE-8F43-67EB25B660BE}" destId="{B12BD894-464F-4E97-8C7B-BD3B195E0687}" srcOrd="1" destOrd="0" parTransId="{D52752E1-C68F-4877-9B9F-B52F23285CE4}" sibTransId="{6D00CD17-0DAF-44A0-90BF-C8B5E3259020}"/>
    <dgm:cxn modelId="{CAAB1B93-5170-443A-BE4A-5DD15C08476C}" type="presOf" srcId="{C3F29836-A59E-49F2-8CCF-88533177DA79}" destId="{861919B1-1376-4C2F-8DE3-7EA559ABF72D}" srcOrd="1" destOrd="0" presId="urn:microsoft.com/office/officeart/2005/8/layout/orgChart1"/>
    <dgm:cxn modelId="{8F78AAA5-AE30-48DA-99AB-F9DEED2DFCF8}" type="presOf" srcId="{6E53D093-0048-43FC-8E10-CC193604FB0E}" destId="{B3ED6AE5-D4BA-492E-A612-CB68F2BED314}" srcOrd="0" destOrd="0" presId="urn:microsoft.com/office/officeart/2005/8/layout/orgChart1"/>
    <dgm:cxn modelId="{BA9298A6-A13A-4F36-ACAF-4111DD2A18E6}" type="presOf" srcId="{86DA3352-BF99-4FEF-BA1D-4FA15E5AFC14}" destId="{DB784898-FE89-438E-8896-F8592A7CAADE}" srcOrd="1" destOrd="0" presId="urn:microsoft.com/office/officeart/2005/8/layout/orgChart1"/>
    <dgm:cxn modelId="{2D8E25AA-56CB-4A21-A873-7264C6EB93B5}" type="presOf" srcId="{2D67E460-914D-47E1-B0E4-5A98F490CBAA}" destId="{00667C82-D94F-401B-ACB3-8935CDC9A3AB}" srcOrd="1" destOrd="0" presId="urn:microsoft.com/office/officeart/2005/8/layout/orgChart1"/>
    <dgm:cxn modelId="{2F8228AA-E1A9-4BEF-854B-22765FD5A0CE}" type="presOf" srcId="{F3B45E21-FF6D-48D5-9D27-55BE32DFC2E0}" destId="{7D2B5793-E333-470F-941C-22BA201F939E}" srcOrd="0" destOrd="0" presId="urn:microsoft.com/office/officeart/2005/8/layout/orgChart1"/>
    <dgm:cxn modelId="{0F0B87AA-91B6-4202-BFB2-50DBC102735C}" type="presOf" srcId="{89704EB3-4D93-4180-9D92-D0EC5BCC74EE}" destId="{C80D7543-E54B-4A05-A583-0B0E31EE3CD3}" srcOrd="0" destOrd="0" presId="urn:microsoft.com/office/officeart/2005/8/layout/orgChart1"/>
    <dgm:cxn modelId="{9AB2DCAA-BC53-4DB6-A23E-588B21D668F1}" type="presOf" srcId="{1F73F279-8D26-441C-8D5C-059C4AB60F29}" destId="{614063BC-7576-4435-B642-6A818E35E3E6}" srcOrd="0" destOrd="0" presId="urn:microsoft.com/office/officeart/2005/8/layout/orgChart1"/>
    <dgm:cxn modelId="{72CC2CAB-2562-4F60-9546-B27D73E933EE}" type="presOf" srcId="{5BE7B54C-0CF9-4381-829A-1432A77D5E14}" destId="{2A4898A2-EBB2-4D23-9937-FC9732E2F57C}" srcOrd="0" destOrd="0" presId="urn:microsoft.com/office/officeart/2005/8/layout/orgChart1"/>
    <dgm:cxn modelId="{8DEB89AE-8897-4094-9A94-22484FA5BC4B}" type="presOf" srcId="{D309F33D-829E-4709-A6E6-FA02E2A0055B}" destId="{74BCFCA2-373C-4DFB-B8AE-AC225A15BD0B}" srcOrd="0" destOrd="0" presId="urn:microsoft.com/office/officeart/2005/8/layout/orgChart1"/>
    <dgm:cxn modelId="{CE0680B1-C013-40A9-BE2D-CAAC4EE66526}" type="presOf" srcId="{B12BD894-464F-4E97-8C7B-BD3B195E0687}" destId="{F02B367A-C10E-4864-85B4-7598C7E953DA}" srcOrd="0" destOrd="0" presId="urn:microsoft.com/office/officeart/2005/8/layout/orgChart1"/>
    <dgm:cxn modelId="{9A98C2B4-4EF4-4C19-98A6-181E967FFF1F}" type="presOf" srcId="{028FEC60-2BE7-4400-8FDD-1DABE287A502}" destId="{B3A9B4A5-A8D7-4924-9C63-861579626765}" srcOrd="0" destOrd="0" presId="urn:microsoft.com/office/officeart/2005/8/layout/orgChart1"/>
    <dgm:cxn modelId="{A95198B6-7FD9-4062-87DB-532A3463F261}" type="presOf" srcId="{509191DF-C5E0-48CE-8F43-67EB25B660BE}" destId="{E27565C0-8135-4D51-B9AC-5B26427BBAC7}" srcOrd="0" destOrd="0" presId="urn:microsoft.com/office/officeart/2005/8/layout/orgChart1"/>
    <dgm:cxn modelId="{A5B829B7-3094-4A4B-BB93-5737ACC3755A}" type="presOf" srcId="{8A6C4388-3F16-490F-BC4B-73192AC3B6A7}" destId="{23C6BDC7-374F-40CE-95BD-AD1DFBCBCD30}" srcOrd="1" destOrd="0" presId="urn:microsoft.com/office/officeart/2005/8/layout/orgChart1"/>
    <dgm:cxn modelId="{0D1D6CB9-B6A5-4446-8A51-68813CF11090}" type="presOf" srcId="{0796718A-10C6-40A3-AF95-7908411104BE}" destId="{A0A4D9C6-2DBB-437E-99D3-F4BA177D783D}" srcOrd="0" destOrd="0" presId="urn:microsoft.com/office/officeart/2005/8/layout/orgChart1"/>
    <dgm:cxn modelId="{F07961BF-3E50-4E8B-962F-91C774DEAE79}" type="presOf" srcId="{9AA9AD46-3DEA-4A23-BC11-F8A7D71834F1}" destId="{F56565D5-52AC-4974-8F90-1A9F30F3730B}" srcOrd="1" destOrd="0" presId="urn:microsoft.com/office/officeart/2005/8/layout/orgChart1"/>
    <dgm:cxn modelId="{FFB078C7-BA7A-4684-B9BE-5359A48875A3}" type="presOf" srcId="{F327B79C-DA10-4BEB-81E7-AB565BE41D23}" destId="{E7401342-6F42-4D03-88F8-74C666302201}" srcOrd="0" destOrd="0" presId="urn:microsoft.com/office/officeart/2005/8/layout/orgChart1"/>
    <dgm:cxn modelId="{6412DBC8-3A89-477F-8923-C36FF5F47806}" type="presOf" srcId="{729D96DA-B674-445C-B1D9-86246C777059}" destId="{9A24130A-DA5A-4645-BD2C-C70F3968461C}" srcOrd="0" destOrd="0" presId="urn:microsoft.com/office/officeart/2005/8/layout/orgChart1"/>
    <dgm:cxn modelId="{01CD9AC9-2C13-40FD-B31F-C20BF29AE4A0}" type="presOf" srcId="{8A6C4388-3F16-490F-BC4B-73192AC3B6A7}" destId="{723A8BA9-21D7-4C2C-9CD4-C1445214DD7C}" srcOrd="0" destOrd="0" presId="urn:microsoft.com/office/officeart/2005/8/layout/orgChart1"/>
    <dgm:cxn modelId="{3B8AF4D3-54EC-431E-A3DC-381ED5EA1CE2}" type="presOf" srcId="{D52752E1-C68F-4877-9B9F-B52F23285CE4}" destId="{2594CF60-7042-4C53-9174-CAD784F1C08F}" srcOrd="0" destOrd="0" presId="urn:microsoft.com/office/officeart/2005/8/layout/orgChart1"/>
    <dgm:cxn modelId="{B7949BD7-E584-43B1-994A-8E261C721601}" type="presOf" srcId="{F732367E-2F62-4B1A-90C2-F45EEF4C4B66}" destId="{94036ABB-23B1-476B-BD23-51FCC3AB9435}" srcOrd="1" destOrd="0" presId="urn:microsoft.com/office/officeart/2005/8/layout/orgChart1"/>
    <dgm:cxn modelId="{319EF8D7-D67D-4FC4-9D43-AC4EA7C8FAF2}" type="presOf" srcId="{C3F29836-A59E-49F2-8CCF-88533177DA79}" destId="{95F4AADE-56C9-449C-8DF2-2FD3AFC9415F}" srcOrd="0" destOrd="0" presId="urn:microsoft.com/office/officeart/2005/8/layout/orgChart1"/>
    <dgm:cxn modelId="{74BF3EDC-C6EF-4A79-A421-9154FD9663AA}" srcId="{F3B45E21-FF6D-48D5-9D27-55BE32DFC2E0}" destId="{983D241F-B774-4323-B37A-25827CC9A95A}" srcOrd="0" destOrd="0" parTransId="{8C2D7CEB-2D59-466D-B28C-F5A263266ADC}" sibTransId="{702FF65F-E0B2-41A3-BA5A-EA0A1DEFCAF1}"/>
    <dgm:cxn modelId="{DABE99DC-E625-41C7-8C2B-1C2E86BC83D3}" type="presOf" srcId="{9AA9AD46-3DEA-4A23-BC11-F8A7D71834F1}" destId="{A502A582-4A18-4CC6-B8EC-CD1CBFB6C497}" srcOrd="0" destOrd="0" presId="urn:microsoft.com/office/officeart/2005/8/layout/orgChart1"/>
    <dgm:cxn modelId="{E7EAF9DF-2E7B-41EA-A4E6-189577640737}" type="presOf" srcId="{2A62328F-4C3E-4465-A19F-BD7CEA324CE7}" destId="{183681F4-C455-4E2E-AA50-7A70C3D20C25}" srcOrd="0" destOrd="0" presId="urn:microsoft.com/office/officeart/2005/8/layout/orgChart1"/>
    <dgm:cxn modelId="{AB9A24E2-46E7-4912-A499-37B888DB4A22}" type="presOf" srcId="{6A345206-0754-4EAE-9DE6-3B752030AC0B}" destId="{71CCCC9E-9757-49FA-BD6F-9C26D8887C9E}" srcOrd="1" destOrd="0" presId="urn:microsoft.com/office/officeart/2005/8/layout/orgChart1"/>
    <dgm:cxn modelId="{01A457E2-B7EA-421F-B85D-EF8227690A93}" type="presOf" srcId="{3A872F86-D491-4DC8-925A-28EFD5DFE115}" destId="{DB2F40A1-6D50-41D8-B92A-6A2DC87F1B34}" srcOrd="0" destOrd="0" presId="urn:microsoft.com/office/officeart/2005/8/layout/orgChart1"/>
    <dgm:cxn modelId="{D03502E3-5C67-4FD7-9D34-A2E3B976D63A}" srcId="{2D67E460-914D-47E1-B0E4-5A98F490CBAA}" destId="{91B4C879-2026-4F42-A257-8FD739C64F24}" srcOrd="0" destOrd="0" parTransId="{E23B5191-FE57-4D3F-9F29-49049461BDB3}" sibTransId="{29ED0583-F789-4B5C-9DA3-3F17B6A62FCF}"/>
    <dgm:cxn modelId="{5C4A64E5-384B-40A0-AE64-999F900BB86F}" type="presOf" srcId="{F1768B4A-8E01-440F-BB0E-C78C10F45FD7}" destId="{E57F9C08-3E3B-4CBB-B9F7-74FB6F646F60}" srcOrd="0" destOrd="0" presId="urn:microsoft.com/office/officeart/2005/8/layout/orgChart1"/>
    <dgm:cxn modelId="{574F50E5-F2F6-46EE-8D6C-A4E3544347EB}" type="presOf" srcId="{983D241F-B774-4323-B37A-25827CC9A95A}" destId="{F6BDB617-DBD0-481D-87E9-A05CAD7AED16}" srcOrd="0" destOrd="0" presId="urn:microsoft.com/office/officeart/2005/8/layout/orgChart1"/>
    <dgm:cxn modelId="{793067EB-50C2-4C74-AE04-9828D91EAD43}" type="presOf" srcId="{E94F55A4-4DE8-4D8F-8DE2-43BA0F062B90}" destId="{C102CCC4-142C-49B1-9608-2DD8B7F9C366}" srcOrd="0" destOrd="0" presId="urn:microsoft.com/office/officeart/2005/8/layout/orgChart1"/>
    <dgm:cxn modelId="{796CF8EB-C49D-4596-A299-B2ACD7FEC867}" type="presOf" srcId="{48B35E07-CE2E-4007-8469-B04D8552931C}" destId="{4AE1440F-CE19-4124-BCE0-13C6681B7C19}" srcOrd="0" destOrd="0" presId="urn:microsoft.com/office/officeart/2005/8/layout/orgChart1"/>
    <dgm:cxn modelId="{D7214AF0-DC92-485F-A170-B079A578E030}" type="presOf" srcId="{19968CD1-8C37-4002-98B5-438B8CED65C2}" destId="{F725887E-0659-484A-A598-22D23E9296DD}" srcOrd="0" destOrd="0" presId="urn:microsoft.com/office/officeart/2005/8/layout/orgChart1"/>
    <dgm:cxn modelId="{0676EBF1-327F-49EA-B417-FF1AB1909D01}" type="presOf" srcId="{983D241F-B774-4323-B37A-25827CC9A95A}" destId="{FBABAF0F-D3BF-4B56-A48A-C08DB40F2649}" srcOrd="1" destOrd="0" presId="urn:microsoft.com/office/officeart/2005/8/layout/orgChart1"/>
    <dgm:cxn modelId="{ACC85FF7-E46B-4540-A0C4-3E393DEB0570}" srcId="{8A6C4388-3F16-490F-BC4B-73192AC3B6A7}" destId="{89704EB3-4D93-4180-9D92-D0EC5BCC74EE}" srcOrd="0" destOrd="0" parTransId="{905173B8-205C-4885-8FE9-33E881ADE952}" sibTransId="{AD99CE41-8034-46C7-AF9F-F8C4386FB657}"/>
    <dgm:cxn modelId="{7D676DFA-A56E-43F2-8036-08BF42904CCA}" type="presOf" srcId="{392F78B4-F39B-4BE3-BC2A-84A40BEF0136}" destId="{0ADC39CF-8389-47AD-BD53-F42D5C543FEA}" srcOrd="1" destOrd="0" presId="urn:microsoft.com/office/officeart/2005/8/layout/orgChart1"/>
    <dgm:cxn modelId="{AC8670FC-F6DE-41E2-81C6-6E9DD7AA7AB4}" type="presOf" srcId="{905173B8-205C-4885-8FE9-33E881ADE952}" destId="{FEFA922D-4E17-4CD1-8DFC-F83138B58932}" srcOrd="0" destOrd="0" presId="urn:microsoft.com/office/officeart/2005/8/layout/orgChart1"/>
    <dgm:cxn modelId="{62E861FE-613A-4CF2-B87D-EF42B8AD5213}" srcId="{9AA9AD46-3DEA-4A23-BC11-F8A7D71834F1}" destId="{E94F55A4-4DE8-4D8F-8DE2-43BA0F062B90}" srcOrd="1" destOrd="0" parTransId="{60A3A0F4-CEB2-436A-970D-4D56C69DA8FC}" sibTransId="{16AF352E-9C88-47EB-8238-9BCE52A17F20}"/>
    <dgm:cxn modelId="{FBEF91FE-8C76-4FAF-B877-B2F4F1576FA6}" type="presOf" srcId="{91B4C879-2026-4F42-A257-8FD739C64F24}" destId="{BCB7A72E-555F-44E6-9363-47B6E8328AF1}" srcOrd="1" destOrd="0" presId="urn:microsoft.com/office/officeart/2005/8/layout/orgChart1"/>
    <dgm:cxn modelId="{0699DDB2-E1DB-45D2-AF0E-00DEC23D2391}" type="presParOf" srcId="{7D2B5793-E333-470F-941C-22BA201F939E}" destId="{CB10F1E6-C319-4B67-BC29-CE58A315D4BA}" srcOrd="0" destOrd="0" presId="urn:microsoft.com/office/officeart/2005/8/layout/orgChart1"/>
    <dgm:cxn modelId="{B2D13CD5-8151-444C-AD02-DAE98D73AC4C}" type="presParOf" srcId="{CB10F1E6-C319-4B67-BC29-CE58A315D4BA}" destId="{29E1CD9B-3A6E-4E29-AEB1-5984999516C4}" srcOrd="0" destOrd="0" presId="urn:microsoft.com/office/officeart/2005/8/layout/orgChart1"/>
    <dgm:cxn modelId="{08F12005-C7B4-4D52-B8EC-72053F07A391}" type="presParOf" srcId="{29E1CD9B-3A6E-4E29-AEB1-5984999516C4}" destId="{F6BDB617-DBD0-481D-87E9-A05CAD7AED16}" srcOrd="0" destOrd="0" presId="urn:microsoft.com/office/officeart/2005/8/layout/orgChart1"/>
    <dgm:cxn modelId="{C1896916-01AC-4E52-9AA0-A72E595CF01C}" type="presParOf" srcId="{29E1CD9B-3A6E-4E29-AEB1-5984999516C4}" destId="{FBABAF0F-D3BF-4B56-A48A-C08DB40F2649}" srcOrd="1" destOrd="0" presId="urn:microsoft.com/office/officeart/2005/8/layout/orgChart1"/>
    <dgm:cxn modelId="{A61A03F2-FCF7-4ED0-BD54-6A01C3D3C458}" type="presParOf" srcId="{CB10F1E6-C319-4B67-BC29-CE58A315D4BA}" destId="{FA868E24-126D-4407-B008-53502696E7B1}" srcOrd="1" destOrd="0" presId="urn:microsoft.com/office/officeart/2005/8/layout/orgChart1"/>
    <dgm:cxn modelId="{E5C2AA77-2244-456F-AFF2-1D565594F5C6}" type="presParOf" srcId="{FA868E24-126D-4407-B008-53502696E7B1}" destId="{9A24130A-DA5A-4645-BD2C-C70F3968461C}" srcOrd="0" destOrd="0" presId="urn:microsoft.com/office/officeart/2005/8/layout/orgChart1"/>
    <dgm:cxn modelId="{1C46D252-0934-44AE-892C-C2B7E09BDCB8}" type="presParOf" srcId="{FA868E24-126D-4407-B008-53502696E7B1}" destId="{725B6C42-197D-45E8-BBEA-ABBBAD208991}" srcOrd="1" destOrd="0" presId="urn:microsoft.com/office/officeart/2005/8/layout/orgChart1"/>
    <dgm:cxn modelId="{9603F4E5-7B02-477D-8E4E-384257D56819}" type="presParOf" srcId="{725B6C42-197D-45E8-BBEA-ABBBAD208991}" destId="{2C118B7D-C320-4897-8262-1F60E15F07B7}" srcOrd="0" destOrd="0" presId="urn:microsoft.com/office/officeart/2005/8/layout/orgChart1"/>
    <dgm:cxn modelId="{83C2D6DD-8616-4F75-A7E4-4F97E3D9ED08}" type="presParOf" srcId="{2C118B7D-C320-4897-8262-1F60E15F07B7}" destId="{471C1004-CEB8-4992-B5D2-06C0E12B0B2E}" srcOrd="0" destOrd="0" presId="urn:microsoft.com/office/officeart/2005/8/layout/orgChart1"/>
    <dgm:cxn modelId="{EADFDF28-2F13-48C8-9290-98313EC78374}" type="presParOf" srcId="{2C118B7D-C320-4897-8262-1F60E15F07B7}" destId="{552F65DB-3F02-46D2-B576-6D37716558D0}" srcOrd="1" destOrd="0" presId="urn:microsoft.com/office/officeart/2005/8/layout/orgChart1"/>
    <dgm:cxn modelId="{11B096A3-61F1-4D36-B19B-35069FEDC2BC}" type="presParOf" srcId="{725B6C42-197D-45E8-BBEA-ABBBAD208991}" destId="{ACFC0016-F175-4151-A73D-4B56A3B54B20}" srcOrd="1" destOrd="0" presId="urn:microsoft.com/office/officeart/2005/8/layout/orgChart1"/>
    <dgm:cxn modelId="{183E1963-08A2-4E4B-BD21-8A31E0FD247E}" type="presParOf" srcId="{ACFC0016-F175-4151-A73D-4B56A3B54B20}" destId="{9C95980A-1823-4474-9F09-3FCC2C99DA14}" srcOrd="0" destOrd="0" presId="urn:microsoft.com/office/officeart/2005/8/layout/orgChart1"/>
    <dgm:cxn modelId="{E4E3CCEB-827A-43F2-B4D6-A3945A08BE44}" type="presParOf" srcId="{ACFC0016-F175-4151-A73D-4B56A3B54B20}" destId="{8EA51592-0634-448C-8589-134CA11D8BBD}" srcOrd="1" destOrd="0" presId="urn:microsoft.com/office/officeart/2005/8/layout/orgChart1"/>
    <dgm:cxn modelId="{1CB7EDFC-FFAC-42C1-A70A-B379BC746D13}" type="presParOf" srcId="{8EA51592-0634-448C-8589-134CA11D8BBD}" destId="{FBCD02BB-A723-4545-908E-925F8FFB015D}" srcOrd="0" destOrd="0" presId="urn:microsoft.com/office/officeart/2005/8/layout/orgChart1"/>
    <dgm:cxn modelId="{9F07C696-75CE-4B5C-9110-525201A6056D}" type="presParOf" srcId="{FBCD02BB-A723-4545-908E-925F8FFB015D}" destId="{723A8BA9-21D7-4C2C-9CD4-C1445214DD7C}" srcOrd="0" destOrd="0" presId="urn:microsoft.com/office/officeart/2005/8/layout/orgChart1"/>
    <dgm:cxn modelId="{2E5D8CC5-5B43-4C89-B45C-E9EABD705457}" type="presParOf" srcId="{FBCD02BB-A723-4545-908E-925F8FFB015D}" destId="{23C6BDC7-374F-40CE-95BD-AD1DFBCBCD30}" srcOrd="1" destOrd="0" presId="urn:microsoft.com/office/officeart/2005/8/layout/orgChart1"/>
    <dgm:cxn modelId="{D89EB703-7243-4DD2-AA7E-F92D3CE3069B}" type="presParOf" srcId="{8EA51592-0634-448C-8589-134CA11D8BBD}" destId="{2C46CA22-AA0C-4FC7-9BFC-2BA074BDF77E}" srcOrd="1" destOrd="0" presId="urn:microsoft.com/office/officeart/2005/8/layout/orgChart1"/>
    <dgm:cxn modelId="{65E75C02-D600-48D9-A070-498E561816C4}" type="presParOf" srcId="{2C46CA22-AA0C-4FC7-9BFC-2BA074BDF77E}" destId="{FEFA922D-4E17-4CD1-8DFC-F83138B58932}" srcOrd="0" destOrd="0" presId="urn:microsoft.com/office/officeart/2005/8/layout/orgChart1"/>
    <dgm:cxn modelId="{361B99F9-4B1D-4D84-998E-8F8BA48DCEF8}" type="presParOf" srcId="{2C46CA22-AA0C-4FC7-9BFC-2BA074BDF77E}" destId="{93997A0A-245F-4BBA-A412-6276E2A3456F}" srcOrd="1" destOrd="0" presId="urn:microsoft.com/office/officeart/2005/8/layout/orgChart1"/>
    <dgm:cxn modelId="{877D0193-81EA-4A94-A9D8-4EE03DAD700C}" type="presParOf" srcId="{93997A0A-245F-4BBA-A412-6276E2A3456F}" destId="{41721F5B-7150-4C8B-91D4-35DF1B42F1A8}" srcOrd="0" destOrd="0" presId="urn:microsoft.com/office/officeart/2005/8/layout/orgChart1"/>
    <dgm:cxn modelId="{A14CA8A2-3D44-4809-85D1-F792435B5B10}" type="presParOf" srcId="{41721F5B-7150-4C8B-91D4-35DF1B42F1A8}" destId="{C80D7543-E54B-4A05-A583-0B0E31EE3CD3}" srcOrd="0" destOrd="0" presId="urn:microsoft.com/office/officeart/2005/8/layout/orgChart1"/>
    <dgm:cxn modelId="{45EB4050-C1BE-4C79-B95A-422AAAAAC744}" type="presParOf" srcId="{41721F5B-7150-4C8B-91D4-35DF1B42F1A8}" destId="{2B76CEA6-F0D2-4DF8-A162-7AAC41D9181B}" srcOrd="1" destOrd="0" presId="urn:microsoft.com/office/officeart/2005/8/layout/orgChart1"/>
    <dgm:cxn modelId="{95FA5514-C043-47C4-AF58-3C469F5FDB75}" type="presParOf" srcId="{93997A0A-245F-4BBA-A412-6276E2A3456F}" destId="{D70920C2-417E-44BA-B206-A0041707866E}" srcOrd="1" destOrd="0" presId="urn:microsoft.com/office/officeart/2005/8/layout/orgChart1"/>
    <dgm:cxn modelId="{3A0FF18F-4450-4035-A4A6-12DF193685DD}" type="presParOf" srcId="{D70920C2-417E-44BA-B206-A0041707866E}" destId="{41CC79F3-6547-4ADB-8C55-5662532BB2A8}" srcOrd="0" destOrd="0" presId="urn:microsoft.com/office/officeart/2005/8/layout/orgChart1"/>
    <dgm:cxn modelId="{772EA35D-5C2B-4C3D-96E6-4588DD1A3ABC}" type="presParOf" srcId="{D70920C2-417E-44BA-B206-A0041707866E}" destId="{837E5B0C-5EDE-4812-BE58-1E9150A94025}" srcOrd="1" destOrd="0" presId="urn:microsoft.com/office/officeart/2005/8/layout/orgChart1"/>
    <dgm:cxn modelId="{6D8C07BE-0F20-4EBA-A895-C82C7B5D3AC1}" type="presParOf" srcId="{837E5B0C-5EDE-4812-BE58-1E9150A94025}" destId="{692E4DC2-3C8A-43B9-8938-99E0561E1D96}" srcOrd="0" destOrd="0" presId="urn:microsoft.com/office/officeart/2005/8/layout/orgChart1"/>
    <dgm:cxn modelId="{E683DCE0-C35D-4DEA-A869-289C3E1C5E1A}" type="presParOf" srcId="{692E4DC2-3C8A-43B9-8938-99E0561E1D96}" destId="{4AE1440F-CE19-4124-BCE0-13C6681B7C19}" srcOrd="0" destOrd="0" presId="urn:microsoft.com/office/officeart/2005/8/layout/orgChart1"/>
    <dgm:cxn modelId="{3C6F3001-3087-4D0A-9B0C-76639EA84E0E}" type="presParOf" srcId="{692E4DC2-3C8A-43B9-8938-99E0561E1D96}" destId="{7C8656F6-3A49-4139-9D25-0DC0E283FDAB}" srcOrd="1" destOrd="0" presId="urn:microsoft.com/office/officeart/2005/8/layout/orgChart1"/>
    <dgm:cxn modelId="{4D635402-4506-4C3F-BE90-7958CCE82527}" type="presParOf" srcId="{837E5B0C-5EDE-4812-BE58-1E9150A94025}" destId="{080BD54E-A5B0-433C-A9AE-DFE4FA4EC97F}" srcOrd="1" destOrd="0" presId="urn:microsoft.com/office/officeart/2005/8/layout/orgChart1"/>
    <dgm:cxn modelId="{749FCE1E-1F84-479F-87BA-4309A7820C71}" type="presParOf" srcId="{837E5B0C-5EDE-4812-BE58-1E9150A94025}" destId="{70DB5967-159C-4048-B753-92228ABA8282}" srcOrd="2" destOrd="0" presId="urn:microsoft.com/office/officeart/2005/8/layout/orgChart1"/>
    <dgm:cxn modelId="{41B0FFA1-C28F-4E3D-8AAD-68A3E134A680}" type="presParOf" srcId="{D70920C2-417E-44BA-B206-A0041707866E}" destId="{DB2F40A1-6D50-41D8-B92A-6A2DC87F1B34}" srcOrd="2" destOrd="0" presId="urn:microsoft.com/office/officeart/2005/8/layout/orgChart1"/>
    <dgm:cxn modelId="{C7BA3B22-A640-4EB4-850F-A36BF717691E}" type="presParOf" srcId="{D70920C2-417E-44BA-B206-A0041707866E}" destId="{4B16111D-C771-4898-B3B4-F21F51A1D5F8}" srcOrd="3" destOrd="0" presId="urn:microsoft.com/office/officeart/2005/8/layout/orgChart1"/>
    <dgm:cxn modelId="{90B6AE68-9664-4431-BFAD-A5E7849CBE0C}" type="presParOf" srcId="{4B16111D-C771-4898-B3B4-F21F51A1D5F8}" destId="{5B669DEB-EC6D-4BA2-9D13-8F9DFC66E667}" srcOrd="0" destOrd="0" presId="urn:microsoft.com/office/officeart/2005/8/layout/orgChart1"/>
    <dgm:cxn modelId="{39B4DCCB-56EF-4CFA-B696-D080F706B681}" type="presParOf" srcId="{5B669DEB-EC6D-4BA2-9D13-8F9DFC66E667}" destId="{E57F9C08-3E3B-4CBB-B9F7-74FB6F646F60}" srcOrd="0" destOrd="0" presId="urn:microsoft.com/office/officeart/2005/8/layout/orgChart1"/>
    <dgm:cxn modelId="{F275A8EE-E1E7-4ECE-A7CB-7FB5DDEB1754}" type="presParOf" srcId="{5B669DEB-EC6D-4BA2-9D13-8F9DFC66E667}" destId="{A8E8A3EF-4D0F-4962-91B3-4896B5982218}" srcOrd="1" destOrd="0" presId="urn:microsoft.com/office/officeart/2005/8/layout/orgChart1"/>
    <dgm:cxn modelId="{F4CF3004-F207-4954-89F7-E6D413A9906D}" type="presParOf" srcId="{4B16111D-C771-4898-B3B4-F21F51A1D5F8}" destId="{0F4DBF03-C207-4FF9-85F6-EA826F55082E}" srcOrd="1" destOrd="0" presId="urn:microsoft.com/office/officeart/2005/8/layout/orgChart1"/>
    <dgm:cxn modelId="{19D4614E-4F84-406F-86DE-3DC7FF579C83}" type="presParOf" srcId="{4B16111D-C771-4898-B3B4-F21F51A1D5F8}" destId="{26E2008A-6A2E-4B87-AF1F-7BCDABD1F1CA}" srcOrd="2" destOrd="0" presId="urn:microsoft.com/office/officeart/2005/8/layout/orgChart1"/>
    <dgm:cxn modelId="{7FF01D27-F41F-44CB-B4BF-5F411F6A5767}" type="presParOf" srcId="{93997A0A-245F-4BBA-A412-6276E2A3456F}" destId="{2002FD28-1F43-4C3C-A9CC-B15925AA83A2}" srcOrd="2" destOrd="0" presId="urn:microsoft.com/office/officeart/2005/8/layout/orgChart1"/>
    <dgm:cxn modelId="{F9692D14-7531-4F0F-BD6B-D66814F2D828}" type="presParOf" srcId="{2C46CA22-AA0C-4FC7-9BFC-2BA074BDF77E}" destId="{183681F4-C455-4E2E-AA50-7A70C3D20C25}" srcOrd="2" destOrd="0" presId="urn:microsoft.com/office/officeart/2005/8/layout/orgChart1"/>
    <dgm:cxn modelId="{EE58ACA7-2EDA-416C-B870-5E84FBFB3864}" type="presParOf" srcId="{2C46CA22-AA0C-4FC7-9BFC-2BA074BDF77E}" destId="{DB226347-6D40-42A0-B938-E2B7B42996DB}" srcOrd="3" destOrd="0" presId="urn:microsoft.com/office/officeart/2005/8/layout/orgChart1"/>
    <dgm:cxn modelId="{D98034E8-8FBF-4FD9-A9FC-BE5A6B6B28FA}" type="presParOf" srcId="{DB226347-6D40-42A0-B938-E2B7B42996DB}" destId="{5D219DC4-B00A-4AB6-958A-3AA78FE49C52}" srcOrd="0" destOrd="0" presId="urn:microsoft.com/office/officeart/2005/8/layout/orgChart1"/>
    <dgm:cxn modelId="{8A2F2FB7-535E-4BC8-9E0F-5BB6A5B2BBD2}" type="presParOf" srcId="{5D219DC4-B00A-4AB6-958A-3AA78FE49C52}" destId="{E27565C0-8135-4D51-B9AC-5B26427BBAC7}" srcOrd="0" destOrd="0" presId="urn:microsoft.com/office/officeart/2005/8/layout/orgChart1"/>
    <dgm:cxn modelId="{34017573-0383-4055-A0FF-9CF3BF2D72C3}" type="presParOf" srcId="{5D219DC4-B00A-4AB6-958A-3AA78FE49C52}" destId="{AA96A7FF-A0D3-4440-A76A-35F53A5B3DD4}" srcOrd="1" destOrd="0" presId="urn:microsoft.com/office/officeart/2005/8/layout/orgChart1"/>
    <dgm:cxn modelId="{4E4B6270-C035-4B92-9994-5EA4F94FC2F0}" type="presParOf" srcId="{DB226347-6D40-42A0-B938-E2B7B42996DB}" destId="{DDCA2432-2CCC-4A7F-A954-3F577D1277C9}" srcOrd="1" destOrd="0" presId="urn:microsoft.com/office/officeart/2005/8/layout/orgChart1"/>
    <dgm:cxn modelId="{790B56EA-674C-4A40-B7EE-C561FD2C309F}" type="presParOf" srcId="{DDCA2432-2CCC-4A7F-A954-3F577D1277C9}" destId="{B3A9B4A5-A8D7-4924-9C63-861579626765}" srcOrd="0" destOrd="0" presId="urn:microsoft.com/office/officeart/2005/8/layout/orgChart1"/>
    <dgm:cxn modelId="{47768B06-4B62-4ABB-AA76-9796825124B9}" type="presParOf" srcId="{DDCA2432-2CCC-4A7F-A954-3F577D1277C9}" destId="{D8CB6AA6-6697-44FC-BE81-830D65E62076}" srcOrd="1" destOrd="0" presId="urn:microsoft.com/office/officeart/2005/8/layout/orgChart1"/>
    <dgm:cxn modelId="{1BE4C163-3684-498D-8AEC-A0BEF9B8ABEE}" type="presParOf" srcId="{D8CB6AA6-6697-44FC-BE81-830D65E62076}" destId="{60B276DF-D8FC-40E0-8CBD-6704485818CC}" srcOrd="0" destOrd="0" presId="urn:microsoft.com/office/officeart/2005/8/layout/orgChart1"/>
    <dgm:cxn modelId="{A080F849-0A00-4D8B-B4D1-024E6CD0405A}" type="presParOf" srcId="{60B276DF-D8FC-40E0-8CBD-6704485818CC}" destId="{D2C35B08-58B6-4053-9EFE-6C8F16F159BB}" srcOrd="0" destOrd="0" presId="urn:microsoft.com/office/officeart/2005/8/layout/orgChart1"/>
    <dgm:cxn modelId="{1030ABED-AE28-4BD1-959F-DE9E3664D428}" type="presParOf" srcId="{60B276DF-D8FC-40E0-8CBD-6704485818CC}" destId="{94036ABB-23B1-476B-BD23-51FCC3AB9435}" srcOrd="1" destOrd="0" presId="urn:microsoft.com/office/officeart/2005/8/layout/orgChart1"/>
    <dgm:cxn modelId="{A481C5BA-1731-487C-B32A-E4F71A452815}" type="presParOf" srcId="{D8CB6AA6-6697-44FC-BE81-830D65E62076}" destId="{6BEA3964-6E50-44FF-AAD0-080605E67558}" srcOrd="1" destOrd="0" presId="urn:microsoft.com/office/officeart/2005/8/layout/orgChart1"/>
    <dgm:cxn modelId="{D0B3C0ED-2B6C-4B59-9501-640842EFAA5C}" type="presParOf" srcId="{D8CB6AA6-6697-44FC-BE81-830D65E62076}" destId="{1FACC80F-0C43-4549-BBAF-A84DCCE1696D}" srcOrd="2" destOrd="0" presId="urn:microsoft.com/office/officeart/2005/8/layout/orgChart1"/>
    <dgm:cxn modelId="{06A4E915-4CD5-4CB8-9115-BD2A0DA1CD0E}" type="presParOf" srcId="{DDCA2432-2CCC-4A7F-A954-3F577D1277C9}" destId="{2594CF60-7042-4C53-9174-CAD784F1C08F}" srcOrd="2" destOrd="0" presId="urn:microsoft.com/office/officeart/2005/8/layout/orgChart1"/>
    <dgm:cxn modelId="{0D79E3C4-9D05-4081-8CEC-6661F852B1F2}" type="presParOf" srcId="{DDCA2432-2CCC-4A7F-A954-3F577D1277C9}" destId="{737AE4F1-F5AE-4EC9-A462-564E58D86B6E}" srcOrd="3" destOrd="0" presId="urn:microsoft.com/office/officeart/2005/8/layout/orgChart1"/>
    <dgm:cxn modelId="{E5B59735-BC7C-46B9-9B24-BD1127B56B41}" type="presParOf" srcId="{737AE4F1-F5AE-4EC9-A462-564E58D86B6E}" destId="{18308A28-5A65-4178-B83A-2DD9457A3E8E}" srcOrd="0" destOrd="0" presId="urn:microsoft.com/office/officeart/2005/8/layout/orgChart1"/>
    <dgm:cxn modelId="{DF6E8460-5E2C-4D86-8E4E-5C25BB5DF6F8}" type="presParOf" srcId="{18308A28-5A65-4178-B83A-2DD9457A3E8E}" destId="{F02B367A-C10E-4864-85B4-7598C7E953DA}" srcOrd="0" destOrd="0" presId="urn:microsoft.com/office/officeart/2005/8/layout/orgChart1"/>
    <dgm:cxn modelId="{A87C82AF-F1BA-4AF9-B166-2D373FBF87A7}" type="presParOf" srcId="{18308A28-5A65-4178-B83A-2DD9457A3E8E}" destId="{B0FB64DA-A779-447E-BD4D-4492A9C1C027}" srcOrd="1" destOrd="0" presId="urn:microsoft.com/office/officeart/2005/8/layout/orgChart1"/>
    <dgm:cxn modelId="{D08DDEF6-3B2D-41BB-B4AD-F9D5B6C673A9}" type="presParOf" srcId="{737AE4F1-F5AE-4EC9-A462-564E58D86B6E}" destId="{3A964898-A1C9-46E2-844C-0837CA1D3A8C}" srcOrd="1" destOrd="0" presId="urn:microsoft.com/office/officeart/2005/8/layout/orgChart1"/>
    <dgm:cxn modelId="{3D0D22D9-D64E-4ED2-914A-DE622B15A0DC}" type="presParOf" srcId="{737AE4F1-F5AE-4EC9-A462-564E58D86B6E}" destId="{CCC3AF4E-7601-469D-A634-6F8A322ECA88}" srcOrd="2" destOrd="0" presId="urn:microsoft.com/office/officeart/2005/8/layout/orgChart1"/>
    <dgm:cxn modelId="{5EA5FCF3-C82A-47D4-BBC6-12ADCCBBCF9B}" type="presParOf" srcId="{DB226347-6D40-42A0-B938-E2B7B42996DB}" destId="{8E050731-028B-4884-A7AE-69AA87247227}" srcOrd="2" destOrd="0" presId="urn:microsoft.com/office/officeart/2005/8/layout/orgChart1"/>
    <dgm:cxn modelId="{9EE9A99F-B631-44A8-B81C-AEF1B2311DF9}" type="presParOf" srcId="{8EA51592-0634-448C-8589-134CA11D8BBD}" destId="{9743FD84-88EF-402A-AFC2-CD10AAEBC9AE}" srcOrd="2" destOrd="0" presId="urn:microsoft.com/office/officeart/2005/8/layout/orgChart1"/>
    <dgm:cxn modelId="{269B85AB-12EF-4094-9B0E-CBAD28D62253}" type="presParOf" srcId="{ACFC0016-F175-4151-A73D-4B56A3B54B20}" destId="{8BE5C17A-EB60-4684-98D8-ED66A5AD95BB}" srcOrd="2" destOrd="0" presId="urn:microsoft.com/office/officeart/2005/8/layout/orgChart1"/>
    <dgm:cxn modelId="{630F85BB-FE3D-4383-B825-ED3A6B519C8E}" type="presParOf" srcId="{ACFC0016-F175-4151-A73D-4B56A3B54B20}" destId="{E86AE873-012C-458F-90F1-4C92F9F36CC8}" srcOrd="3" destOrd="0" presId="urn:microsoft.com/office/officeart/2005/8/layout/orgChart1"/>
    <dgm:cxn modelId="{CED5D0D1-E9B9-4D26-8C94-9BB573A0A332}" type="presParOf" srcId="{E86AE873-012C-458F-90F1-4C92F9F36CC8}" destId="{7D8E0CF0-0CA3-4EDD-9C3E-557CE0ADB502}" srcOrd="0" destOrd="0" presId="urn:microsoft.com/office/officeart/2005/8/layout/orgChart1"/>
    <dgm:cxn modelId="{67E49158-3D20-4E52-B7D9-D1D7397F42F1}" type="presParOf" srcId="{7D8E0CF0-0CA3-4EDD-9C3E-557CE0ADB502}" destId="{9623D993-A1B6-4A95-BABA-505D7365B0FB}" srcOrd="0" destOrd="0" presId="urn:microsoft.com/office/officeart/2005/8/layout/orgChart1"/>
    <dgm:cxn modelId="{9C8E9022-0259-4FBB-9C35-31D0B67E3EA2}" type="presParOf" srcId="{7D8E0CF0-0CA3-4EDD-9C3E-557CE0ADB502}" destId="{C7758396-ED4F-47C6-BD54-7B55979E14A9}" srcOrd="1" destOrd="0" presId="urn:microsoft.com/office/officeart/2005/8/layout/orgChart1"/>
    <dgm:cxn modelId="{F29473CF-609A-427B-8B31-C87ABBDF9D9C}" type="presParOf" srcId="{E86AE873-012C-458F-90F1-4C92F9F36CC8}" destId="{F3ABD3A2-9E4E-4513-8DC4-0651F5FA390A}" srcOrd="1" destOrd="0" presId="urn:microsoft.com/office/officeart/2005/8/layout/orgChart1"/>
    <dgm:cxn modelId="{02B91A77-AD79-40F0-A0F7-7E756880CC94}" type="presParOf" srcId="{F3ABD3A2-9E4E-4513-8DC4-0651F5FA390A}" destId="{74BCFCA2-373C-4DFB-B8AE-AC225A15BD0B}" srcOrd="0" destOrd="0" presId="urn:microsoft.com/office/officeart/2005/8/layout/orgChart1"/>
    <dgm:cxn modelId="{9A232137-8C29-44A7-A78E-0EB0267F94C2}" type="presParOf" srcId="{F3ABD3A2-9E4E-4513-8DC4-0651F5FA390A}" destId="{2087F47A-7B76-4042-8806-D59FFF893D68}" srcOrd="1" destOrd="0" presId="urn:microsoft.com/office/officeart/2005/8/layout/orgChart1"/>
    <dgm:cxn modelId="{34B35CB8-784A-4ECE-8CE1-4B4F39823016}" type="presParOf" srcId="{2087F47A-7B76-4042-8806-D59FFF893D68}" destId="{E2D731D8-B65A-4A96-866B-06C884B56C92}" srcOrd="0" destOrd="0" presId="urn:microsoft.com/office/officeart/2005/8/layout/orgChart1"/>
    <dgm:cxn modelId="{210E7100-CA83-477E-B0CB-7DB1DE3C2C74}" type="presParOf" srcId="{E2D731D8-B65A-4A96-866B-06C884B56C92}" destId="{64CCB730-E4AF-4025-A8F1-DA4EE132953F}" srcOrd="0" destOrd="0" presId="urn:microsoft.com/office/officeart/2005/8/layout/orgChart1"/>
    <dgm:cxn modelId="{71824AC5-80B9-4CDF-939D-CBC0282A38EE}" type="presParOf" srcId="{E2D731D8-B65A-4A96-866B-06C884B56C92}" destId="{00667C82-D94F-401B-ACB3-8935CDC9A3AB}" srcOrd="1" destOrd="0" presId="urn:microsoft.com/office/officeart/2005/8/layout/orgChart1"/>
    <dgm:cxn modelId="{B881364F-5C6E-44F3-8417-52CFF24654C8}" type="presParOf" srcId="{2087F47A-7B76-4042-8806-D59FFF893D68}" destId="{6D1A4892-6462-4E6C-9D4D-12D40BE5363D}" srcOrd="1" destOrd="0" presId="urn:microsoft.com/office/officeart/2005/8/layout/orgChart1"/>
    <dgm:cxn modelId="{A76FDEE1-4508-4C5C-B68F-295D287835A7}" type="presParOf" srcId="{6D1A4892-6462-4E6C-9D4D-12D40BE5363D}" destId="{0F8D383E-744B-4F98-89CD-CE74373DF369}" srcOrd="0" destOrd="0" presId="urn:microsoft.com/office/officeart/2005/8/layout/orgChart1"/>
    <dgm:cxn modelId="{386E641E-CE8B-41CC-AF7C-468D078893A0}" type="presParOf" srcId="{6D1A4892-6462-4E6C-9D4D-12D40BE5363D}" destId="{76292DB0-F24A-4162-A0C0-68B9F04EBC0B}" srcOrd="1" destOrd="0" presId="urn:microsoft.com/office/officeart/2005/8/layout/orgChart1"/>
    <dgm:cxn modelId="{C284B3F0-97A5-4487-9755-A02FDA48615E}" type="presParOf" srcId="{76292DB0-F24A-4162-A0C0-68B9F04EBC0B}" destId="{13AE4645-62D5-400B-8A94-50CB3A59C964}" srcOrd="0" destOrd="0" presId="urn:microsoft.com/office/officeart/2005/8/layout/orgChart1"/>
    <dgm:cxn modelId="{41C4C457-1EBD-4E2F-8DC1-D27BE61B7E35}" type="presParOf" srcId="{13AE4645-62D5-400B-8A94-50CB3A59C964}" destId="{691C85E7-5D99-41E9-9288-0EC17587F2F5}" srcOrd="0" destOrd="0" presId="urn:microsoft.com/office/officeart/2005/8/layout/orgChart1"/>
    <dgm:cxn modelId="{199F1E7B-9FB7-4158-B245-D4BE7365AA04}" type="presParOf" srcId="{13AE4645-62D5-400B-8A94-50CB3A59C964}" destId="{BCB7A72E-555F-44E6-9363-47B6E8328AF1}" srcOrd="1" destOrd="0" presId="urn:microsoft.com/office/officeart/2005/8/layout/orgChart1"/>
    <dgm:cxn modelId="{D1B50B78-B826-4038-A086-7990E3AE531E}" type="presParOf" srcId="{76292DB0-F24A-4162-A0C0-68B9F04EBC0B}" destId="{4DDB1FBF-8A13-4F2F-A503-4D9AE630FFF8}" srcOrd="1" destOrd="0" presId="urn:microsoft.com/office/officeart/2005/8/layout/orgChart1"/>
    <dgm:cxn modelId="{A38F6E68-1534-4657-A653-C9C55A2D971F}" type="presParOf" srcId="{76292DB0-F24A-4162-A0C0-68B9F04EBC0B}" destId="{5D81CBC4-50BE-4505-8B35-B1E98E223411}" srcOrd="2" destOrd="0" presId="urn:microsoft.com/office/officeart/2005/8/layout/orgChart1"/>
    <dgm:cxn modelId="{84026D34-78AC-469D-A4DA-90A5CD4BDC43}" type="presParOf" srcId="{6D1A4892-6462-4E6C-9D4D-12D40BE5363D}" destId="{9D4AF83A-A4C1-4129-A257-A1F07D440855}" srcOrd="2" destOrd="0" presId="urn:microsoft.com/office/officeart/2005/8/layout/orgChart1"/>
    <dgm:cxn modelId="{32994C56-2EC0-4EAC-8091-24CA1F9BD85F}" type="presParOf" srcId="{6D1A4892-6462-4E6C-9D4D-12D40BE5363D}" destId="{17350D62-593E-497D-B237-99A21E6F047F}" srcOrd="3" destOrd="0" presId="urn:microsoft.com/office/officeart/2005/8/layout/orgChart1"/>
    <dgm:cxn modelId="{A390C529-5B7D-4902-BC00-1AEA9D5C768C}" type="presParOf" srcId="{17350D62-593E-497D-B237-99A21E6F047F}" destId="{1A8DEC93-DD58-4393-B5D8-D2180685CDE7}" srcOrd="0" destOrd="0" presId="urn:microsoft.com/office/officeart/2005/8/layout/orgChart1"/>
    <dgm:cxn modelId="{D39E6585-7448-4137-97FD-BF2C36316057}" type="presParOf" srcId="{1A8DEC93-DD58-4393-B5D8-D2180685CDE7}" destId="{0C51147F-9F4C-4B82-8D05-BB16C9666A30}" srcOrd="0" destOrd="0" presId="urn:microsoft.com/office/officeart/2005/8/layout/orgChart1"/>
    <dgm:cxn modelId="{E8D5189D-21FB-4D0E-8200-4850D2CF08FB}" type="presParOf" srcId="{1A8DEC93-DD58-4393-B5D8-D2180685CDE7}" destId="{DB784898-FE89-438E-8896-F8592A7CAADE}" srcOrd="1" destOrd="0" presId="urn:microsoft.com/office/officeart/2005/8/layout/orgChart1"/>
    <dgm:cxn modelId="{C1F9A626-852C-4944-9E02-D016A85E4265}" type="presParOf" srcId="{17350D62-593E-497D-B237-99A21E6F047F}" destId="{3AF92A26-1D6F-4420-9BCE-AF49F19AEAEE}" srcOrd="1" destOrd="0" presId="urn:microsoft.com/office/officeart/2005/8/layout/orgChart1"/>
    <dgm:cxn modelId="{7FCE4D45-6A7B-4A06-9C01-2E07ACB529E3}" type="presParOf" srcId="{17350D62-593E-497D-B237-99A21E6F047F}" destId="{DD05766F-64EB-48E4-B5BA-D8D86B01EED9}" srcOrd="2" destOrd="0" presId="urn:microsoft.com/office/officeart/2005/8/layout/orgChart1"/>
    <dgm:cxn modelId="{85BD0C8C-9360-488A-8DB0-FAB725FE7AA1}" type="presParOf" srcId="{2087F47A-7B76-4042-8806-D59FFF893D68}" destId="{5E72EB48-ED4C-4E12-B73A-1535AE3C876D}" srcOrd="2" destOrd="0" presId="urn:microsoft.com/office/officeart/2005/8/layout/orgChart1"/>
    <dgm:cxn modelId="{71D34774-62AB-4901-BA42-1DD343DDEBCD}" type="presParOf" srcId="{F3ABD3A2-9E4E-4513-8DC4-0651F5FA390A}" destId="{614063BC-7576-4435-B642-6A818E35E3E6}" srcOrd="2" destOrd="0" presId="urn:microsoft.com/office/officeart/2005/8/layout/orgChart1"/>
    <dgm:cxn modelId="{88C61898-5973-474E-B7F7-3F89A5978BC3}" type="presParOf" srcId="{F3ABD3A2-9E4E-4513-8DC4-0651F5FA390A}" destId="{F8B49A70-31BB-40AA-9BE5-8FA4CE8C7489}" srcOrd="3" destOrd="0" presId="urn:microsoft.com/office/officeart/2005/8/layout/orgChart1"/>
    <dgm:cxn modelId="{CCFCA6FD-F931-49A3-9DB4-7A5BECB2CE9A}" type="presParOf" srcId="{F8B49A70-31BB-40AA-9BE5-8FA4CE8C7489}" destId="{6370BC26-CEC6-41EB-8643-DA5F4CE10DDD}" srcOrd="0" destOrd="0" presId="urn:microsoft.com/office/officeart/2005/8/layout/orgChart1"/>
    <dgm:cxn modelId="{43ADAE89-2AF5-4723-B4BF-E4B272E0CC98}" type="presParOf" srcId="{6370BC26-CEC6-41EB-8643-DA5F4CE10DDD}" destId="{E7401342-6F42-4D03-88F8-74C666302201}" srcOrd="0" destOrd="0" presId="urn:microsoft.com/office/officeart/2005/8/layout/orgChart1"/>
    <dgm:cxn modelId="{60025EE8-F27E-465B-8BA6-082DF3A1EECC}" type="presParOf" srcId="{6370BC26-CEC6-41EB-8643-DA5F4CE10DDD}" destId="{6EAC50EB-9110-466E-A97E-0DD8829DE204}" srcOrd="1" destOrd="0" presId="urn:microsoft.com/office/officeart/2005/8/layout/orgChart1"/>
    <dgm:cxn modelId="{4B959383-DF10-47D0-A686-39F13A0AE41A}" type="presParOf" srcId="{F8B49A70-31BB-40AA-9BE5-8FA4CE8C7489}" destId="{B85AE417-2718-44A9-B4E4-13EC9955435F}" srcOrd="1" destOrd="0" presId="urn:microsoft.com/office/officeart/2005/8/layout/orgChart1"/>
    <dgm:cxn modelId="{3D7FC4BF-2DBD-4781-8B92-AF4137A6CA88}" type="presParOf" srcId="{B85AE417-2718-44A9-B4E4-13EC9955435F}" destId="{F0685EFE-D6D7-453A-A01A-773E749DB7F1}" srcOrd="0" destOrd="0" presId="urn:microsoft.com/office/officeart/2005/8/layout/orgChart1"/>
    <dgm:cxn modelId="{92668B56-2D7A-42FC-942B-01A1948602F4}" type="presParOf" srcId="{B85AE417-2718-44A9-B4E4-13EC9955435F}" destId="{C8A1C01D-BF68-42B3-BF85-DF53C7C03B46}" srcOrd="1" destOrd="0" presId="urn:microsoft.com/office/officeart/2005/8/layout/orgChart1"/>
    <dgm:cxn modelId="{4BF6CEAA-B065-4BED-BE89-3F41940A75D3}" type="presParOf" srcId="{C8A1C01D-BF68-42B3-BF85-DF53C7C03B46}" destId="{04B816E3-938F-4070-BA5B-F06F6A9593CD}" srcOrd="0" destOrd="0" presId="urn:microsoft.com/office/officeart/2005/8/layout/orgChart1"/>
    <dgm:cxn modelId="{C32AB1D1-01CE-4EF6-9AD3-67317DA131EB}" type="presParOf" srcId="{04B816E3-938F-4070-BA5B-F06F6A9593CD}" destId="{681A4ED2-CDDC-41B6-8C13-FAECFDD093B7}" srcOrd="0" destOrd="0" presId="urn:microsoft.com/office/officeart/2005/8/layout/orgChart1"/>
    <dgm:cxn modelId="{36E29D29-FB60-4BB0-A2EA-23DE8867722C}" type="presParOf" srcId="{04B816E3-938F-4070-BA5B-F06F6A9593CD}" destId="{0ADC39CF-8389-47AD-BD53-F42D5C543FEA}" srcOrd="1" destOrd="0" presId="urn:microsoft.com/office/officeart/2005/8/layout/orgChart1"/>
    <dgm:cxn modelId="{1A72816E-48C5-474A-A607-C9B6C0C786AF}" type="presParOf" srcId="{C8A1C01D-BF68-42B3-BF85-DF53C7C03B46}" destId="{7070CAEB-7E2A-4CF9-8426-D6BDB04877D3}" srcOrd="1" destOrd="0" presId="urn:microsoft.com/office/officeart/2005/8/layout/orgChart1"/>
    <dgm:cxn modelId="{6C9CFFBA-22DC-4C58-8271-FB49165894D5}" type="presParOf" srcId="{C8A1C01D-BF68-42B3-BF85-DF53C7C03B46}" destId="{A11F067F-93A5-4C2F-B8BE-B7A95C2EF769}" srcOrd="2" destOrd="0" presId="urn:microsoft.com/office/officeart/2005/8/layout/orgChart1"/>
    <dgm:cxn modelId="{CC97EC01-07BE-4B60-AB9F-3F1E584F5084}" type="presParOf" srcId="{B85AE417-2718-44A9-B4E4-13EC9955435F}" destId="{1862B9C2-684E-48C4-93F9-17CE06C8898A}" srcOrd="2" destOrd="0" presId="urn:microsoft.com/office/officeart/2005/8/layout/orgChart1"/>
    <dgm:cxn modelId="{F9FC9040-C549-4F29-9E93-01F4CD06877B}" type="presParOf" srcId="{B85AE417-2718-44A9-B4E4-13EC9955435F}" destId="{87EA947D-E48D-4522-9179-D3D317DA6977}" srcOrd="3" destOrd="0" presId="urn:microsoft.com/office/officeart/2005/8/layout/orgChart1"/>
    <dgm:cxn modelId="{74ED3677-3310-4895-B812-366E6F309B84}" type="presParOf" srcId="{87EA947D-E48D-4522-9179-D3D317DA6977}" destId="{7CC0EED8-F786-47A9-8649-DD3F2E666AA2}" srcOrd="0" destOrd="0" presId="urn:microsoft.com/office/officeart/2005/8/layout/orgChart1"/>
    <dgm:cxn modelId="{C4436CB2-BEEB-4936-A22F-768E91244F3D}" type="presParOf" srcId="{7CC0EED8-F786-47A9-8649-DD3F2E666AA2}" destId="{FE62292A-5720-484C-AB7A-3710E83113D4}" srcOrd="0" destOrd="0" presId="urn:microsoft.com/office/officeart/2005/8/layout/orgChart1"/>
    <dgm:cxn modelId="{CD6472DD-C6D1-46FA-B316-6C1C0DC3718A}" type="presParOf" srcId="{7CC0EED8-F786-47A9-8649-DD3F2E666AA2}" destId="{6C628982-F77B-40EC-B2FF-8D46118DC966}" srcOrd="1" destOrd="0" presId="urn:microsoft.com/office/officeart/2005/8/layout/orgChart1"/>
    <dgm:cxn modelId="{396438EB-BE21-4B34-BC9A-478FFD3D17A5}" type="presParOf" srcId="{87EA947D-E48D-4522-9179-D3D317DA6977}" destId="{D5B995CE-AB6D-4BF3-8ABF-D0FB001AB671}" srcOrd="1" destOrd="0" presId="urn:microsoft.com/office/officeart/2005/8/layout/orgChart1"/>
    <dgm:cxn modelId="{1B29C20B-DF21-4812-BD6A-A90F8EFC84C8}" type="presParOf" srcId="{87EA947D-E48D-4522-9179-D3D317DA6977}" destId="{AF483E0D-60EC-43C1-AA56-11AA38B16C3C}" srcOrd="2" destOrd="0" presId="urn:microsoft.com/office/officeart/2005/8/layout/orgChart1"/>
    <dgm:cxn modelId="{B1C3A9A9-AF09-4A69-AA32-87F0B84ECA5D}" type="presParOf" srcId="{F8B49A70-31BB-40AA-9BE5-8FA4CE8C7489}" destId="{08FFC586-FE7E-4730-8654-FA72A2468C63}" srcOrd="2" destOrd="0" presId="urn:microsoft.com/office/officeart/2005/8/layout/orgChart1"/>
    <dgm:cxn modelId="{9F4703DF-DA81-4995-9B18-69F7BCAEB5A4}" type="presParOf" srcId="{E86AE873-012C-458F-90F1-4C92F9F36CC8}" destId="{773E8675-71F4-46B7-AA02-12DE8681A36C}" srcOrd="2" destOrd="0" presId="urn:microsoft.com/office/officeart/2005/8/layout/orgChart1"/>
    <dgm:cxn modelId="{99BFBA68-04F9-4053-B03A-567C8F1B96CB}" type="presParOf" srcId="{725B6C42-197D-45E8-BBEA-ABBBAD208991}" destId="{C0469566-1C4E-4EF3-BA37-EE2C05370B88}" srcOrd="2" destOrd="0" presId="urn:microsoft.com/office/officeart/2005/8/layout/orgChart1"/>
    <dgm:cxn modelId="{2CAE4B69-55F5-493E-9B56-7750D50D2641}" type="presParOf" srcId="{FA868E24-126D-4407-B008-53502696E7B1}" destId="{BC20E03E-AF79-449D-873E-162B08FBD5AA}" srcOrd="2" destOrd="0" presId="urn:microsoft.com/office/officeart/2005/8/layout/orgChart1"/>
    <dgm:cxn modelId="{39E47345-808E-458B-A0CF-5A405C75A5CD}" type="presParOf" srcId="{FA868E24-126D-4407-B008-53502696E7B1}" destId="{72EAA339-357F-449D-904F-4126535069C5}" srcOrd="3" destOrd="0" presId="urn:microsoft.com/office/officeart/2005/8/layout/orgChart1"/>
    <dgm:cxn modelId="{C4A54260-164D-472A-A066-DDD196461287}" type="presParOf" srcId="{72EAA339-357F-449D-904F-4126535069C5}" destId="{401F9937-84CF-4586-AAAD-7343D32D8449}" srcOrd="0" destOrd="0" presId="urn:microsoft.com/office/officeart/2005/8/layout/orgChart1"/>
    <dgm:cxn modelId="{E59C5E49-0428-4429-A19D-5D6BC690CC60}" type="presParOf" srcId="{401F9937-84CF-4586-AAAD-7343D32D8449}" destId="{E67535E6-C07A-4F2B-9EE3-4DC037FD3A68}" srcOrd="0" destOrd="0" presId="urn:microsoft.com/office/officeart/2005/8/layout/orgChart1"/>
    <dgm:cxn modelId="{FCB38E8D-B363-4F7C-82ED-03CE33E803F8}" type="presParOf" srcId="{401F9937-84CF-4586-AAAD-7343D32D8449}" destId="{8DB0DBB5-4E9E-4FE3-AEB4-597A57DE2082}" srcOrd="1" destOrd="0" presId="urn:microsoft.com/office/officeart/2005/8/layout/orgChart1"/>
    <dgm:cxn modelId="{B4F82A1E-1366-4264-B58A-EB211B514E70}" type="presParOf" srcId="{72EAA339-357F-449D-904F-4126535069C5}" destId="{9D7A9606-A591-4893-A2E6-1CE501CBB5B6}" srcOrd="1" destOrd="0" presId="urn:microsoft.com/office/officeart/2005/8/layout/orgChart1"/>
    <dgm:cxn modelId="{3B8B954E-E9DE-4762-B21B-5B74B6AA5EB7}" type="presParOf" srcId="{9D7A9606-A591-4893-A2E6-1CE501CBB5B6}" destId="{2AD6B435-5F86-4A37-B6B4-7E860CDEBF2B}" srcOrd="0" destOrd="0" presId="urn:microsoft.com/office/officeart/2005/8/layout/orgChart1"/>
    <dgm:cxn modelId="{C9D9F7FD-3170-45BA-8432-5BAD1A1FF331}" type="presParOf" srcId="{9D7A9606-A591-4893-A2E6-1CE501CBB5B6}" destId="{054052BC-08C5-40B6-88F8-0D23D2B219C0}" srcOrd="1" destOrd="0" presId="urn:microsoft.com/office/officeart/2005/8/layout/orgChart1"/>
    <dgm:cxn modelId="{6FD7564B-7652-4EEE-A4F8-04C9376EAC78}" type="presParOf" srcId="{054052BC-08C5-40B6-88F8-0D23D2B219C0}" destId="{6ABAFA83-CA4D-4BE4-9661-A46EA8DCD8AB}" srcOrd="0" destOrd="0" presId="urn:microsoft.com/office/officeart/2005/8/layout/orgChart1"/>
    <dgm:cxn modelId="{61F7D002-637C-4852-BA42-7D2C126E7941}" type="presParOf" srcId="{6ABAFA83-CA4D-4BE4-9661-A46EA8DCD8AB}" destId="{6AD298BA-2705-466B-8E09-39626EDEADF4}" srcOrd="0" destOrd="0" presId="urn:microsoft.com/office/officeart/2005/8/layout/orgChart1"/>
    <dgm:cxn modelId="{F14A994C-BCFE-4000-93AC-8B26DE8F80B3}" type="presParOf" srcId="{6ABAFA83-CA4D-4BE4-9661-A46EA8DCD8AB}" destId="{71CCCC9E-9757-49FA-BD6F-9C26D8887C9E}" srcOrd="1" destOrd="0" presId="urn:microsoft.com/office/officeart/2005/8/layout/orgChart1"/>
    <dgm:cxn modelId="{D5F7E8E6-27BC-4FF8-83C4-7FC30556DE8B}" type="presParOf" srcId="{054052BC-08C5-40B6-88F8-0D23D2B219C0}" destId="{F6D525A0-6AF3-443C-A88A-02CFB49A9B07}" srcOrd="1" destOrd="0" presId="urn:microsoft.com/office/officeart/2005/8/layout/orgChart1"/>
    <dgm:cxn modelId="{63459292-DE8E-48E6-88C6-A3FB95F4F0AE}" type="presParOf" srcId="{F6D525A0-6AF3-443C-A88A-02CFB49A9B07}" destId="{39C8BC19-1A26-4C7B-A2C7-DA40959E9FA8}" srcOrd="0" destOrd="0" presId="urn:microsoft.com/office/officeart/2005/8/layout/orgChart1"/>
    <dgm:cxn modelId="{6B5E9B02-386A-4CB3-8524-95E5AE3E3B1A}" type="presParOf" srcId="{F6D525A0-6AF3-443C-A88A-02CFB49A9B07}" destId="{C688B8D8-3030-4AA6-BD1D-5DE1002D259E}" srcOrd="1" destOrd="0" presId="urn:microsoft.com/office/officeart/2005/8/layout/orgChart1"/>
    <dgm:cxn modelId="{B82B2DF4-508A-4892-AFB3-0CF33A3422E9}" type="presParOf" srcId="{C688B8D8-3030-4AA6-BD1D-5DE1002D259E}" destId="{16FAE9C5-BC54-4348-9A9E-CC180FB7B3D1}" srcOrd="0" destOrd="0" presId="urn:microsoft.com/office/officeart/2005/8/layout/orgChart1"/>
    <dgm:cxn modelId="{CA495773-6E7D-4E4E-BA2B-F9A839A631BE}" type="presParOf" srcId="{16FAE9C5-BC54-4348-9A9E-CC180FB7B3D1}" destId="{A502A582-4A18-4CC6-B8EC-CD1CBFB6C497}" srcOrd="0" destOrd="0" presId="urn:microsoft.com/office/officeart/2005/8/layout/orgChart1"/>
    <dgm:cxn modelId="{73B3BD95-AF99-417F-B4EC-65656BF24679}" type="presParOf" srcId="{16FAE9C5-BC54-4348-9A9E-CC180FB7B3D1}" destId="{F56565D5-52AC-4974-8F90-1A9F30F3730B}" srcOrd="1" destOrd="0" presId="urn:microsoft.com/office/officeart/2005/8/layout/orgChart1"/>
    <dgm:cxn modelId="{42F21894-BF47-47DC-B231-0ECEDA9126B2}" type="presParOf" srcId="{C688B8D8-3030-4AA6-BD1D-5DE1002D259E}" destId="{B827DDB4-A346-4120-BD28-BE8346AFF05D}" srcOrd="1" destOrd="0" presId="urn:microsoft.com/office/officeart/2005/8/layout/orgChart1"/>
    <dgm:cxn modelId="{3DFE5884-67D8-4097-8DA0-DDEDF92C832F}" type="presParOf" srcId="{B827DDB4-A346-4120-BD28-BE8346AFF05D}" destId="{95248F5C-1C81-4D84-8A43-AB3DB216CD72}" srcOrd="0" destOrd="0" presId="urn:microsoft.com/office/officeart/2005/8/layout/orgChart1"/>
    <dgm:cxn modelId="{5FF2766E-C10A-440A-A607-FEA3744C6BAC}" type="presParOf" srcId="{B827DDB4-A346-4120-BD28-BE8346AFF05D}" destId="{1CC89861-5453-4215-8E1A-C944359CA17A}" srcOrd="1" destOrd="0" presId="urn:microsoft.com/office/officeart/2005/8/layout/orgChart1"/>
    <dgm:cxn modelId="{89F1E824-9F7D-4B33-A5CE-9A6044EBCD06}" type="presParOf" srcId="{1CC89861-5453-4215-8E1A-C944359CA17A}" destId="{0CBD7CF0-C5DC-40B4-9F3E-F19FB0D99AE5}" srcOrd="0" destOrd="0" presId="urn:microsoft.com/office/officeart/2005/8/layout/orgChart1"/>
    <dgm:cxn modelId="{FE56B857-BC7E-472C-BFE3-78978F405975}" type="presParOf" srcId="{0CBD7CF0-C5DC-40B4-9F3E-F19FB0D99AE5}" destId="{B3ED6AE5-D4BA-492E-A612-CB68F2BED314}" srcOrd="0" destOrd="0" presId="urn:microsoft.com/office/officeart/2005/8/layout/orgChart1"/>
    <dgm:cxn modelId="{3E2A6EBA-FA6C-4118-8DD0-BE96BA1034D3}" type="presParOf" srcId="{0CBD7CF0-C5DC-40B4-9F3E-F19FB0D99AE5}" destId="{4AD2F82E-1D37-45FD-93D3-D26821AE8F16}" srcOrd="1" destOrd="0" presId="urn:microsoft.com/office/officeart/2005/8/layout/orgChart1"/>
    <dgm:cxn modelId="{B61DF324-B8F2-488A-AE0F-8106AC5B26C3}" type="presParOf" srcId="{1CC89861-5453-4215-8E1A-C944359CA17A}" destId="{4B83FA09-42E2-48AB-8317-9675FF8C0CBD}" srcOrd="1" destOrd="0" presId="urn:microsoft.com/office/officeart/2005/8/layout/orgChart1"/>
    <dgm:cxn modelId="{D703EB34-AF3F-4A11-91AF-75A57BE0F565}" type="presParOf" srcId="{1CC89861-5453-4215-8E1A-C944359CA17A}" destId="{F95CA5F8-66D8-44CE-B568-F4319830F2B0}" srcOrd="2" destOrd="0" presId="urn:microsoft.com/office/officeart/2005/8/layout/orgChart1"/>
    <dgm:cxn modelId="{C8829ADB-1380-4208-95C0-6B89A0598068}" type="presParOf" srcId="{B827DDB4-A346-4120-BD28-BE8346AFF05D}" destId="{5315DFB1-E053-45C6-BCAD-A66140E03BB2}" srcOrd="2" destOrd="0" presId="urn:microsoft.com/office/officeart/2005/8/layout/orgChart1"/>
    <dgm:cxn modelId="{BC63E554-36F0-4154-8F90-28E25FE23DCB}" type="presParOf" srcId="{B827DDB4-A346-4120-BD28-BE8346AFF05D}" destId="{9D7BFF43-4A42-498B-9A5D-C02AEE66AD8C}" srcOrd="3" destOrd="0" presId="urn:microsoft.com/office/officeart/2005/8/layout/orgChart1"/>
    <dgm:cxn modelId="{BBC2B817-831C-42D1-A6E4-C869CED9BAC8}" type="presParOf" srcId="{9D7BFF43-4A42-498B-9A5D-C02AEE66AD8C}" destId="{8CB45C12-57BA-4260-B0CB-3C98C7299647}" srcOrd="0" destOrd="0" presId="urn:microsoft.com/office/officeart/2005/8/layout/orgChart1"/>
    <dgm:cxn modelId="{C0EFD4DA-E589-48A3-8EAA-17600FCD1512}" type="presParOf" srcId="{8CB45C12-57BA-4260-B0CB-3C98C7299647}" destId="{C102CCC4-142C-49B1-9608-2DD8B7F9C366}" srcOrd="0" destOrd="0" presId="urn:microsoft.com/office/officeart/2005/8/layout/orgChart1"/>
    <dgm:cxn modelId="{90DB8F06-5B41-4AB1-B491-39F729414354}" type="presParOf" srcId="{8CB45C12-57BA-4260-B0CB-3C98C7299647}" destId="{918F0462-81BC-44B4-A778-C5B6B9117AB6}" srcOrd="1" destOrd="0" presId="urn:microsoft.com/office/officeart/2005/8/layout/orgChart1"/>
    <dgm:cxn modelId="{22586917-5C07-4162-BEE0-C77F9AFFD0BA}" type="presParOf" srcId="{9D7BFF43-4A42-498B-9A5D-C02AEE66AD8C}" destId="{88DA3C96-AFB0-4BBF-9C1B-F7EC033051C1}" srcOrd="1" destOrd="0" presId="urn:microsoft.com/office/officeart/2005/8/layout/orgChart1"/>
    <dgm:cxn modelId="{B908938D-3216-4F55-874F-AA4C9B0AE3B6}" type="presParOf" srcId="{9D7BFF43-4A42-498B-9A5D-C02AEE66AD8C}" destId="{4D7B9C59-DA6E-4EC3-8954-59077AB8D930}" srcOrd="2" destOrd="0" presId="urn:microsoft.com/office/officeart/2005/8/layout/orgChart1"/>
    <dgm:cxn modelId="{CAD16145-CFF6-4BF8-A3FF-52DE169DA8D4}" type="presParOf" srcId="{C688B8D8-3030-4AA6-BD1D-5DE1002D259E}" destId="{B7C0643C-90ED-4CC5-B452-D1B12AD063DA}" srcOrd="2" destOrd="0" presId="urn:microsoft.com/office/officeart/2005/8/layout/orgChart1"/>
    <dgm:cxn modelId="{09DE3A11-ED36-4113-B985-8AC0FB35C98B}" type="presParOf" srcId="{F6D525A0-6AF3-443C-A88A-02CFB49A9B07}" destId="{AEA5976E-4B6D-4626-978F-EC9D8CEB7ADC}" srcOrd="2" destOrd="0" presId="urn:microsoft.com/office/officeart/2005/8/layout/orgChart1"/>
    <dgm:cxn modelId="{F2116868-EF25-467E-8184-6EAF4F567191}" type="presParOf" srcId="{F6D525A0-6AF3-443C-A88A-02CFB49A9B07}" destId="{C400F9CC-281A-428A-A87C-6E861632ACB2}" srcOrd="3" destOrd="0" presId="urn:microsoft.com/office/officeart/2005/8/layout/orgChart1"/>
    <dgm:cxn modelId="{63D4DD57-D1AB-4294-B29B-1DBF2563DFB8}" type="presParOf" srcId="{C400F9CC-281A-428A-A87C-6E861632ACB2}" destId="{A9425FC1-5D92-4856-8CF3-6634F3BF4D49}" srcOrd="0" destOrd="0" presId="urn:microsoft.com/office/officeart/2005/8/layout/orgChart1"/>
    <dgm:cxn modelId="{22C1AA92-365E-40F4-91CD-135541DEC25D}" type="presParOf" srcId="{A9425FC1-5D92-4856-8CF3-6634F3BF4D49}" destId="{95F4AADE-56C9-449C-8DF2-2FD3AFC9415F}" srcOrd="0" destOrd="0" presId="urn:microsoft.com/office/officeart/2005/8/layout/orgChart1"/>
    <dgm:cxn modelId="{094EC724-7027-47F6-A5C0-BAA4CDB20D31}" type="presParOf" srcId="{A9425FC1-5D92-4856-8CF3-6634F3BF4D49}" destId="{861919B1-1376-4C2F-8DE3-7EA559ABF72D}" srcOrd="1" destOrd="0" presId="urn:microsoft.com/office/officeart/2005/8/layout/orgChart1"/>
    <dgm:cxn modelId="{AA97EE7B-B031-433B-BDA9-F7FA52E01CD9}" type="presParOf" srcId="{C400F9CC-281A-428A-A87C-6E861632ACB2}" destId="{471E3A0A-6DF5-44BF-9C28-050EB0566414}" srcOrd="1" destOrd="0" presId="urn:microsoft.com/office/officeart/2005/8/layout/orgChart1"/>
    <dgm:cxn modelId="{E5F92078-4D3B-4920-9F95-FC841D0C15FB}" type="presParOf" srcId="{471E3A0A-6DF5-44BF-9C28-050EB0566414}" destId="{2A4898A2-EBB2-4D23-9937-FC9732E2F57C}" srcOrd="0" destOrd="0" presId="urn:microsoft.com/office/officeart/2005/8/layout/orgChart1"/>
    <dgm:cxn modelId="{FD121A9A-F501-41CF-AC0C-591D7920F130}" type="presParOf" srcId="{471E3A0A-6DF5-44BF-9C28-050EB0566414}" destId="{74A2F2C0-3EBF-4C54-B69D-05FFA2D21EAE}" srcOrd="1" destOrd="0" presId="urn:microsoft.com/office/officeart/2005/8/layout/orgChart1"/>
    <dgm:cxn modelId="{7669D85E-BC45-4271-AEC5-41B1A11DDC6E}" type="presParOf" srcId="{74A2F2C0-3EBF-4C54-B69D-05FFA2D21EAE}" destId="{687A1448-6FE9-466D-9520-F767E9CDCD91}" srcOrd="0" destOrd="0" presId="urn:microsoft.com/office/officeart/2005/8/layout/orgChart1"/>
    <dgm:cxn modelId="{97F9BF6F-4B8E-41A2-A77C-55857C1264A9}" type="presParOf" srcId="{687A1448-6FE9-466D-9520-F767E9CDCD91}" destId="{376510AE-A80A-46B8-ACD6-787F6DF3B562}" srcOrd="0" destOrd="0" presId="urn:microsoft.com/office/officeart/2005/8/layout/orgChart1"/>
    <dgm:cxn modelId="{28603184-2DF5-4F27-825D-73A34E8F7B84}" type="presParOf" srcId="{687A1448-6FE9-466D-9520-F767E9CDCD91}" destId="{BFE57F02-FDDB-4C8A-A5DD-6A04DAB2CD8D}" srcOrd="1" destOrd="0" presId="urn:microsoft.com/office/officeart/2005/8/layout/orgChart1"/>
    <dgm:cxn modelId="{306106F3-B872-4371-A6AE-E403D95BA2D1}" type="presParOf" srcId="{74A2F2C0-3EBF-4C54-B69D-05FFA2D21EAE}" destId="{3D1E673E-5073-46DE-B6D9-B15E80445A75}" srcOrd="1" destOrd="0" presId="urn:microsoft.com/office/officeart/2005/8/layout/orgChart1"/>
    <dgm:cxn modelId="{A349AD13-B920-4695-BF7C-D92F2B712EEF}" type="presParOf" srcId="{74A2F2C0-3EBF-4C54-B69D-05FFA2D21EAE}" destId="{5FF2F0F2-311F-4484-8465-A10F88F06B47}" srcOrd="2" destOrd="0" presId="urn:microsoft.com/office/officeart/2005/8/layout/orgChart1"/>
    <dgm:cxn modelId="{9D634FC0-755E-4E8C-8FD0-7C2224ABD56A}" type="presParOf" srcId="{471E3A0A-6DF5-44BF-9C28-050EB0566414}" destId="{109EA642-90AA-4733-8854-3A0AAD607CA9}" srcOrd="2" destOrd="0" presId="urn:microsoft.com/office/officeart/2005/8/layout/orgChart1"/>
    <dgm:cxn modelId="{0B2C7B72-269E-47D7-BF71-AE68913B7282}" type="presParOf" srcId="{471E3A0A-6DF5-44BF-9C28-050EB0566414}" destId="{36134E11-F779-4BA1-AEFD-9730604CA3B7}" srcOrd="3" destOrd="0" presId="urn:microsoft.com/office/officeart/2005/8/layout/orgChart1"/>
    <dgm:cxn modelId="{68964E5C-6805-4088-9C3D-CDE2DEC31612}" type="presParOf" srcId="{36134E11-F779-4BA1-AEFD-9730604CA3B7}" destId="{5C448D2B-3D24-4E93-8CBF-BF93EAA3CDC1}" srcOrd="0" destOrd="0" presId="urn:microsoft.com/office/officeart/2005/8/layout/orgChart1"/>
    <dgm:cxn modelId="{7909ACE7-B6ED-4C30-AA5A-02E5D46DACF2}" type="presParOf" srcId="{5C448D2B-3D24-4E93-8CBF-BF93EAA3CDC1}" destId="{F725887E-0659-484A-A598-22D23E9296DD}" srcOrd="0" destOrd="0" presId="urn:microsoft.com/office/officeart/2005/8/layout/orgChart1"/>
    <dgm:cxn modelId="{BBEEAE04-82AD-4CCA-9DA2-9F1CE3ADE7D6}" type="presParOf" srcId="{5C448D2B-3D24-4E93-8CBF-BF93EAA3CDC1}" destId="{4279C904-2A07-478A-AA95-8ED1FC6E398A}" srcOrd="1" destOrd="0" presId="urn:microsoft.com/office/officeart/2005/8/layout/orgChart1"/>
    <dgm:cxn modelId="{E08063DC-5561-40BE-A099-06F4EBF95848}" type="presParOf" srcId="{36134E11-F779-4BA1-AEFD-9730604CA3B7}" destId="{389BEFB7-C162-4D00-A0D3-6DEA3EE2B4B1}" srcOrd="1" destOrd="0" presId="urn:microsoft.com/office/officeart/2005/8/layout/orgChart1"/>
    <dgm:cxn modelId="{B58BD7E5-3A10-4FA3-865E-10FB5DECF0D1}" type="presParOf" srcId="{36134E11-F779-4BA1-AEFD-9730604CA3B7}" destId="{A315CBC9-39B8-4E0A-A69D-0F1433E4A36E}" srcOrd="2" destOrd="0" presId="urn:microsoft.com/office/officeart/2005/8/layout/orgChart1"/>
    <dgm:cxn modelId="{07B9E157-0198-4A9D-B1CD-FE659C65C017}" type="presParOf" srcId="{C400F9CC-281A-428A-A87C-6E861632ACB2}" destId="{76AA6DB7-5CA2-46CD-BE7F-2163D33626FD}" srcOrd="2" destOrd="0" presId="urn:microsoft.com/office/officeart/2005/8/layout/orgChart1"/>
    <dgm:cxn modelId="{D2E3F9A4-831C-40A8-805F-9E8A049A350B}" type="presParOf" srcId="{054052BC-08C5-40B6-88F8-0D23D2B219C0}" destId="{01284ACD-7952-4C9F-B9DC-EAAB25465470}" srcOrd="2" destOrd="0" presId="urn:microsoft.com/office/officeart/2005/8/layout/orgChart1"/>
    <dgm:cxn modelId="{10A3BA03-5C1D-4033-93D7-695C109FFAF7}" type="presParOf" srcId="{9D7A9606-A591-4893-A2E6-1CE501CBB5B6}" destId="{A0A4D9C6-2DBB-437E-99D3-F4BA177D783D}" srcOrd="2" destOrd="0" presId="urn:microsoft.com/office/officeart/2005/8/layout/orgChart1"/>
    <dgm:cxn modelId="{35B94371-7678-456B-B82F-AAC71CB596B0}" type="presParOf" srcId="{9D7A9606-A591-4893-A2E6-1CE501CBB5B6}" destId="{C5180DDF-1303-482D-87F4-C0D0B0C38370}" srcOrd="3" destOrd="0" presId="urn:microsoft.com/office/officeart/2005/8/layout/orgChart1"/>
    <dgm:cxn modelId="{223189C0-8282-41FF-ACDC-94580287F00D}" type="presParOf" srcId="{C5180DDF-1303-482D-87F4-C0D0B0C38370}" destId="{C5D9E5D0-248B-422C-91F9-040E2C0D4B4F}" srcOrd="0" destOrd="0" presId="urn:microsoft.com/office/officeart/2005/8/layout/orgChart1"/>
    <dgm:cxn modelId="{DAEA2DEF-022E-46E8-A944-E0C00407C170}" type="presParOf" srcId="{C5D9E5D0-248B-422C-91F9-040E2C0D4B4F}" destId="{3F26D3F9-33D5-428E-8076-7AA94BAB0D86}" srcOrd="0" destOrd="0" presId="urn:microsoft.com/office/officeart/2005/8/layout/orgChart1"/>
    <dgm:cxn modelId="{B47996E7-8D59-401F-9F3C-665F7D380B11}" type="presParOf" srcId="{C5D9E5D0-248B-422C-91F9-040E2C0D4B4F}" destId="{E0147B09-30E3-4CF2-8982-4BD95AE73C01}" srcOrd="1" destOrd="0" presId="urn:microsoft.com/office/officeart/2005/8/layout/orgChart1"/>
    <dgm:cxn modelId="{5F32E31C-50CE-4033-BF30-236E4B4B006E}" type="presParOf" srcId="{C5180DDF-1303-482D-87F4-C0D0B0C38370}" destId="{6C173AE3-2501-4A17-A42D-500D92EDB0B1}" srcOrd="1" destOrd="0" presId="urn:microsoft.com/office/officeart/2005/8/layout/orgChart1"/>
    <dgm:cxn modelId="{F0A96CB1-85A3-4580-AFA6-BCA416DD4F73}" type="presParOf" srcId="{C5180DDF-1303-482D-87F4-C0D0B0C38370}" destId="{0AE2A4C2-6B0B-434F-8ED2-C1BECA32867B}" srcOrd="2" destOrd="0" presId="urn:microsoft.com/office/officeart/2005/8/layout/orgChart1"/>
    <dgm:cxn modelId="{E0A1AC00-C653-450B-92BE-3FF3CD5919E5}" type="presParOf" srcId="{72EAA339-357F-449D-904F-4126535069C5}" destId="{A6FC02C8-08D7-41A9-9ECC-BA1D37C161AC}" srcOrd="2" destOrd="0" presId="urn:microsoft.com/office/officeart/2005/8/layout/orgChart1"/>
    <dgm:cxn modelId="{230CB8EF-725B-4DE4-BE2A-0A526025DA0D}" type="presParOf" srcId="{CB10F1E6-C319-4B67-BC29-CE58A315D4BA}" destId="{6DB2F45A-D2B4-44F3-96B0-D881F5DBE689}"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31712-7ED5-4B68-B989-D8F0EE0C595E}">
      <dsp:nvSpPr>
        <dsp:cNvPr id="0" name=""/>
        <dsp:cNvSpPr/>
      </dsp:nvSpPr>
      <dsp:spPr>
        <a:xfrm>
          <a:off x="5554117" y="3546820"/>
          <a:ext cx="216964" cy="1338812"/>
        </a:xfrm>
        <a:custGeom>
          <a:avLst/>
          <a:gdLst/>
          <a:ahLst/>
          <a:cxnLst/>
          <a:rect l="0" t="0" r="0" b="0"/>
          <a:pathLst>
            <a:path>
              <a:moveTo>
                <a:pt x="0" y="0"/>
              </a:moveTo>
              <a:lnTo>
                <a:pt x="0" y="1338812"/>
              </a:lnTo>
              <a:lnTo>
                <a:pt x="216964" y="133881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5D12F7-C70D-487B-B22E-DE70AFDE57DB}">
      <dsp:nvSpPr>
        <dsp:cNvPr id="0" name=""/>
        <dsp:cNvSpPr/>
      </dsp:nvSpPr>
      <dsp:spPr>
        <a:xfrm>
          <a:off x="5554117" y="3546820"/>
          <a:ext cx="216964" cy="838224"/>
        </a:xfrm>
        <a:custGeom>
          <a:avLst/>
          <a:gdLst/>
          <a:ahLst/>
          <a:cxnLst/>
          <a:rect l="0" t="0" r="0" b="0"/>
          <a:pathLst>
            <a:path>
              <a:moveTo>
                <a:pt x="0" y="0"/>
              </a:moveTo>
              <a:lnTo>
                <a:pt x="0" y="838224"/>
              </a:lnTo>
              <a:lnTo>
                <a:pt x="216964" y="83822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99533-816F-48B5-9544-8C3A36E3AE82}">
      <dsp:nvSpPr>
        <dsp:cNvPr id="0" name=""/>
        <dsp:cNvSpPr/>
      </dsp:nvSpPr>
      <dsp:spPr>
        <a:xfrm>
          <a:off x="5231760" y="2313820"/>
          <a:ext cx="900927" cy="814364"/>
        </a:xfrm>
        <a:custGeom>
          <a:avLst/>
          <a:gdLst/>
          <a:ahLst/>
          <a:cxnLst/>
          <a:rect l="0" t="0" r="0" b="0"/>
          <a:pathLst>
            <a:path>
              <a:moveTo>
                <a:pt x="0" y="0"/>
              </a:moveTo>
              <a:lnTo>
                <a:pt x="0" y="636649"/>
              </a:lnTo>
              <a:lnTo>
                <a:pt x="900927" y="636649"/>
              </a:lnTo>
              <a:lnTo>
                <a:pt x="900927" y="81436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AB5CA2-EE19-4B42-AEEF-2B421F4F8092}">
      <dsp:nvSpPr>
        <dsp:cNvPr id="0" name=""/>
        <dsp:cNvSpPr/>
      </dsp:nvSpPr>
      <dsp:spPr>
        <a:xfrm>
          <a:off x="3752261" y="3546820"/>
          <a:ext cx="216964" cy="1338812"/>
        </a:xfrm>
        <a:custGeom>
          <a:avLst/>
          <a:gdLst/>
          <a:ahLst/>
          <a:cxnLst/>
          <a:rect l="0" t="0" r="0" b="0"/>
          <a:pathLst>
            <a:path>
              <a:moveTo>
                <a:pt x="0" y="0"/>
              </a:moveTo>
              <a:lnTo>
                <a:pt x="0" y="1338812"/>
              </a:lnTo>
              <a:lnTo>
                <a:pt x="216964" y="133881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9D91BE-C256-46AE-8A29-3D9D1D604789}">
      <dsp:nvSpPr>
        <dsp:cNvPr id="0" name=""/>
        <dsp:cNvSpPr/>
      </dsp:nvSpPr>
      <dsp:spPr>
        <a:xfrm>
          <a:off x="3752261" y="3546820"/>
          <a:ext cx="216964" cy="838224"/>
        </a:xfrm>
        <a:custGeom>
          <a:avLst/>
          <a:gdLst/>
          <a:ahLst/>
          <a:cxnLst/>
          <a:rect l="0" t="0" r="0" b="0"/>
          <a:pathLst>
            <a:path>
              <a:moveTo>
                <a:pt x="0" y="0"/>
              </a:moveTo>
              <a:lnTo>
                <a:pt x="0" y="838224"/>
              </a:lnTo>
              <a:lnTo>
                <a:pt x="216964" y="83822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F58F52-2C74-45A7-93DF-3995506D570C}">
      <dsp:nvSpPr>
        <dsp:cNvPr id="0" name=""/>
        <dsp:cNvSpPr/>
      </dsp:nvSpPr>
      <dsp:spPr>
        <a:xfrm>
          <a:off x="4330832" y="2313820"/>
          <a:ext cx="900927" cy="814364"/>
        </a:xfrm>
        <a:custGeom>
          <a:avLst/>
          <a:gdLst/>
          <a:ahLst/>
          <a:cxnLst/>
          <a:rect l="0" t="0" r="0" b="0"/>
          <a:pathLst>
            <a:path>
              <a:moveTo>
                <a:pt x="900927" y="0"/>
              </a:moveTo>
              <a:lnTo>
                <a:pt x="900927" y="636649"/>
              </a:lnTo>
              <a:lnTo>
                <a:pt x="0" y="636649"/>
              </a:lnTo>
              <a:lnTo>
                <a:pt x="0" y="81436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FE6EEB-C0AA-4052-A2FD-469EE92D2827}">
      <dsp:nvSpPr>
        <dsp:cNvPr id="0" name=""/>
        <dsp:cNvSpPr/>
      </dsp:nvSpPr>
      <dsp:spPr>
        <a:xfrm>
          <a:off x="3429904" y="1122303"/>
          <a:ext cx="1801855" cy="772880"/>
        </a:xfrm>
        <a:custGeom>
          <a:avLst/>
          <a:gdLst/>
          <a:ahLst/>
          <a:cxnLst/>
          <a:rect l="0" t="0" r="0" b="0"/>
          <a:pathLst>
            <a:path>
              <a:moveTo>
                <a:pt x="0" y="0"/>
              </a:moveTo>
              <a:lnTo>
                <a:pt x="0" y="595165"/>
              </a:lnTo>
              <a:lnTo>
                <a:pt x="1801855" y="595165"/>
              </a:lnTo>
              <a:lnTo>
                <a:pt x="1801855" y="77288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34C46-5F92-4E42-9FE1-28A84C0C73CD}">
      <dsp:nvSpPr>
        <dsp:cNvPr id="0" name=""/>
        <dsp:cNvSpPr/>
      </dsp:nvSpPr>
      <dsp:spPr>
        <a:xfrm>
          <a:off x="1950405" y="3546820"/>
          <a:ext cx="216964" cy="1338812"/>
        </a:xfrm>
        <a:custGeom>
          <a:avLst/>
          <a:gdLst/>
          <a:ahLst/>
          <a:cxnLst/>
          <a:rect l="0" t="0" r="0" b="0"/>
          <a:pathLst>
            <a:path>
              <a:moveTo>
                <a:pt x="0" y="0"/>
              </a:moveTo>
              <a:lnTo>
                <a:pt x="0" y="1338812"/>
              </a:lnTo>
              <a:lnTo>
                <a:pt x="216964" y="133881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39583-A978-4524-AE47-4C958A0C63BE}">
      <dsp:nvSpPr>
        <dsp:cNvPr id="0" name=""/>
        <dsp:cNvSpPr/>
      </dsp:nvSpPr>
      <dsp:spPr>
        <a:xfrm>
          <a:off x="1950405" y="3546820"/>
          <a:ext cx="216964" cy="838224"/>
        </a:xfrm>
        <a:custGeom>
          <a:avLst/>
          <a:gdLst/>
          <a:ahLst/>
          <a:cxnLst/>
          <a:rect l="0" t="0" r="0" b="0"/>
          <a:pathLst>
            <a:path>
              <a:moveTo>
                <a:pt x="0" y="0"/>
              </a:moveTo>
              <a:lnTo>
                <a:pt x="0" y="838224"/>
              </a:lnTo>
              <a:lnTo>
                <a:pt x="216964" y="83822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0440AA-2AEA-4010-98ED-70F6186C3DED}">
      <dsp:nvSpPr>
        <dsp:cNvPr id="0" name=""/>
        <dsp:cNvSpPr/>
      </dsp:nvSpPr>
      <dsp:spPr>
        <a:xfrm>
          <a:off x="1628048" y="2313820"/>
          <a:ext cx="900927" cy="814364"/>
        </a:xfrm>
        <a:custGeom>
          <a:avLst/>
          <a:gdLst/>
          <a:ahLst/>
          <a:cxnLst/>
          <a:rect l="0" t="0" r="0" b="0"/>
          <a:pathLst>
            <a:path>
              <a:moveTo>
                <a:pt x="0" y="0"/>
              </a:moveTo>
              <a:lnTo>
                <a:pt x="0" y="636649"/>
              </a:lnTo>
              <a:lnTo>
                <a:pt x="900927" y="636649"/>
              </a:lnTo>
              <a:lnTo>
                <a:pt x="900927" y="81436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986F2-CA54-46A0-A459-B2BEA661681E}">
      <dsp:nvSpPr>
        <dsp:cNvPr id="0" name=""/>
        <dsp:cNvSpPr/>
      </dsp:nvSpPr>
      <dsp:spPr>
        <a:xfrm>
          <a:off x="148549" y="3546820"/>
          <a:ext cx="216964" cy="1338812"/>
        </a:xfrm>
        <a:custGeom>
          <a:avLst/>
          <a:gdLst/>
          <a:ahLst/>
          <a:cxnLst/>
          <a:rect l="0" t="0" r="0" b="0"/>
          <a:pathLst>
            <a:path>
              <a:moveTo>
                <a:pt x="0" y="0"/>
              </a:moveTo>
              <a:lnTo>
                <a:pt x="0" y="1338812"/>
              </a:lnTo>
              <a:lnTo>
                <a:pt x="216964" y="1338812"/>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6FDFCD-9C5B-4972-B910-2969896AA00B}">
      <dsp:nvSpPr>
        <dsp:cNvPr id="0" name=""/>
        <dsp:cNvSpPr/>
      </dsp:nvSpPr>
      <dsp:spPr>
        <a:xfrm>
          <a:off x="148549" y="3546820"/>
          <a:ext cx="216964" cy="838224"/>
        </a:xfrm>
        <a:custGeom>
          <a:avLst/>
          <a:gdLst/>
          <a:ahLst/>
          <a:cxnLst/>
          <a:rect l="0" t="0" r="0" b="0"/>
          <a:pathLst>
            <a:path>
              <a:moveTo>
                <a:pt x="0" y="0"/>
              </a:moveTo>
              <a:lnTo>
                <a:pt x="0" y="838224"/>
              </a:lnTo>
              <a:lnTo>
                <a:pt x="216964" y="83822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CB6555-FF32-4F7C-B4DE-094EE587E7F7}">
      <dsp:nvSpPr>
        <dsp:cNvPr id="0" name=""/>
        <dsp:cNvSpPr/>
      </dsp:nvSpPr>
      <dsp:spPr>
        <a:xfrm>
          <a:off x="727120" y="2313820"/>
          <a:ext cx="900927" cy="814364"/>
        </a:xfrm>
        <a:custGeom>
          <a:avLst/>
          <a:gdLst/>
          <a:ahLst/>
          <a:cxnLst/>
          <a:rect l="0" t="0" r="0" b="0"/>
          <a:pathLst>
            <a:path>
              <a:moveTo>
                <a:pt x="900927" y="0"/>
              </a:moveTo>
              <a:lnTo>
                <a:pt x="900927" y="636649"/>
              </a:lnTo>
              <a:lnTo>
                <a:pt x="0" y="636649"/>
              </a:lnTo>
              <a:lnTo>
                <a:pt x="0" y="814364"/>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822BE6D-1789-4768-B348-73813D404825}">
      <dsp:nvSpPr>
        <dsp:cNvPr id="0" name=""/>
        <dsp:cNvSpPr/>
      </dsp:nvSpPr>
      <dsp:spPr>
        <a:xfrm>
          <a:off x="1628048" y="1122303"/>
          <a:ext cx="1801855" cy="772880"/>
        </a:xfrm>
        <a:custGeom>
          <a:avLst/>
          <a:gdLst/>
          <a:ahLst/>
          <a:cxnLst/>
          <a:rect l="0" t="0" r="0" b="0"/>
          <a:pathLst>
            <a:path>
              <a:moveTo>
                <a:pt x="1801855" y="0"/>
              </a:moveTo>
              <a:lnTo>
                <a:pt x="1801855" y="595165"/>
              </a:lnTo>
              <a:lnTo>
                <a:pt x="0" y="595165"/>
              </a:lnTo>
              <a:lnTo>
                <a:pt x="0" y="772880"/>
              </a:lnTo>
            </a:path>
          </a:pathLst>
        </a:custGeom>
        <a:noFill/>
        <a:ln w="25400"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806A50-6B5A-4CEB-B6ED-6DFA6D5222F3}">
      <dsp:nvSpPr>
        <dsp:cNvPr id="0" name=""/>
        <dsp:cNvSpPr/>
      </dsp:nvSpPr>
      <dsp:spPr>
        <a:xfrm>
          <a:off x="3384184" y="418636"/>
          <a:ext cx="91440" cy="285031"/>
        </a:xfrm>
        <a:custGeom>
          <a:avLst/>
          <a:gdLst/>
          <a:ahLst/>
          <a:cxnLst/>
          <a:rect l="0" t="0" r="0" b="0"/>
          <a:pathLst>
            <a:path>
              <a:moveTo>
                <a:pt x="45720" y="0"/>
              </a:moveTo>
              <a:lnTo>
                <a:pt x="45720" y="285031"/>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4D470D-EE16-4487-9255-8601AED29579}">
      <dsp:nvSpPr>
        <dsp:cNvPr id="0" name=""/>
        <dsp:cNvSpPr/>
      </dsp:nvSpPr>
      <dsp:spPr>
        <a:xfrm>
          <a:off x="2594535" y="0"/>
          <a:ext cx="167073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Calibri"/>
              <a:ea typeface="Calibri" panose="020F0502020204030204" pitchFamily="34" charset="0"/>
              <a:cs typeface="Calibri"/>
            </a:rPr>
            <a:t>Days Since Last Click</a:t>
          </a:r>
        </a:p>
      </dsp:txBody>
      <dsp:txXfrm>
        <a:off x="2594535" y="0"/>
        <a:ext cx="1670736" cy="418636"/>
      </dsp:txXfrm>
    </dsp:sp>
    <dsp:sp modelId="{A7309C49-C6CF-49C8-8836-7EC418285B61}">
      <dsp:nvSpPr>
        <dsp:cNvPr id="0" name=""/>
        <dsp:cNvSpPr/>
      </dsp:nvSpPr>
      <dsp:spPr>
        <a:xfrm>
          <a:off x="2706690" y="703667"/>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Less than 12 months</a:t>
          </a:r>
        </a:p>
      </dsp:txBody>
      <dsp:txXfrm>
        <a:off x="2706690" y="703667"/>
        <a:ext cx="1446426" cy="418636"/>
      </dsp:txXfrm>
    </dsp:sp>
    <dsp:sp modelId="{35432C89-6301-4778-8331-1FCA43FC27E1}">
      <dsp:nvSpPr>
        <dsp:cNvPr id="0" name=""/>
        <dsp:cNvSpPr/>
      </dsp:nvSpPr>
      <dsp:spPr>
        <a:xfrm>
          <a:off x="904834" y="1895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Less than 43 days</a:t>
          </a:r>
        </a:p>
      </dsp:txBody>
      <dsp:txXfrm>
        <a:off x="904834" y="1895184"/>
        <a:ext cx="1446426" cy="418636"/>
      </dsp:txXfrm>
    </dsp:sp>
    <dsp:sp modelId="{661FCC40-7B22-4C80-9E47-F431596F23DD}">
      <dsp:nvSpPr>
        <dsp:cNvPr id="0" name=""/>
        <dsp:cNvSpPr/>
      </dsp:nvSpPr>
      <dsp:spPr>
        <a:xfrm>
          <a:off x="3906" y="3128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Less than 14 days</a:t>
          </a:r>
        </a:p>
      </dsp:txBody>
      <dsp:txXfrm>
        <a:off x="3906" y="3128184"/>
        <a:ext cx="1446426" cy="418636"/>
      </dsp:txXfrm>
    </dsp:sp>
    <dsp:sp modelId="{1D0BE894-0DB0-4CD1-976D-47AC25F02DC5}">
      <dsp:nvSpPr>
        <dsp:cNvPr id="0" name=""/>
        <dsp:cNvSpPr/>
      </dsp:nvSpPr>
      <dsp:spPr>
        <a:xfrm>
          <a:off x="365513" y="4175726"/>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Less than 8 days</a:t>
          </a:r>
        </a:p>
      </dsp:txBody>
      <dsp:txXfrm>
        <a:off x="365513" y="4175726"/>
        <a:ext cx="1446426" cy="418636"/>
      </dsp:txXfrm>
    </dsp:sp>
    <dsp:sp modelId="{16D7E95C-4D1E-4BE0-B995-2B366B9BCC5E}">
      <dsp:nvSpPr>
        <dsp:cNvPr id="0" name=""/>
        <dsp:cNvSpPr/>
      </dsp:nvSpPr>
      <dsp:spPr>
        <a:xfrm>
          <a:off x="365513" y="467631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8 days or more</a:t>
          </a:r>
        </a:p>
      </dsp:txBody>
      <dsp:txXfrm>
        <a:off x="365513" y="4676314"/>
        <a:ext cx="1446426" cy="418636"/>
      </dsp:txXfrm>
    </dsp:sp>
    <dsp:sp modelId="{27C4F648-F233-40A9-89E5-61349B044361}">
      <dsp:nvSpPr>
        <dsp:cNvPr id="0" name=""/>
        <dsp:cNvSpPr/>
      </dsp:nvSpPr>
      <dsp:spPr>
        <a:xfrm>
          <a:off x="1805762" y="3128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14 days or more</a:t>
          </a:r>
        </a:p>
      </dsp:txBody>
      <dsp:txXfrm>
        <a:off x="1805762" y="3128184"/>
        <a:ext cx="1446426" cy="418636"/>
      </dsp:txXfrm>
    </dsp:sp>
    <dsp:sp modelId="{EBF53269-3B97-486E-9A44-0993E8514B00}">
      <dsp:nvSpPr>
        <dsp:cNvPr id="0" name=""/>
        <dsp:cNvSpPr/>
      </dsp:nvSpPr>
      <dsp:spPr>
        <a:xfrm>
          <a:off x="2167369" y="4175726"/>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Campaign category 2</a:t>
          </a:r>
        </a:p>
      </dsp:txBody>
      <dsp:txXfrm>
        <a:off x="2167369" y="4175726"/>
        <a:ext cx="1446426" cy="418636"/>
      </dsp:txXfrm>
    </dsp:sp>
    <dsp:sp modelId="{4D28D59A-2A9F-4587-81BD-B86AE13786EC}">
      <dsp:nvSpPr>
        <dsp:cNvPr id="0" name=""/>
        <dsp:cNvSpPr/>
      </dsp:nvSpPr>
      <dsp:spPr>
        <a:xfrm>
          <a:off x="2167369" y="467631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Not campaign category 2</a:t>
          </a:r>
        </a:p>
      </dsp:txBody>
      <dsp:txXfrm>
        <a:off x="2167369" y="4676314"/>
        <a:ext cx="1446426" cy="418636"/>
      </dsp:txXfrm>
    </dsp:sp>
    <dsp:sp modelId="{C5A8D05C-7C83-46F8-81B0-83DDB0B1743A}">
      <dsp:nvSpPr>
        <dsp:cNvPr id="0" name=""/>
        <dsp:cNvSpPr/>
      </dsp:nvSpPr>
      <dsp:spPr>
        <a:xfrm>
          <a:off x="4508546" y="1895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43 days or more</a:t>
          </a:r>
        </a:p>
      </dsp:txBody>
      <dsp:txXfrm>
        <a:off x="4508546" y="1895184"/>
        <a:ext cx="1446426" cy="418636"/>
      </dsp:txXfrm>
    </dsp:sp>
    <dsp:sp modelId="{8AB5F1B1-6C48-4DE4-BB2D-FF9F0B3D90E2}">
      <dsp:nvSpPr>
        <dsp:cNvPr id="0" name=""/>
        <dsp:cNvSpPr/>
      </dsp:nvSpPr>
      <dsp:spPr>
        <a:xfrm>
          <a:off x="3607618" y="3128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Campaign category 2</a:t>
          </a:r>
        </a:p>
      </dsp:txBody>
      <dsp:txXfrm>
        <a:off x="3607618" y="3128184"/>
        <a:ext cx="1446426" cy="418636"/>
      </dsp:txXfrm>
    </dsp:sp>
    <dsp:sp modelId="{FB094FD5-DD75-446E-BB3E-98D3D22F4DC8}">
      <dsp:nvSpPr>
        <dsp:cNvPr id="0" name=""/>
        <dsp:cNvSpPr/>
      </dsp:nvSpPr>
      <dsp:spPr>
        <a:xfrm>
          <a:off x="3969225" y="4175726"/>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Less than 1.67%</a:t>
          </a:r>
        </a:p>
      </dsp:txBody>
      <dsp:txXfrm>
        <a:off x="3969225" y="4175726"/>
        <a:ext cx="1446426" cy="418636"/>
      </dsp:txXfrm>
    </dsp:sp>
    <dsp:sp modelId="{C1AF6E1D-2A45-499D-BA84-3DB540794583}">
      <dsp:nvSpPr>
        <dsp:cNvPr id="0" name=""/>
        <dsp:cNvSpPr/>
      </dsp:nvSpPr>
      <dsp:spPr>
        <a:xfrm>
          <a:off x="3969225" y="467631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1.67% or more</a:t>
          </a:r>
        </a:p>
      </dsp:txBody>
      <dsp:txXfrm>
        <a:off x="3969225" y="4676314"/>
        <a:ext cx="1446426" cy="418636"/>
      </dsp:txXfrm>
    </dsp:sp>
    <dsp:sp modelId="{4B7B44C4-9153-4BF1-AA34-58850DDF53F5}">
      <dsp:nvSpPr>
        <dsp:cNvPr id="0" name=""/>
        <dsp:cNvSpPr/>
      </dsp:nvSpPr>
      <dsp:spPr>
        <a:xfrm>
          <a:off x="5409474" y="312818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Not campaign category 2</a:t>
          </a:r>
        </a:p>
      </dsp:txBody>
      <dsp:txXfrm>
        <a:off x="5409474" y="3128184"/>
        <a:ext cx="1446426" cy="418636"/>
      </dsp:txXfrm>
    </dsp:sp>
    <dsp:sp modelId="{965C41F5-B087-410C-B98B-AA6ECA194C64}">
      <dsp:nvSpPr>
        <dsp:cNvPr id="0" name=""/>
        <dsp:cNvSpPr/>
      </dsp:nvSpPr>
      <dsp:spPr>
        <a:xfrm>
          <a:off x="5771081" y="4175726"/>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Send Date not on Saturday</a:t>
          </a:r>
        </a:p>
      </dsp:txBody>
      <dsp:txXfrm>
        <a:off x="5771081" y="4175726"/>
        <a:ext cx="1446426" cy="418636"/>
      </dsp:txXfrm>
    </dsp:sp>
    <dsp:sp modelId="{CE963799-5C99-4AC2-B0CC-257D51AD4DB8}">
      <dsp:nvSpPr>
        <dsp:cNvPr id="0" name=""/>
        <dsp:cNvSpPr/>
      </dsp:nvSpPr>
      <dsp:spPr>
        <a:xfrm>
          <a:off x="5771081" y="4676314"/>
          <a:ext cx="1446426" cy="418636"/>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Calibri"/>
              <a:ea typeface="Calibri" panose="020F0502020204030204" pitchFamily="34" charset="0"/>
              <a:cs typeface="Calibri"/>
            </a:rPr>
            <a:t>Send Date on Saturday</a:t>
          </a:r>
        </a:p>
      </dsp:txBody>
      <dsp:txXfrm>
        <a:off x="5771081" y="4676314"/>
        <a:ext cx="1446426" cy="41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A4D9C6-2DBB-437E-99D3-F4BA177D783D}">
      <dsp:nvSpPr>
        <dsp:cNvPr id="0" name=""/>
        <dsp:cNvSpPr/>
      </dsp:nvSpPr>
      <dsp:spPr>
        <a:xfrm>
          <a:off x="9816491" y="1121769"/>
          <a:ext cx="609554" cy="679549"/>
        </a:xfrm>
        <a:custGeom>
          <a:avLst/>
          <a:gdLst/>
          <a:ahLst/>
          <a:cxnLst/>
          <a:rect l="0" t="0" r="0" b="0"/>
          <a:pathLst>
            <a:path>
              <a:moveTo>
                <a:pt x="0" y="0"/>
              </a:moveTo>
              <a:lnTo>
                <a:pt x="0" y="552696"/>
              </a:lnTo>
              <a:lnTo>
                <a:pt x="1001386" y="552696"/>
              </a:lnTo>
              <a:lnTo>
                <a:pt x="1001386" y="731245"/>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109EA642-90AA-4733-8854-3A0AAD607CA9}">
      <dsp:nvSpPr>
        <dsp:cNvPr id="0" name=""/>
        <dsp:cNvSpPr/>
      </dsp:nvSpPr>
      <dsp:spPr>
        <a:xfrm>
          <a:off x="9055082" y="3144658"/>
          <a:ext cx="180399" cy="1102270"/>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2A4898A2-EBB2-4D23-9937-FC9732E2F57C}">
      <dsp:nvSpPr>
        <dsp:cNvPr id="0" name=""/>
        <dsp:cNvSpPr/>
      </dsp:nvSpPr>
      <dsp:spPr>
        <a:xfrm>
          <a:off x="9055082" y="3144658"/>
          <a:ext cx="180399" cy="64894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AEA5976E-4B6D-4626-978F-EC9D8CEB7ADC}">
      <dsp:nvSpPr>
        <dsp:cNvPr id="0" name=""/>
        <dsp:cNvSpPr/>
      </dsp:nvSpPr>
      <dsp:spPr>
        <a:xfrm>
          <a:off x="8814061" y="2173147"/>
          <a:ext cx="826877" cy="599682"/>
        </a:xfrm>
        <a:custGeom>
          <a:avLst/>
          <a:gdLst/>
          <a:ahLst/>
          <a:cxnLst/>
          <a:rect l="0" t="0" r="0" b="0"/>
          <a:pathLst>
            <a:path>
              <a:moveTo>
                <a:pt x="0" y="0"/>
              </a:moveTo>
              <a:lnTo>
                <a:pt x="0" y="542238"/>
              </a:lnTo>
              <a:lnTo>
                <a:pt x="1037441" y="542238"/>
              </a:lnTo>
              <a:lnTo>
                <a:pt x="1037441" y="720787"/>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5315DFB1-E053-45C6-BCAD-A66140E03BB2}">
      <dsp:nvSpPr>
        <dsp:cNvPr id="0" name=""/>
        <dsp:cNvSpPr/>
      </dsp:nvSpPr>
      <dsp:spPr>
        <a:xfrm>
          <a:off x="7282866" y="3144658"/>
          <a:ext cx="180399" cy="1102270"/>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95248F5C-1C81-4D84-8A43-AB3DB216CD72}">
      <dsp:nvSpPr>
        <dsp:cNvPr id="0" name=""/>
        <dsp:cNvSpPr/>
      </dsp:nvSpPr>
      <dsp:spPr>
        <a:xfrm>
          <a:off x="7282866" y="3144658"/>
          <a:ext cx="180399" cy="64894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39C8BC19-1A26-4C7B-A2C7-DA40959E9FA8}">
      <dsp:nvSpPr>
        <dsp:cNvPr id="0" name=""/>
        <dsp:cNvSpPr/>
      </dsp:nvSpPr>
      <dsp:spPr>
        <a:xfrm>
          <a:off x="7868723" y="2173147"/>
          <a:ext cx="945338" cy="599682"/>
        </a:xfrm>
        <a:custGeom>
          <a:avLst/>
          <a:gdLst/>
          <a:ahLst/>
          <a:cxnLst/>
          <a:rect l="0" t="0" r="0" b="0"/>
          <a:pathLst>
            <a:path>
              <a:moveTo>
                <a:pt x="1020130" y="0"/>
              </a:moveTo>
              <a:lnTo>
                <a:pt x="1020130" y="542238"/>
              </a:lnTo>
              <a:lnTo>
                <a:pt x="0" y="542238"/>
              </a:lnTo>
              <a:lnTo>
                <a:pt x="0" y="720787"/>
              </a:lnTo>
            </a:path>
          </a:pathLst>
        </a:custGeom>
        <a:noFill/>
        <a:ln w="12700" cap="flat" cmpd="sng" algn="ctr">
          <a:noFill/>
          <a:prstDash val="solid"/>
          <a:miter lim="800000"/>
        </a:ln>
        <a:effectLst/>
      </dsp:spPr>
      <dsp:style>
        <a:lnRef idx="2">
          <a:scrgbClr r="0" g="0" b="0"/>
        </a:lnRef>
        <a:fillRef idx="0">
          <a:scrgbClr r="0" g="0" b="0"/>
        </a:fillRef>
        <a:effectRef idx="0">
          <a:scrgbClr r="0" g="0" b="0"/>
        </a:effectRef>
        <a:fontRef idx="minor"/>
      </dsp:style>
    </dsp:sp>
    <dsp:sp modelId="{2AD6B435-5F86-4A37-B6B4-7E860CDEBF2B}">
      <dsp:nvSpPr>
        <dsp:cNvPr id="0" name=""/>
        <dsp:cNvSpPr/>
      </dsp:nvSpPr>
      <dsp:spPr>
        <a:xfrm>
          <a:off x="8814061" y="1121769"/>
          <a:ext cx="1002429" cy="679549"/>
        </a:xfrm>
        <a:custGeom>
          <a:avLst/>
          <a:gdLst/>
          <a:ahLst/>
          <a:cxnLst/>
          <a:rect l="0" t="0" r="0" b="0"/>
          <a:pathLst>
            <a:path>
              <a:moveTo>
                <a:pt x="1011475" y="0"/>
              </a:moveTo>
              <a:lnTo>
                <a:pt x="1011475" y="552696"/>
              </a:lnTo>
              <a:lnTo>
                <a:pt x="0" y="552696"/>
              </a:lnTo>
              <a:lnTo>
                <a:pt x="0" y="731245"/>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BC20E03E-AF79-449D-873E-162B08FBD5AA}">
      <dsp:nvSpPr>
        <dsp:cNvPr id="0" name=""/>
        <dsp:cNvSpPr/>
      </dsp:nvSpPr>
      <dsp:spPr>
        <a:xfrm>
          <a:off x="6534156" y="611810"/>
          <a:ext cx="3282334" cy="138130"/>
        </a:xfrm>
        <a:custGeom>
          <a:avLst/>
          <a:gdLst/>
          <a:ahLst/>
          <a:cxnLst/>
          <a:rect l="0" t="0" r="0" b="0"/>
          <a:pathLst>
            <a:path>
              <a:moveTo>
                <a:pt x="0" y="0"/>
              </a:moveTo>
              <a:lnTo>
                <a:pt x="0" y="90150"/>
              </a:lnTo>
              <a:lnTo>
                <a:pt x="3655046" y="90150"/>
              </a:lnTo>
              <a:lnTo>
                <a:pt x="3655046" y="268700"/>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1862B9C2-684E-48C4-93F9-17CE06C8898A}">
      <dsp:nvSpPr>
        <dsp:cNvPr id="0" name=""/>
        <dsp:cNvSpPr/>
      </dsp:nvSpPr>
      <dsp:spPr>
        <a:xfrm>
          <a:off x="5510650" y="3144658"/>
          <a:ext cx="180399" cy="1102270"/>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F0685EFE-D6D7-453A-A01A-773E749DB7F1}">
      <dsp:nvSpPr>
        <dsp:cNvPr id="0" name=""/>
        <dsp:cNvSpPr/>
      </dsp:nvSpPr>
      <dsp:spPr>
        <a:xfrm>
          <a:off x="5510650" y="3144658"/>
          <a:ext cx="180399" cy="64894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614063BC-7576-4435-B642-6A818E35E3E6}">
      <dsp:nvSpPr>
        <dsp:cNvPr id="0" name=""/>
        <dsp:cNvSpPr/>
      </dsp:nvSpPr>
      <dsp:spPr>
        <a:xfrm>
          <a:off x="5355340" y="2154092"/>
          <a:ext cx="741167" cy="618737"/>
        </a:xfrm>
        <a:custGeom>
          <a:avLst/>
          <a:gdLst/>
          <a:ahLst/>
          <a:cxnLst/>
          <a:rect l="0" t="0" r="0" b="0"/>
          <a:pathLst>
            <a:path>
              <a:moveTo>
                <a:pt x="0" y="0"/>
              </a:moveTo>
              <a:lnTo>
                <a:pt x="0" y="542238"/>
              </a:lnTo>
              <a:lnTo>
                <a:pt x="1037441" y="542238"/>
              </a:lnTo>
              <a:lnTo>
                <a:pt x="1037441" y="720787"/>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9D4AF83A-A4C1-4129-A257-A1F07D440855}">
      <dsp:nvSpPr>
        <dsp:cNvPr id="0" name=""/>
        <dsp:cNvSpPr/>
      </dsp:nvSpPr>
      <dsp:spPr>
        <a:xfrm>
          <a:off x="3738434" y="3144658"/>
          <a:ext cx="180399" cy="1102270"/>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0F8D383E-744B-4F98-89CD-CE74373DF369}">
      <dsp:nvSpPr>
        <dsp:cNvPr id="0" name=""/>
        <dsp:cNvSpPr/>
      </dsp:nvSpPr>
      <dsp:spPr>
        <a:xfrm>
          <a:off x="3738434" y="3144658"/>
          <a:ext cx="180399" cy="648942"/>
        </a:xfrm>
        <a:custGeom>
          <a:avLst/>
          <a:gdLst/>
          <a:ahLst/>
          <a:cxnLst/>
          <a:rect l="0" t="0" r="0" b="0"/>
          <a:pathLst>
            <a:path>
              <a:moveTo>
                <a:pt x="0" y="0"/>
              </a:moveTo>
              <a:lnTo>
                <a:pt x="0" y="753432"/>
              </a:lnTo>
              <a:lnTo>
                <a:pt x="209447"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74BCFCA2-373C-4DFB-B8AE-AC225A15BD0B}">
      <dsp:nvSpPr>
        <dsp:cNvPr id="0" name=""/>
        <dsp:cNvSpPr/>
      </dsp:nvSpPr>
      <dsp:spPr>
        <a:xfrm>
          <a:off x="4324291" y="2154092"/>
          <a:ext cx="1031048" cy="618737"/>
        </a:xfrm>
        <a:custGeom>
          <a:avLst/>
          <a:gdLst/>
          <a:ahLst/>
          <a:cxnLst/>
          <a:rect l="0" t="0" r="0" b="0"/>
          <a:pathLst>
            <a:path>
              <a:moveTo>
                <a:pt x="1020130" y="0"/>
              </a:moveTo>
              <a:lnTo>
                <a:pt x="1020130" y="542238"/>
              </a:lnTo>
              <a:lnTo>
                <a:pt x="0" y="542238"/>
              </a:lnTo>
              <a:lnTo>
                <a:pt x="0" y="720787"/>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8BE5C17A-EB60-4684-98D8-ED66A5AD95BB}">
      <dsp:nvSpPr>
        <dsp:cNvPr id="0" name=""/>
        <dsp:cNvSpPr/>
      </dsp:nvSpPr>
      <dsp:spPr>
        <a:xfrm>
          <a:off x="3834969" y="1159871"/>
          <a:ext cx="1520370" cy="622392"/>
        </a:xfrm>
        <a:custGeom>
          <a:avLst/>
          <a:gdLst/>
          <a:ahLst/>
          <a:cxnLst/>
          <a:rect l="0" t="0" r="0" b="0"/>
          <a:pathLst>
            <a:path>
              <a:moveTo>
                <a:pt x="0" y="0"/>
              </a:moveTo>
              <a:lnTo>
                <a:pt x="0" y="552696"/>
              </a:lnTo>
              <a:lnTo>
                <a:pt x="2074882" y="552696"/>
              </a:lnTo>
              <a:lnTo>
                <a:pt x="2074882" y="73124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2594CF60-7042-4C53-9174-CAD784F1C08F}">
      <dsp:nvSpPr>
        <dsp:cNvPr id="0" name=""/>
        <dsp:cNvSpPr/>
      </dsp:nvSpPr>
      <dsp:spPr>
        <a:xfrm>
          <a:off x="1966218" y="3144658"/>
          <a:ext cx="180399" cy="1102270"/>
        </a:xfrm>
        <a:custGeom>
          <a:avLst/>
          <a:gdLst/>
          <a:ahLst/>
          <a:cxnLst/>
          <a:rect l="0" t="0" r="0" b="0"/>
          <a:pathLst>
            <a:path>
              <a:moveTo>
                <a:pt x="0" y="0"/>
              </a:moveTo>
              <a:lnTo>
                <a:pt x="0" y="1279754"/>
              </a:lnTo>
              <a:lnTo>
                <a:pt x="209447"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B3A9B4A5-A8D7-4924-9C63-861579626765}">
      <dsp:nvSpPr>
        <dsp:cNvPr id="0" name=""/>
        <dsp:cNvSpPr/>
      </dsp:nvSpPr>
      <dsp:spPr>
        <a:xfrm>
          <a:off x="1966218" y="3144658"/>
          <a:ext cx="212241" cy="648942"/>
        </a:xfrm>
        <a:custGeom>
          <a:avLst/>
          <a:gdLst/>
          <a:ahLst/>
          <a:cxnLst/>
          <a:rect l="0" t="0" r="0" b="0"/>
          <a:pathLst>
            <a:path>
              <a:moveTo>
                <a:pt x="0" y="0"/>
              </a:moveTo>
              <a:lnTo>
                <a:pt x="0" y="753432"/>
              </a:lnTo>
              <a:lnTo>
                <a:pt x="246415"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183681F4-C455-4E2E-AA50-7A70C3D20C25}">
      <dsp:nvSpPr>
        <dsp:cNvPr id="0" name=""/>
        <dsp:cNvSpPr/>
      </dsp:nvSpPr>
      <dsp:spPr>
        <a:xfrm>
          <a:off x="1810908" y="2144565"/>
          <a:ext cx="741167" cy="628265"/>
        </a:xfrm>
        <a:custGeom>
          <a:avLst/>
          <a:gdLst/>
          <a:ahLst/>
          <a:cxnLst/>
          <a:rect l="0" t="0" r="0" b="0"/>
          <a:pathLst>
            <a:path>
              <a:moveTo>
                <a:pt x="0" y="0"/>
              </a:moveTo>
              <a:lnTo>
                <a:pt x="0" y="542238"/>
              </a:lnTo>
              <a:lnTo>
                <a:pt x="1037441" y="542238"/>
              </a:lnTo>
              <a:lnTo>
                <a:pt x="1037441" y="720787"/>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DB2F40A1-6D50-41D8-B92A-6A2DC87F1B34}">
      <dsp:nvSpPr>
        <dsp:cNvPr id="0" name=""/>
        <dsp:cNvSpPr/>
      </dsp:nvSpPr>
      <dsp:spPr>
        <a:xfrm>
          <a:off x="194002" y="3144658"/>
          <a:ext cx="212241" cy="1102270"/>
        </a:xfrm>
        <a:custGeom>
          <a:avLst/>
          <a:gdLst/>
          <a:ahLst/>
          <a:cxnLst/>
          <a:rect l="0" t="0" r="0" b="0"/>
          <a:pathLst>
            <a:path>
              <a:moveTo>
                <a:pt x="0" y="0"/>
              </a:moveTo>
              <a:lnTo>
                <a:pt x="0" y="1279754"/>
              </a:lnTo>
              <a:lnTo>
                <a:pt x="246415" y="1279754"/>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41CC79F3-6547-4ADB-8C55-5662532BB2A8}">
      <dsp:nvSpPr>
        <dsp:cNvPr id="0" name=""/>
        <dsp:cNvSpPr/>
      </dsp:nvSpPr>
      <dsp:spPr>
        <a:xfrm>
          <a:off x="194002" y="3144658"/>
          <a:ext cx="212241" cy="648942"/>
        </a:xfrm>
        <a:custGeom>
          <a:avLst/>
          <a:gdLst/>
          <a:ahLst/>
          <a:cxnLst/>
          <a:rect l="0" t="0" r="0" b="0"/>
          <a:pathLst>
            <a:path>
              <a:moveTo>
                <a:pt x="0" y="0"/>
              </a:moveTo>
              <a:lnTo>
                <a:pt x="0" y="753432"/>
              </a:lnTo>
              <a:lnTo>
                <a:pt x="246415" y="753432"/>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FEFA922D-4E17-4CD1-8DFC-F83138B58932}">
      <dsp:nvSpPr>
        <dsp:cNvPr id="0" name=""/>
        <dsp:cNvSpPr/>
      </dsp:nvSpPr>
      <dsp:spPr>
        <a:xfrm>
          <a:off x="779859" y="2144565"/>
          <a:ext cx="1031048" cy="628265"/>
        </a:xfrm>
        <a:custGeom>
          <a:avLst/>
          <a:gdLst/>
          <a:ahLst/>
          <a:cxnLst/>
          <a:rect l="0" t="0" r="0" b="0"/>
          <a:pathLst>
            <a:path>
              <a:moveTo>
                <a:pt x="1020130" y="0"/>
              </a:moveTo>
              <a:lnTo>
                <a:pt x="1020130" y="542238"/>
              </a:lnTo>
              <a:lnTo>
                <a:pt x="0" y="542238"/>
              </a:lnTo>
              <a:lnTo>
                <a:pt x="0" y="720787"/>
              </a:lnTo>
            </a:path>
          </a:pathLst>
        </a:custGeom>
        <a:noFill/>
        <a:ln w="12700" cap="flat" cmpd="sng" algn="ctr">
          <a:solidFill>
            <a:sysClr val="windowText" lastClr="000000"/>
          </a:solidFill>
          <a:prstDash val="solid"/>
          <a:miter lim="800000"/>
        </a:ln>
        <a:effectLst/>
      </dsp:spPr>
      <dsp:style>
        <a:lnRef idx="2">
          <a:scrgbClr r="0" g="0" b="0"/>
        </a:lnRef>
        <a:fillRef idx="0">
          <a:scrgbClr r="0" g="0" b="0"/>
        </a:fillRef>
        <a:effectRef idx="0">
          <a:scrgbClr r="0" g="0" b="0"/>
        </a:effectRef>
        <a:fontRef idx="minor"/>
      </dsp:style>
    </dsp:sp>
    <dsp:sp modelId="{9C95980A-1823-4474-9F09-3FCC2C99DA14}">
      <dsp:nvSpPr>
        <dsp:cNvPr id="0" name=""/>
        <dsp:cNvSpPr/>
      </dsp:nvSpPr>
      <dsp:spPr>
        <a:xfrm>
          <a:off x="1810908" y="1159871"/>
          <a:ext cx="2024061" cy="612864"/>
        </a:xfrm>
        <a:custGeom>
          <a:avLst/>
          <a:gdLst/>
          <a:ahLst/>
          <a:cxnLst/>
          <a:rect l="0" t="0" r="0" b="0"/>
          <a:pathLst>
            <a:path>
              <a:moveTo>
                <a:pt x="2040260" y="0"/>
              </a:moveTo>
              <a:lnTo>
                <a:pt x="2040260" y="552696"/>
              </a:lnTo>
              <a:lnTo>
                <a:pt x="0" y="552696"/>
              </a:lnTo>
              <a:lnTo>
                <a:pt x="0" y="731245"/>
              </a:lnTo>
            </a:path>
          </a:pathLst>
        </a:custGeom>
        <a:noFill/>
        <a:ln w="12700" cap="flat" cmpd="sng" algn="ctr">
          <a:solidFill>
            <a:schemeClr val="tx1"/>
          </a:solidFill>
          <a:prstDash val="solid"/>
          <a:miter lim="800000"/>
        </a:ln>
        <a:effectLst/>
      </dsp:spPr>
      <dsp:style>
        <a:lnRef idx="2">
          <a:scrgbClr r="0" g="0" b="0"/>
        </a:lnRef>
        <a:fillRef idx="0">
          <a:scrgbClr r="0" g="0" b="0"/>
        </a:fillRef>
        <a:effectRef idx="0">
          <a:scrgbClr r="0" g="0" b="0"/>
        </a:effectRef>
        <a:fontRef idx="minor"/>
      </dsp:style>
    </dsp:sp>
    <dsp:sp modelId="{9A24130A-DA5A-4645-BD2C-C70F3968461C}">
      <dsp:nvSpPr>
        <dsp:cNvPr id="0" name=""/>
        <dsp:cNvSpPr/>
      </dsp:nvSpPr>
      <dsp:spPr>
        <a:xfrm>
          <a:off x="3834969" y="611810"/>
          <a:ext cx="2699187" cy="176232"/>
        </a:xfrm>
        <a:custGeom>
          <a:avLst/>
          <a:gdLst/>
          <a:ahLst/>
          <a:cxnLst/>
          <a:rect l="0" t="0" r="0" b="0"/>
          <a:pathLst>
            <a:path>
              <a:moveTo>
                <a:pt x="3546454" y="0"/>
              </a:moveTo>
              <a:lnTo>
                <a:pt x="3546454" y="90150"/>
              </a:lnTo>
              <a:lnTo>
                <a:pt x="0" y="90150"/>
              </a:lnTo>
              <a:lnTo>
                <a:pt x="0" y="268700"/>
              </a:lnTo>
            </a:path>
          </a:pathLst>
        </a:custGeom>
        <a:noFill/>
        <a:ln w="12700" cap="flat" cmpd="sng" algn="ctr">
          <a:solidFill>
            <a:schemeClr val="tx2">
              <a:lumMod val="50000"/>
            </a:schemeClr>
          </a:solidFill>
          <a:prstDash val="solid"/>
          <a:miter lim="800000"/>
        </a:ln>
        <a:effectLst/>
      </dsp:spPr>
      <dsp:style>
        <a:lnRef idx="2">
          <a:scrgbClr r="0" g="0" b="0"/>
        </a:lnRef>
        <a:fillRef idx="0">
          <a:scrgbClr r="0" g="0" b="0"/>
        </a:fillRef>
        <a:effectRef idx="0">
          <a:scrgbClr r="0" g="0" b="0"/>
        </a:effectRef>
        <a:fontRef idx="minor"/>
      </dsp:style>
    </dsp:sp>
    <dsp:sp modelId="{F6BDB617-DBD0-481D-87E9-A05CAD7AED16}">
      <dsp:nvSpPr>
        <dsp:cNvPr id="0" name=""/>
        <dsp:cNvSpPr/>
      </dsp:nvSpPr>
      <dsp:spPr>
        <a:xfrm>
          <a:off x="5602322" y="219425"/>
          <a:ext cx="1863668" cy="392384"/>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Member Click Rate</a:t>
          </a:r>
        </a:p>
      </dsp:txBody>
      <dsp:txXfrm>
        <a:off x="5602322" y="219425"/>
        <a:ext cx="1863668" cy="392384"/>
      </dsp:txXfrm>
    </dsp:sp>
    <dsp:sp modelId="{471C1004-CEB8-4992-B5D2-06C0E12B0B2E}">
      <dsp:nvSpPr>
        <dsp:cNvPr id="0" name=""/>
        <dsp:cNvSpPr/>
      </dsp:nvSpPr>
      <dsp:spPr>
        <a:xfrm>
          <a:off x="3102648" y="788043"/>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69%</a:t>
          </a:r>
        </a:p>
      </dsp:txBody>
      <dsp:txXfrm>
        <a:off x="3102648" y="788043"/>
        <a:ext cx="1464641" cy="371828"/>
      </dsp:txXfrm>
    </dsp:sp>
    <dsp:sp modelId="{723A8BA9-21D7-4C2C-9CD4-C1445214DD7C}">
      <dsp:nvSpPr>
        <dsp:cNvPr id="0" name=""/>
        <dsp:cNvSpPr/>
      </dsp:nvSpPr>
      <dsp:spPr>
        <a:xfrm>
          <a:off x="1078587" y="1772736"/>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Age group 4</a:t>
          </a:r>
        </a:p>
      </dsp:txBody>
      <dsp:txXfrm>
        <a:off x="1078587" y="1772736"/>
        <a:ext cx="1464641" cy="371828"/>
      </dsp:txXfrm>
    </dsp:sp>
    <dsp:sp modelId="{C80D7543-E54B-4A05-A583-0B0E31EE3CD3}">
      <dsp:nvSpPr>
        <dsp:cNvPr id="0" name=""/>
        <dsp:cNvSpPr/>
      </dsp:nvSpPr>
      <dsp:spPr>
        <a:xfrm>
          <a:off x="47538"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1.2%</a:t>
          </a:r>
        </a:p>
      </dsp:txBody>
      <dsp:txXfrm>
        <a:off x="47538" y="2772830"/>
        <a:ext cx="1464641" cy="371828"/>
      </dsp:txXfrm>
    </dsp:sp>
    <dsp:sp modelId="{4AE1440F-CE19-4124-BCE0-13C6681B7C19}">
      <dsp:nvSpPr>
        <dsp:cNvPr id="0" name=""/>
        <dsp:cNvSpPr/>
      </dsp:nvSpPr>
      <dsp:spPr>
        <a:xfrm>
          <a:off x="406243"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12.5 months</a:t>
          </a:r>
        </a:p>
      </dsp:txBody>
      <dsp:txXfrm>
        <a:off x="406243" y="3616309"/>
        <a:ext cx="1464641" cy="354582"/>
      </dsp:txXfrm>
    </dsp:sp>
    <dsp:sp modelId="{E57F9C08-3E3B-4CBB-B9F7-74FB6F646F60}">
      <dsp:nvSpPr>
        <dsp:cNvPr id="0" name=""/>
        <dsp:cNvSpPr/>
      </dsp:nvSpPr>
      <dsp:spPr>
        <a:xfrm>
          <a:off x="406243"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12.5 months or more</a:t>
          </a:r>
        </a:p>
      </dsp:txBody>
      <dsp:txXfrm>
        <a:off x="406243" y="4069638"/>
        <a:ext cx="1464641" cy="354582"/>
      </dsp:txXfrm>
    </dsp:sp>
    <dsp:sp modelId="{E27565C0-8135-4D51-B9AC-5B26427BBAC7}">
      <dsp:nvSpPr>
        <dsp:cNvPr id="0" name=""/>
        <dsp:cNvSpPr/>
      </dsp:nvSpPr>
      <dsp:spPr>
        <a:xfrm>
          <a:off x="1819754"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1.2% or more</a:t>
          </a:r>
        </a:p>
      </dsp:txBody>
      <dsp:txXfrm>
        <a:off x="1819754" y="2772830"/>
        <a:ext cx="1464641" cy="371828"/>
      </dsp:txXfrm>
    </dsp:sp>
    <dsp:sp modelId="{D2C35B08-58B6-4053-9EFE-6C8F16F159BB}">
      <dsp:nvSpPr>
        <dsp:cNvPr id="0" name=""/>
        <dsp:cNvSpPr/>
      </dsp:nvSpPr>
      <dsp:spPr>
        <a:xfrm>
          <a:off x="2178459"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13 months</a:t>
          </a:r>
        </a:p>
      </dsp:txBody>
      <dsp:txXfrm>
        <a:off x="2178459" y="3616309"/>
        <a:ext cx="1464641" cy="354582"/>
      </dsp:txXfrm>
    </dsp:sp>
    <dsp:sp modelId="{F02B367A-C10E-4864-85B4-7598C7E953DA}">
      <dsp:nvSpPr>
        <dsp:cNvPr id="0" name=""/>
        <dsp:cNvSpPr/>
      </dsp:nvSpPr>
      <dsp:spPr>
        <a:xfrm>
          <a:off x="2146618"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13 months or more</a:t>
          </a:r>
        </a:p>
      </dsp:txBody>
      <dsp:txXfrm>
        <a:off x="2146618" y="4069638"/>
        <a:ext cx="1464641" cy="354582"/>
      </dsp:txXfrm>
    </dsp:sp>
    <dsp:sp modelId="{9623D993-A1B6-4A95-BABA-505D7365B0FB}">
      <dsp:nvSpPr>
        <dsp:cNvPr id="0" name=""/>
        <dsp:cNvSpPr/>
      </dsp:nvSpPr>
      <dsp:spPr>
        <a:xfrm>
          <a:off x="4623019" y="1782264"/>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Not age group 4</a:t>
          </a:r>
        </a:p>
      </dsp:txBody>
      <dsp:txXfrm>
        <a:off x="4623019" y="1782264"/>
        <a:ext cx="1464641" cy="371828"/>
      </dsp:txXfrm>
    </dsp:sp>
    <dsp:sp modelId="{64CCB730-E4AF-4025-A8F1-DA4EE132953F}">
      <dsp:nvSpPr>
        <dsp:cNvPr id="0" name=""/>
        <dsp:cNvSpPr/>
      </dsp:nvSpPr>
      <dsp:spPr>
        <a:xfrm>
          <a:off x="3591970"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Age group 5</a:t>
          </a:r>
        </a:p>
      </dsp:txBody>
      <dsp:txXfrm>
        <a:off x="3591970" y="2772830"/>
        <a:ext cx="1464641" cy="371828"/>
      </dsp:txXfrm>
    </dsp:sp>
    <dsp:sp modelId="{691C85E7-5D99-41E9-9288-0EC17587F2F5}">
      <dsp:nvSpPr>
        <dsp:cNvPr id="0" name=""/>
        <dsp:cNvSpPr/>
      </dsp:nvSpPr>
      <dsp:spPr>
        <a:xfrm>
          <a:off x="3918834"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0.4%</a:t>
          </a:r>
        </a:p>
      </dsp:txBody>
      <dsp:txXfrm>
        <a:off x="3918834" y="3616309"/>
        <a:ext cx="1464641" cy="354582"/>
      </dsp:txXfrm>
    </dsp:sp>
    <dsp:sp modelId="{0C51147F-9F4C-4B82-8D05-BB16C9666A30}">
      <dsp:nvSpPr>
        <dsp:cNvPr id="0" name=""/>
        <dsp:cNvSpPr/>
      </dsp:nvSpPr>
      <dsp:spPr>
        <a:xfrm>
          <a:off x="3918834"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0.4% or more</a:t>
          </a:r>
        </a:p>
      </dsp:txBody>
      <dsp:txXfrm>
        <a:off x="3918834" y="4069638"/>
        <a:ext cx="1464641" cy="354582"/>
      </dsp:txXfrm>
    </dsp:sp>
    <dsp:sp modelId="{E7401342-6F42-4D03-88F8-74C666302201}">
      <dsp:nvSpPr>
        <dsp:cNvPr id="0" name=""/>
        <dsp:cNvSpPr/>
      </dsp:nvSpPr>
      <dsp:spPr>
        <a:xfrm>
          <a:off x="5364186"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Not age group 5</a:t>
          </a:r>
        </a:p>
      </dsp:txBody>
      <dsp:txXfrm>
        <a:off x="5364186" y="2772830"/>
        <a:ext cx="1464641" cy="371828"/>
      </dsp:txXfrm>
    </dsp:sp>
    <dsp:sp modelId="{681A4ED2-CDDC-41B6-8C13-FAECFDD093B7}">
      <dsp:nvSpPr>
        <dsp:cNvPr id="0" name=""/>
        <dsp:cNvSpPr/>
      </dsp:nvSpPr>
      <dsp:spPr>
        <a:xfrm>
          <a:off x="5691050"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Age group 3</a:t>
          </a:r>
        </a:p>
      </dsp:txBody>
      <dsp:txXfrm>
        <a:off x="5691050" y="3616309"/>
        <a:ext cx="1464641" cy="354582"/>
      </dsp:txXfrm>
    </dsp:sp>
    <dsp:sp modelId="{FE62292A-5720-484C-AB7A-3710E83113D4}">
      <dsp:nvSpPr>
        <dsp:cNvPr id="0" name=""/>
        <dsp:cNvSpPr/>
      </dsp:nvSpPr>
      <dsp:spPr>
        <a:xfrm>
          <a:off x="5691050"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Not age group 3</a:t>
          </a:r>
        </a:p>
      </dsp:txBody>
      <dsp:txXfrm>
        <a:off x="5691050" y="4069638"/>
        <a:ext cx="1464641" cy="354582"/>
      </dsp:txXfrm>
    </dsp:sp>
    <dsp:sp modelId="{E67535E6-C07A-4F2B-9EE3-4DC037FD3A68}">
      <dsp:nvSpPr>
        <dsp:cNvPr id="0" name=""/>
        <dsp:cNvSpPr/>
      </dsp:nvSpPr>
      <dsp:spPr>
        <a:xfrm>
          <a:off x="9084170" y="74994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69% of more</a:t>
          </a:r>
        </a:p>
      </dsp:txBody>
      <dsp:txXfrm>
        <a:off x="9084170" y="749940"/>
        <a:ext cx="1464641" cy="371828"/>
      </dsp:txXfrm>
    </dsp:sp>
    <dsp:sp modelId="{6AD298BA-2705-466B-8E09-39626EDEADF4}">
      <dsp:nvSpPr>
        <dsp:cNvPr id="0" name=""/>
        <dsp:cNvSpPr/>
      </dsp:nvSpPr>
      <dsp:spPr>
        <a:xfrm>
          <a:off x="8081740" y="1801319"/>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12 months</a:t>
          </a:r>
        </a:p>
      </dsp:txBody>
      <dsp:txXfrm>
        <a:off x="8081740" y="1801319"/>
        <a:ext cx="1464641" cy="371828"/>
      </dsp:txXfrm>
    </dsp:sp>
    <dsp:sp modelId="{A502A582-4A18-4CC6-B8EC-CD1CBFB6C497}">
      <dsp:nvSpPr>
        <dsp:cNvPr id="0" name=""/>
        <dsp:cNvSpPr/>
      </dsp:nvSpPr>
      <dsp:spPr>
        <a:xfrm>
          <a:off x="7136402"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40 days</a:t>
          </a:r>
        </a:p>
      </dsp:txBody>
      <dsp:txXfrm>
        <a:off x="7136402" y="2772830"/>
        <a:ext cx="1464641" cy="371828"/>
      </dsp:txXfrm>
    </dsp:sp>
    <dsp:sp modelId="{B3ED6AE5-D4BA-492E-A612-CB68F2BED314}">
      <dsp:nvSpPr>
        <dsp:cNvPr id="0" name=""/>
        <dsp:cNvSpPr/>
      </dsp:nvSpPr>
      <dsp:spPr>
        <a:xfrm>
          <a:off x="7463266"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Less than 8 days</a:t>
          </a:r>
        </a:p>
      </dsp:txBody>
      <dsp:txXfrm>
        <a:off x="7463266" y="3616309"/>
        <a:ext cx="1464641" cy="354582"/>
      </dsp:txXfrm>
    </dsp:sp>
    <dsp:sp modelId="{C102CCC4-142C-49B1-9608-2DD8B7F9C366}">
      <dsp:nvSpPr>
        <dsp:cNvPr id="0" name=""/>
        <dsp:cNvSpPr/>
      </dsp:nvSpPr>
      <dsp:spPr>
        <a:xfrm>
          <a:off x="7463266"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8 days or more </a:t>
          </a:r>
        </a:p>
      </dsp:txBody>
      <dsp:txXfrm>
        <a:off x="7463266" y="4069638"/>
        <a:ext cx="1464641" cy="354582"/>
      </dsp:txXfrm>
    </dsp:sp>
    <dsp:sp modelId="{95F4AADE-56C9-449C-8DF2-2FD3AFC9415F}">
      <dsp:nvSpPr>
        <dsp:cNvPr id="0" name=""/>
        <dsp:cNvSpPr/>
      </dsp:nvSpPr>
      <dsp:spPr>
        <a:xfrm>
          <a:off x="8908618" y="2772830"/>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40 days or more</a:t>
          </a:r>
        </a:p>
      </dsp:txBody>
      <dsp:txXfrm>
        <a:off x="8908618" y="2772830"/>
        <a:ext cx="1464641" cy="371828"/>
      </dsp:txXfrm>
    </dsp:sp>
    <dsp:sp modelId="{376510AE-A80A-46B8-ACD6-787F6DF3B562}">
      <dsp:nvSpPr>
        <dsp:cNvPr id="0" name=""/>
        <dsp:cNvSpPr/>
      </dsp:nvSpPr>
      <dsp:spPr>
        <a:xfrm>
          <a:off x="9235482" y="3616309"/>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Campaign category 2</a:t>
          </a:r>
        </a:p>
      </dsp:txBody>
      <dsp:txXfrm>
        <a:off x="9235482" y="3616309"/>
        <a:ext cx="1464641" cy="354582"/>
      </dsp:txXfrm>
    </dsp:sp>
    <dsp:sp modelId="{F725887E-0659-484A-A598-22D23E9296DD}">
      <dsp:nvSpPr>
        <dsp:cNvPr id="0" name=""/>
        <dsp:cNvSpPr/>
      </dsp:nvSpPr>
      <dsp:spPr>
        <a:xfrm>
          <a:off x="9235482" y="4069638"/>
          <a:ext cx="1464641" cy="354582"/>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Not campaign category 2</a:t>
          </a:r>
        </a:p>
      </dsp:txBody>
      <dsp:txXfrm>
        <a:off x="9235482" y="4069638"/>
        <a:ext cx="1464641" cy="354582"/>
      </dsp:txXfrm>
    </dsp:sp>
    <dsp:sp modelId="{3F26D3F9-33D5-428E-8076-7AA94BAB0D86}">
      <dsp:nvSpPr>
        <dsp:cNvPr id="0" name=""/>
        <dsp:cNvSpPr/>
      </dsp:nvSpPr>
      <dsp:spPr>
        <a:xfrm>
          <a:off x="9693725" y="1801319"/>
          <a:ext cx="1464641" cy="371828"/>
        </a:xfrm>
        <a:prstGeom prst="rect">
          <a:avLst/>
        </a:prstGeom>
        <a:solidFill>
          <a:srgbClr val="E7E6E6"/>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solidFill>
                <a:sysClr val="windowText" lastClr="000000"/>
              </a:solidFill>
              <a:latin typeface="Calibri" panose="020F0502020204030204"/>
              <a:ea typeface="+mn-ea"/>
              <a:cs typeface="+mn-cs"/>
            </a:rPr>
            <a:t>12 months or more</a:t>
          </a:r>
        </a:p>
      </dsp:txBody>
      <dsp:txXfrm>
        <a:off x="9693725" y="1801319"/>
        <a:ext cx="1464641" cy="371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CD65E5-DC89-43DF-B158-698A2A1F5C4C}"/>
              </a:ext>
            </a:extLst>
          </p:cNvPr>
          <p:cNvSpPr>
            <a:spLocks noGrp="1"/>
          </p:cNvSpPr>
          <p:nvPr>
            <p:ph type="hdr" sz="quarter"/>
          </p:nvPr>
        </p:nvSpPr>
        <p:spPr>
          <a:xfrm>
            <a:off x="0" y="0"/>
            <a:ext cx="4057650" cy="354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9275AC7-3417-4CE9-BD65-257BE1601284}"/>
              </a:ext>
            </a:extLst>
          </p:cNvPr>
          <p:cNvSpPr>
            <a:spLocks noGrp="1"/>
          </p:cNvSpPr>
          <p:nvPr>
            <p:ph type="dt" sz="quarter" idx="1"/>
          </p:nvPr>
        </p:nvSpPr>
        <p:spPr>
          <a:xfrm>
            <a:off x="5303838" y="0"/>
            <a:ext cx="4057650" cy="354013"/>
          </a:xfrm>
          <a:prstGeom prst="rect">
            <a:avLst/>
          </a:prstGeom>
        </p:spPr>
        <p:txBody>
          <a:bodyPr vert="horz" lIns="91440" tIns="45720" rIns="91440" bIns="45720" rtlCol="0"/>
          <a:lstStyle>
            <a:lvl1pPr algn="r">
              <a:defRPr sz="1200"/>
            </a:lvl1pPr>
          </a:lstStyle>
          <a:p>
            <a:fld id="{CDAAD9D2-869A-4F20-B370-C1C09C4BD3B9}" type="datetimeFigureOut">
              <a:rPr lang="en-US" smtClean="0"/>
              <a:t>4/27/2023</a:t>
            </a:fld>
            <a:endParaRPr lang="en-US"/>
          </a:p>
        </p:txBody>
      </p:sp>
      <p:sp>
        <p:nvSpPr>
          <p:cNvPr id="4" name="Footer Placeholder 3">
            <a:extLst>
              <a:ext uri="{FF2B5EF4-FFF2-40B4-BE49-F238E27FC236}">
                <a16:creationId xmlns:a16="http://schemas.microsoft.com/office/drawing/2014/main" id="{2759FEE7-B7EC-4432-B3B0-40FE53F4B372}"/>
              </a:ext>
            </a:extLst>
          </p:cNvPr>
          <p:cNvSpPr>
            <a:spLocks noGrp="1"/>
          </p:cNvSpPr>
          <p:nvPr>
            <p:ph type="ftr" sz="quarter" idx="2"/>
          </p:nvPr>
        </p:nvSpPr>
        <p:spPr>
          <a:xfrm>
            <a:off x="0" y="6723063"/>
            <a:ext cx="4057650" cy="354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8CC8669-E390-439D-88DD-E7BE213A49DB}"/>
              </a:ext>
            </a:extLst>
          </p:cNvPr>
          <p:cNvSpPr>
            <a:spLocks noGrp="1"/>
          </p:cNvSpPr>
          <p:nvPr>
            <p:ph type="sldNum" sz="quarter" idx="3"/>
          </p:nvPr>
        </p:nvSpPr>
        <p:spPr>
          <a:xfrm>
            <a:off x="5303838" y="6723063"/>
            <a:ext cx="4057650" cy="354012"/>
          </a:xfrm>
          <a:prstGeom prst="rect">
            <a:avLst/>
          </a:prstGeom>
        </p:spPr>
        <p:txBody>
          <a:bodyPr vert="horz" lIns="91440" tIns="45720" rIns="91440" bIns="45720" rtlCol="0" anchor="b"/>
          <a:lstStyle>
            <a:lvl1pPr algn="r">
              <a:defRPr sz="1200"/>
            </a:lvl1pPr>
          </a:lstStyle>
          <a:p>
            <a:fld id="{59D84184-C4D0-4728-8D30-2B485E1F8361}" type="slidenum">
              <a:rPr lang="en-US" smtClean="0"/>
              <a:t>‹#›</a:t>
            </a:fld>
            <a:endParaRPr lang="en-US"/>
          </a:p>
        </p:txBody>
      </p:sp>
    </p:spTree>
    <p:extLst>
      <p:ext uri="{BB962C8B-B14F-4D97-AF65-F5344CB8AC3E}">
        <p14:creationId xmlns:p14="http://schemas.microsoft.com/office/powerpoint/2010/main" val="48781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5"/>
            <a:ext cx="4057333" cy="355082"/>
          </a:xfrm>
          <a:prstGeom prst="rect">
            <a:avLst/>
          </a:prstGeom>
        </p:spPr>
        <p:txBody>
          <a:bodyPr vert="horz" lIns="79110" tIns="39556" rIns="79110" bIns="39556" rtlCol="0"/>
          <a:lstStyle>
            <a:lvl1pPr algn="l">
              <a:defRPr sz="1000"/>
            </a:lvl1pPr>
          </a:lstStyle>
          <a:p>
            <a:endParaRPr lang="en-US"/>
          </a:p>
        </p:txBody>
      </p:sp>
      <p:sp>
        <p:nvSpPr>
          <p:cNvPr id="3" name="Date Placeholder 2"/>
          <p:cNvSpPr>
            <a:spLocks noGrp="1"/>
          </p:cNvSpPr>
          <p:nvPr>
            <p:ph type="dt" idx="1"/>
          </p:nvPr>
        </p:nvSpPr>
        <p:spPr>
          <a:xfrm>
            <a:off x="5303579" y="5"/>
            <a:ext cx="4057333" cy="355082"/>
          </a:xfrm>
          <a:prstGeom prst="rect">
            <a:avLst/>
          </a:prstGeom>
        </p:spPr>
        <p:txBody>
          <a:bodyPr vert="horz" lIns="79110" tIns="39556" rIns="79110" bIns="39556" rtlCol="0"/>
          <a:lstStyle>
            <a:lvl1pPr algn="r">
              <a:defRPr sz="1000"/>
            </a:lvl1pPr>
          </a:lstStyle>
          <a:p>
            <a:fld id="{032D1CE4-1AC1-4D3F-BD75-66053D8E525B}" type="datetimeFigureOut">
              <a:rPr lang="en-US" smtClean="0"/>
              <a:t>4/27/2023</a:t>
            </a:fld>
            <a:endParaRPr lang="en-US"/>
          </a:p>
        </p:txBody>
      </p:sp>
      <p:sp>
        <p:nvSpPr>
          <p:cNvPr id="4" name="Slide Image Placeholder 3"/>
          <p:cNvSpPr>
            <a:spLocks noGrp="1" noRot="1" noChangeAspect="1"/>
          </p:cNvSpPr>
          <p:nvPr>
            <p:ph type="sldImg" idx="2"/>
          </p:nvPr>
        </p:nvSpPr>
        <p:spPr>
          <a:xfrm>
            <a:off x="2560638" y="884238"/>
            <a:ext cx="4241800" cy="2387600"/>
          </a:xfrm>
          <a:prstGeom prst="rect">
            <a:avLst/>
          </a:prstGeom>
          <a:noFill/>
          <a:ln w="12700">
            <a:solidFill>
              <a:prstClr val="black"/>
            </a:solidFill>
          </a:ln>
        </p:spPr>
        <p:txBody>
          <a:bodyPr vert="horz" lIns="79110" tIns="39556" rIns="79110" bIns="39556" rtlCol="0" anchor="ctr"/>
          <a:lstStyle/>
          <a:p>
            <a:endParaRPr lang="en-US"/>
          </a:p>
        </p:txBody>
      </p:sp>
      <p:sp>
        <p:nvSpPr>
          <p:cNvPr id="5" name="Notes Placeholder 4"/>
          <p:cNvSpPr>
            <a:spLocks noGrp="1"/>
          </p:cNvSpPr>
          <p:nvPr>
            <p:ph type="body" sz="quarter" idx="3"/>
          </p:nvPr>
        </p:nvSpPr>
        <p:spPr>
          <a:xfrm>
            <a:off x="936309" y="3405845"/>
            <a:ext cx="7490460" cy="2786600"/>
          </a:xfrm>
          <a:prstGeom prst="rect">
            <a:avLst/>
          </a:prstGeom>
        </p:spPr>
        <p:txBody>
          <a:bodyPr vert="horz" lIns="79110" tIns="39556" rIns="79110" bIns="3955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721993"/>
            <a:ext cx="4057333" cy="355082"/>
          </a:xfrm>
          <a:prstGeom prst="rect">
            <a:avLst/>
          </a:prstGeom>
        </p:spPr>
        <p:txBody>
          <a:bodyPr vert="horz" lIns="79110" tIns="39556" rIns="79110" bIns="39556" rtlCol="0" anchor="b"/>
          <a:lstStyle>
            <a:lvl1pPr algn="l">
              <a:defRPr sz="1000"/>
            </a:lvl1pPr>
          </a:lstStyle>
          <a:p>
            <a:endParaRPr lang="en-US"/>
          </a:p>
        </p:txBody>
      </p:sp>
      <p:sp>
        <p:nvSpPr>
          <p:cNvPr id="7" name="Slide Number Placeholder 6"/>
          <p:cNvSpPr>
            <a:spLocks noGrp="1"/>
          </p:cNvSpPr>
          <p:nvPr>
            <p:ph type="sldNum" sz="quarter" idx="5"/>
          </p:nvPr>
        </p:nvSpPr>
        <p:spPr>
          <a:xfrm>
            <a:off x="5303579" y="6721993"/>
            <a:ext cx="4057333" cy="355082"/>
          </a:xfrm>
          <a:prstGeom prst="rect">
            <a:avLst/>
          </a:prstGeom>
        </p:spPr>
        <p:txBody>
          <a:bodyPr vert="horz" lIns="79110" tIns="39556" rIns="79110" bIns="39556" rtlCol="0" anchor="b"/>
          <a:lstStyle>
            <a:lvl1pPr algn="r">
              <a:defRPr sz="1000"/>
            </a:lvl1pPr>
          </a:lstStyle>
          <a:p>
            <a:fld id="{7164CA53-0813-4633-922E-237E1E88078B}" type="slidenum">
              <a:rPr lang="en-US" smtClean="0"/>
              <a:t>‹#›</a:t>
            </a:fld>
            <a:endParaRPr lang="en-US"/>
          </a:p>
        </p:txBody>
      </p:sp>
    </p:spTree>
    <p:extLst>
      <p:ext uri="{BB962C8B-B14F-4D97-AF65-F5344CB8AC3E}">
        <p14:creationId xmlns:p14="http://schemas.microsoft.com/office/powerpoint/2010/main" val="1545392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1</a:t>
            </a:fld>
            <a:endParaRPr lang="en-US"/>
          </a:p>
        </p:txBody>
      </p:sp>
    </p:spTree>
    <p:extLst>
      <p:ext uri="{BB962C8B-B14F-4D97-AF65-F5344CB8AC3E}">
        <p14:creationId xmlns:p14="http://schemas.microsoft.com/office/powerpoint/2010/main" val="157945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DAYS Since last click. This is important because if they have clicked recently there is a higher likelihood that they will click again.</a:t>
            </a:r>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11</a:t>
            </a:fld>
            <a:endParaRPr lang="en-US"/>
          </a:p>
        </p:txBody>
      </p:sp>
    </p:spTree>
    <p:extLst>
      <p:ext uri="{BB962C8B-B14F-4D97-AF65-F5344CB8AC3E}">
        <p14:creationId xmlns:p14="http://schemas.microsoft.com/office/powerpoint/2010/main" val="2082117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Focus on Email Campaign because this is important to understand their future behavior.</a:t>
            </a:r>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12</a:t>
            </a:fld>
            <a:endParaRPr lang="en-US"/>
          </a:p>
        </p:txBody>
      </p:sp>
    </p:spTree>
    <p:extLst>
      <p:ext uri="{BB962C8B-B14F-4D97-AF65-F5344CB8AC3E}">
        <p14:creationId xmlns:p14="http://schemas.microsoft.com/office/powerpoint/2010/main" val="1924066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Click rate is important to our model interpreting the data.</a:t>
            </a:r>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13</a:t>
            </a:fld>
            <a:endParaRPr lang="en-US"/>
          </a:p>
        </p:txBody>
      </p:sp>
    </p:spTree>
    <p:extLst>
      <p:ext uri="{BB962C8B-B14F-4D97-AF65-F5344CB8AC3E}">
        <p14:creationId xmlns:p14="http://schemas.microsoft.com/office/powerpoint/2010/main" val="3344243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14</a:t>
            </a:fld>
            <a:endParaRPr lang="en-US"/>
          </a:p>
        </p:txBody>
      </p:sp>
    </p:spTree>
    <p:extLst>
      <p:ext uri="{BB962C8B-B14F-4D97-AF65-F5344CB8AC3E}">
        <p14:creationId xmlns:p14="http://schemas.microsoft.com/office/powerpoint/2010/main" val="3849808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15</a:t>
            </a:fld>
            <a:endParaRPr lang="en-US"/>
          </a:p>
        </p:txBody>
      </p:sp>
    </p:spTree>
    <p:extLst>
      <p:ext uri="{BB962C8B-B14F-4D97-AF65-F5344CB8AC3E}">
        <p14:creationId xmlns:p14="http://schemas.microsoft.com/office/powerpoint/2010/main" val="708056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16</a:t>
            </a:fld>
            <a:endParaRPr lang="en-US"/>
          </a:p>
        </p:txBody>
      </p:sp>
    </p:spTree>
    <p:extLst>
      <p:ext uri="{BB962C8B-B14F-4D97-AF65-F5344CB8AC3E}">
        <p14:creationId xmlns:p14="http://schemas.microsoft.com/office/powerpoint/2010/main" val="4263331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select the best features from the 300 we created; we used a Chi-Square test.</a:t>
            </a:r>
          </a:p>
          <a:p>
            <a:r>
              <a:rPr lang="en-US"/>
              <a:t>The Chi-Square test can be applied to compare the observed frequency of clicks across an attributes range to the expected frequency.</a:t>
            </a:r>
          </a:p>
          <a:p>
            <a:r>
              <a:rPr lang="en-US"/>
              <a:t>As a result, we receive a difference in what we observe and what we expect for each email attribute, and we can compare these differences.</a:t>
            </a:r>
          </a:p>
          <a:p>
            <a:r>
              <a:rPr lang="en-US"/>
              <a:t>This information is valuable for a marketing team because it can help identify which email attributes are more highly associated with click by identifying the attributes with the largest </a:t>
            </a:r>
          </a:p>
          <a:p>
            <a:endParaRPr lang="en-US"/>
          </a:p>
          <a:p>
            <a:r>
              <a:rPr lang="en-US" b="0">
                <a:solidFill>
                  <a:srgbClr val="D4D4D4"/>
                </a:solidFill>
                <a:effectLst/>
                <a:latin typeface="Consolas" panose="020B0609020204030204" pitchFamily="49" charset="0"/>
              </a:rPr>
              <a:t>At the bottom of this plot, the first </a:t>
            </a:r>
            <a:r>
              <a:rPr lang="en-US" b="0">
                <a:solidFill>
                  <a:srgbClr val="D19A66"/>
                </a:solidFill>
                <a:effectLst/>
                <a:latin typeface="Consolas" panose="020B0609020204030204" pitchFamily="49" charset="0"/>
              </a:rPr>
              <a:t>4</a:t>
            </a:r>
            <a:r>
              <a:rPr lang="en-US" b="0">
                <a:solidFill>
                  <a:srgbClr val="D4D4D4"/>
                </a:solidFill>
                <a:effectLst/>
                <a:latin typeface="Consolas" panose="020B0609020204030204" pitchFamily="49" charset="0"/>
              </a:rPr>
              <a:t> variables are indicators </a:t>
            </a:r>
            <a:r>
              <a:rPr lang="en-US" b="0" i="1">
                <a:solidFill>
                  <a:srgbClr val="9769C4"/>
                </a:solidFill>
                <a:effectLst/>
                <a:latin typeface="Consolas" panose="020B0609020204030204" pitchFamily="49" charset="0"/>
              </a:rPr>
              <a:t>for</a:t>
            </a:r>
            <a:r>
              <a:rPr lang="en-US" b="0">
                <a:solidFill>
                  <a:srgbClr val="D4D4D4"/>
                </a:solidFill>
                <a:effectLst/>
                <a:latin typeface="Consolas" panose="020B0609020204030204" pitchFamily="49" charset="0"/>
              </a:rPr>
              <a:t> </a:t>
            </a:r>
            <a:r>
              <a:rPr lang="en-US" b="0">
                <a:solidFill>
                  <a:srgbClr val="E06C75"/>
                </a:solidFill>
                <a:effectLst/>
                <a:latin typeface="Consolas" panose="020B0609020204030204" pitchFamily="49" charset="0"/>
              </a:rPr>
              <a:t>whether</a:t>
            </a:r>
            <a:r>
              <a:rPr lang="en-US" b="0">
                <a:solidFill>
                  <a:srgbClr val="D4D4D4"/>
                </a:solidFill>
                <a:effectLst/>
                <a:latin typeface="Consolas" panose="020B0609020204030204" pitchFamily="49" charset="0"/>
              </a:rPr>
              <a:t> a member clicked an email </a:t>
            </a:r>
            <a:r>
              <a:rPr lang="en-US" b="0">
                <a:solidFill>
                  <a:srgbClr val="9769C4"/>
                </a:solidFill>
                <a:effectLst/>
                <a:latin typeface="Consolas" panose="020B0609020204030204" pitchFamily="49" charset="0"/>
              </a:rPr>
              <a:t>or</a:t>
            </a:r>
            <a:r>
              <a:rPr lang="en-US" b="0">
                <a:solidFill>
                  <a:srgbClr val="D4D4D4"/>
                </a:solidFill>
                <a:effectLst/>
                <a:latin typeface="Consolas" panose="020B0609020204030204" pitchFamily="49" charset="0"/>
              </a:rPr>
              <a:t> </a:t>
            </a:r>
            <a:r>
              <a:rPr lang="en-US" b="0">
                <a:solidFill>
                  <a:srgbClr val="9769C4"/>
                </a:solidFill>
                <a:effectLst/>
                <a:latin typeface="Consolas" panose="020B0609020204030204" pitchFamily="49" charset="0"/>
              </a:rPr>
              <a:t>not</a:t>
            </a:r>
            <a:r>
              <a:rPr lang="en-US" b="0">
                <a:solidFill>
                  <a:srgbClr val="D4D4D4"/>
                </a:solidFill>
                <a:effectLst/>
                <a:latin typeface="Consolas" panose="020B0609020204030204" pitchFamily="49" charset="0"/>
              </a:rPr>
              <a:t> within a certain amount of days.</a:t>
            </a:r>
          </a:p>
          <a:p>
            <a:r>
              <a:rPr lang="en-US" b="0">
                <a:solidFill>
                  <a:srgbClr val="D4D4D4"/>
                </a:solidFill>
                <a:effectLst/>
                <a:latin typeface="Consolas" panose="020B0609020204030204" pitchFamily="49" charset="0"/>
              </a:rPr>
              <a:t>For example, the attribute </a:t>
            </a:r>
            <a:r>
              <a:rPr lang="en-US" b="0">
                <a:solidFill>
                  <a:srgbClr val="98C379"/>
                </a:solidFill>
                <a:effectLst/>
                <a:latin typeface="Consolas" panose="020B0609020204030204" pitchFamily="49" charset="0"/>
              </a:rPr>
              <a:t>'Clicked within 30 days'</a:t>
            </a:r>
            <a:r>
              <a:rPr lang="en-US" b="0">
                <a:solidFill>
                  <a:srgbClr val="D4D4D4"/>
                </a:solidFill>
                <a:effectLst/>
                <a:latin typeface="Consolas" panose="020B0609020204030204" pitchFamily="49" charset="0"/>
              </a:rPr>
              <a:t> has the highest chi</a:t>
            </a:r>
            <a:r>
              <a:rPr lang="en-US" b="0">
                <a:solidFill>
                  <a:srgbClr val="56B6C2"/>
                </a:solidFill>
                <a:effectLst/>
                <a:latin typeface="Consolas" panose="020B0609020204030204" pitchFamily="49" charset="0"/>
              </a:rPr>
              <a:t>-</a:t>
            </a:r>
            <a:r>
              <a:rPr lang="en-US" b="0">
                <a:solidFill>
                  <a:srgbClr val="D4D4D4"/>
                </a:solidFill>
                <a:effectLst/>
                <a:latin typeface="Consolas" panose="020B0609020204030204" pitchFamily="49" charset="0"/>
              </a:rPr>
              <a:t>square score which suggests this attribute </a:t>
            </a:r>
            <a:r>
              <a:rPr lang="en-US" b="0">
                <a:solidFill>
                  <a:srgbClr val="9769C4"/>
                </a:solidFill>
                <a:effectLst/>
                <a:latin typeface="Consolas" panose="020B0609020204030204" pitchFamily="49" charset="0"/>
              </a:rPr>
              <a:t>is</a:t>
            </a:r>
            <a:r>
              <a:rPr lang="en-US" b="0">
                <a:solidFill>
                  <a:srgbClr val="D4D4D4"/>
                </a:solidFill>
                <a:effectLst/>
                <a:latin typeface="Consolas" panose="020B0609020204030204" pitchFamily="49" charset="0"/>
              </a:rPr>
              <a:t> highly associated </a:t>
            </a:r>
            <a:r>
              <a:rPr lang="en-US" b="0" i="1">
                <a:solidFill>
                  <a:srgbClr val="9769C4"/>
                </a:solidFill>
                <a:effectLst/>
                <a:latin typeface="Consolas" panose="020B0609020204030204" pitchFamily="49" charset="0"/>
              </a:rPr>
              <a:t>with</a:t>
            </a:r>
            <a:r>
              <a:rPr lang="en-US" b="0">
                <a:solidFill>
                  <a:srgbClr val="D4D4D4"/>
                </a:solidFill>
                <a:effectLst/>
                <a:latin typeface="Consolas" panose="020B0609020204030204" pitchFamily="49" charset="0"/>
              </a:rPr>
              <a:t> </a:t>
            </a:r>
            <a:r>
              <a:rPr lang="en-US" b="0">
                <a:solidFill>
                  <a:srgbClr val="E06C75"/>
                </a:solidFill>
                <a:effectLst/>
                <a:latin typeface="Consolas" panose="020B0609020204030204" pitchFamily="49" charset="0"/>
              </a:rPr>
              <a:t>whether</a:t>
            </a:r>
            <a:r>
              <a:rPr lang="en-US" b="0">
                <a:solidFill>
                  <a:srgbClr val="D4D4D4"/>
                </a:solidFill>
                <a:effectLst/>
                <a:latin typeface="Consolas" panose="020B0609020204030204" pitchFamily="49" charset="0"/>
              </a:rPr>
              <a:t> they will click on the current email sent.</a:t>
            </a:r>
          </a:p>
          <a:p>
            <a:r>
              <a:rPr lang="en-US" b="0">
                <a:solidFill>
                  <a:srgbClr val="D4D4D4"/>
                </a:solidFill>
                <a:effectLst/>
                <a:latin typeface="Consolas" panose="020B0609020204030204" pitchFamily="49" charset="0"/>
              </a:rPr>
              <a:t>This attribute </a:t>
            </a:r>
            <a:r>
              <a:rPr lang="en-US" b="0">
                <a:solidFill>
                  <a:srgbClr val="9769C4"/>
                </a:solidFill>
                <a:effectLst/>
                <a:latin typeface="Consolas" panose="020B0609020204030204" pitchFamily="49" charset="0"/>
              </a:rPr>
              <a:t>is</a:t>
            </a:r>
            <a:r>
              <a:rPr lang="en-US" b="0">
                <a:solidFill>
                  <a:srgbClr val="D4D4D4"/>
                </a:solidFill>
                <a:effectLst/>
                <a:latin typeface="Consolas" panose="020B0609020204030204" pitchFamily="49" charset="0"/>
              </a:rPr>
              <a:t> a </a:t>
            </a:r>
            <a:r>
              <a:rPr lang="en-US" b="0">
                <a:solidFill>
                  <a:srgbClr val="61AFEF"/>
                </a:solidFill>
                <a:effectLst/>
                <a:latin typeface="Consolas" panose="020B0609020204030204" pitchFamily="49" charset="0"/>
              </a:rPr>
              <a:t>one</a:t>
            </a:r>
            <a:r>
              <a:rPr lang="en-US" b="0">
                <a:solidFill>
                  <a:srgbClr val="D4D4D4"/>
                </a:solidFill>
                <a:effectLst/>
                <a:latin typeface="Consolas" panose="020B0609020204030204" pitchFamily="49" charset="0"/>
              </a:rPr>
              <a:t> (</a:t>
            </a:r>
            <a:r>
              <a:rPr lang="en-US" b="0">
                <a:solidFill>
                  <a:srgbClr val="D19A66"/>
                </a:solidFill>
                <a:effectLst/>
                <a:latin typeface="Consolas" panose="020B0609020204030204" pitchFamily="49" charset="0"/>
              </a:rPr>
              <a:t>1</a:t>
            </a:r>
            <a:r>
              <a:rPr lang="en-US" b="0">
                <a:solidFill>
                  <a:srgbClr val="D4D4D4"/>
                </a:solidFill>
                <a:effectLst/>
                <a:latin typeface="Consolas" panose="020B0609020204030204" pitchFamily="49" charset="0"/>
              </a:rPr>
              <a:t>) </a:t>
            </a:r>
            <a:r>
              <a:rPr lang="en-US" b="0" i="1">
                <a:solidFill>
                  <a:srgbClr val="9769C4"/>
                </a:solidFill>
                <a:effectLst/>
                <a:latin typeface="Consolas" panose="020B0609020204030204" pitchFamily="49" charset="0"/>
              </a:rPr>
              <a:t>if</a:t>
            </a:r>
            <a:r>
              <a:rPr lang="en-US" b="0">
                <a:solidFill>
                  <a:srgbClr val="D4D4D4"/>
                </a:solidFill>
                <a:effectLst/>
                <a:latin typeface="Consolas" panose="020B0609020204030204" pitchFamily="49" charset="0"/>
              </a:rPr>
              <a:t> the member clicked within </a:t>
            </a:r>
            <a:r>
              <a:rPr lang="en-US" b="0">
                <a:solidFill>
                  <a:srgbClr val="D19A66"/>
                </a:solidFill>
                <a:effectLst/>
                <a:latin typeface="Consolas" panose="020B0609020204030204" pitchFamily="49" charset="0"/>
              </a:rPr>
              <a:t>30</a:t>
            </a:r>
            <a:r>
              <a:rPr lang="en-US" b="0">
                <a:solidFill>
                  <a:srgbClr val="D4D4D4"/>
                </a:solidFill>
                <a:effectLst/>
                <a:latin typeface="Consolas" panose="020B0609020204030204" pitchFamily="49" charset="0"/>
              </a:rPr>
              <a:t> days prior to the current email send date </a:t>
            </a:r>
            <a:r>
              <a:rPr lang="en-US" b="0">
                <a:solidFill>
                  <a:srgbClr val="9769C4"/>
                </a:solidFill>
                <a:effectLst/>
                <a:latin typeface="Consolas" panose="020B0609020204030204" pitchFamily="49" charset="0"/>
              </a:rPr>
              <a:t>and</a:t>
            </a:r>
            <a:r>
              <a:rPr lang="en-US" b="0">
                <a:solidFill>
                  <a:srgbClr val="D4D4D4"/>
                </a:solidFill>
                <a:effectLst/>
                <a:latin typeface="Consolas" panose="020B0609020204030204" pitchFamily="49" charset="0"/>
              </a:rPr>
              <a:t> a </a:t>
            </a:r>
            <a:r>
              <a:rPr lang="en-US" b="0">
                <a:solidFill>
                  <a:srgbClr val="61AFEF"/>
                </a:solidFill>
                <a:effectLst/>
                <a:latin typeface="Consolas" panose="020B0609020204030204" pitchFamily="49" charset="0"/>
              </a:rPr>
              <a:t>zero</a:t>
            </a:r>
            <a:r>
              <a:rPr lang="en-US" b="0">
                <a:solidFill>
                  <a:srgbClr val="D4D4D4"/>
                </a:solidFill>
                <a:effectLst/>
                <a:latin typeface="Consolas" panose="020B0609020204030204" pitchFamily="49" charset="0"/>
              </a:rPr>
              <a:t> (</a:t>
            </a:r>
            <a:r>
              <a:rPr lang="en-US" b="0">
                <a:solidFill>
                  <a:srgbClr val="D19A66"/>
                </a:solidFill>
                <a:effectLst/>
                <a:latin typeface="Consolas" panose="020B0609020204030204" pitchFamily="49" charset="0"/>
              </a:rPr>
              <a:t>0</a:t>
            </a:r>
            <a:r>
              <a:rPr lang="en-US" b="0">
                <a:solidFill>
                  <a:srgbClr val="D4D4D4"/>
                </a:solidFill>
                <a:effectLst/>
                <a:latin typeface="Consolas" panose="020B0609020204030204" pitchFamily="49" charset="0"/>
              </a:rPr>
              <a:t>) </a:t>
            </a:r>
            <a:r>
              <a:rPr lang="en-US" b="0" i="1">
                <a:solidFill>
                  <a:srgbClr val="9769C4"/>
                </a:solidFill>
                <a:effectLst/>
                <a:latin typeface="Consolas" panose="020B0609020204030204" pitchFamily="49" charset="0"/>
              </a:rPr>
              <a:t>for</a:t>
            </a:r>
            <a:r>
              <a:rPr lang="en-US" b="0">
                <a:solidFill>
                  <a:srgbClr val="D4D4D4"/>
                </a:solidFill>
                <a:effectLst/>
                <a:latin typeface="Consolas" panose="020B0609020204030204" pitchFamily="49" charset="0"/>
              </a:rPr>
              <a:t> </a:t>
            </a:r>
            <a:r>
              <a:rPr lang="en-US" b="0">
                <a:solidFill>
                  <a:srgbClr val="56B6C2"/>
                </a:solidFill>
                <a:effectLst/>
                <a:latin typeface="Consolas" panose="020B0609020204030204" pitchFamily="49" charset="0"/>
              </a:rPr>
              <a:t>any</a:t>
            </a:r>
            <a:r>
              <a:rPr lang="en-US" b="0">
                <a:solidFill>
                  <a:srgbClr val="D4D4D4"/>
                </a:solidFill>
                <a:effectLst/>
                <a:latin typeface="Consolas" panose="020B0609020204030204" pitchFamily="49" charset="0"/>
              </a:rPr>
              <a:t> other case.</a:t>
            </a:r>
          </a:p>
          <a:p>
            <a:r>
              <a:rPr lang="en-US" b="0">
                <a:solidFill>
                  <a:srgbClr val="D4D4D4"/>
                </a:solidFill>
                <a:effectLst/>
                <a:latin typeface="Consolas" panose="020B0609020204030204" pitchFamily="49" charset="0"/>
              </a:rPr>
              <a:t>Since a member that clicks within </a:t>
            </a:r>
            <a:r>
              <a:rPr lang="en-US" b="0">
                <a:solidFill>
                  <a:srgbClr val="D19A66"/>
                </a:solidFill>
                <a:effectLst/>
                <a:latin typeface="Consolas" panose="020B0609020204030204" pitchFamily="49" charset="0"/>
              </a:rPr>
              <a:t>30</a:t>
            </a:r>
            <a:r>
              <a:rPr lang="en-US" b="0">
                <a:solidFill>
                  <a:srgbClr val="D4D4D4"/>
                </a:solidFill>
                <a:effectLst/>
                <a:latin typeface="Consolas" panose="020B0609020204030204" pitchFamily="49" charset="0"/>
              </a:rPr>
              <a:t> days has also clicked within </a:t>
            </a:r>
            <a:r>
              <a:rPr lang="en-US" b="0">
                <a:solidFill>
                  <a:srgbClr val="D19A66"/>
                </a:solidFill>
                <a:effectLst/>
                <a:latin typeface="Consolas" panose="020B0609020204030204" pitchFamily="49" charset="0"/>
              </a:rPr>
              <a:t>60</a:t>
            </a:r>
            <a:r>
              <a:rPr lang="en-US" b="0">
                <a:solidFill>
                  <a:srgbClr val="D4D4D4"/>
                </a:solidFill>
                <a:effectLst/>
                <a:latin typeface="Consolas" panose="020B0609020204030204" pitchFamily="49" charset="0"/>
              </a:rPr>
              <a:t>, </a:t>
            </a:r>
            <a:r>
              <a:rPr lang="en-US" b="0">
                <a:solidFill>
                  <a:srgbClr val="D19A66"/>
                </a:solidFill>
                <a:effectLst/>
                <a:latin typeface="Consolas" panose="020B0609020204030204" pitchFamily="49" charset="0"/>
              </a:rPr>
              <a:t>90</a:t>
            </a:r>
            <a:r>
              <a:rPr lang="en-US" b="0">
                <a:solidFill>
                  <a:srgbClr val="D4D4D4"/>
                </a:solidFill>
                <a:effectLst/>
                <a:latin typeface="Consolas" panose="020B0609020204030204" pitchFamily="49" charset="0"/>
              </a:rPr>
              <a:t>, </a:t>
            </a:r>
            <a:r>
              <a:rPr lang="en-US" b="0">
                <a:solidFill>
                  <a:srgbClr val="D19A66"/>
                </a:solidFill>
                <a:effectLst/>
                <a:latin typeface="Consolas" panose="020B0609020204030204" pitchFamily="49" charset="0"/>
              </a:rPr>
              <a:t>180</a:t>
            </a:r>
            <a:r>
              <a:rPr lang="en-US" b="0">
                <a:solidFill>
                  <a:srgbClr val="D4D4D4"/>
                </a:solidFill>
                <a:effectLst/>
                <a:latin typeface="Consolas" panose="020B0609020204030204" pitchFamily="49" charset="0"/>
              </a:rPr>
              <a:t> days, </a:t>
            </a:r>
            <a:r>
              <a:rPr lang="en-US" b="0">
                <a:solidFill>
                  <a:srgbClr val="61AFEF"/>
                </a:solidFill>
                <a:effectLst/>
                <a:latin typeface="Consolas" panose="020B0609020204030204" pitchFamily="49" charset="0"/>
              </a:rPr>
              <a:t>all</a:t>
            </a:r>
            <a:r>
              <a:rPr lang="en-US" b="0">
                <a:solidFill>
                  <a:srgbClr val="D4D4D4"/>
                </a:solidFill>
                <a:effectLst/>
                <a:latin typeface="Consolas" panose="020B0609020204030204" pitchFamily="49" charset="0"/>
              </a:rPr>
              <a:t> four of these attributes are related to each other.</a:t>
            </a:r>
          </a:p>
          <a:p>
            <a:r>
              <a:rPr lang="en-US" b="0">
                <a:solidFill>
                  <a:srgbClr val="D4D4D4"/>
                </a:solidFill>
                <a:effectLst/>
                <a:latin typeface="Consolas" panose="020B0609020204030204" pitchFamily="49" charset="0"/>
              </a:rPr>
              <a:t>If we included </a:t>
            </a:r>
            <a:r>
              <a:rPr lang="en-US" b="0">
                <a:solidFill>
                  <a:srgbClr val="61AFEF"/>
                </a:solidFill>
                <a:effectLst/>
                <a:latin typeface="Consolas" panose="020B0609020204030204" pitchFamily="49" charset="0"/>
              </a:rPr>
              <a:t>all</a:t>
            </a:r>
            <a:r>
              <a:rPr lang="en-US" b="0">
                <a:solidFill>
                  <a:srgbClr val="D4D4D4"/>
                </a:solidFill>
                <a:effectLst/>
                <a:latin typeface="Consolas" panose="020B0609020204030204" pitchFamily="49" charset="0"/>
              </a:rPr>
              <a:t> four of these attributes, then our model may produce unreliable estimations.</a:t>
            </a:r>
          </a:p>
          <a:p>
            <a:r>
              <a:rPr lang="en-US" b="0">
                <a:solidFill>
                  <a:srgbClr val="D4D4D4"/>
                </a:solidFill>
                <a:effectLst/>
                <a:latin typeface="Consolas" panose="020B0609020204030204" pitchFamily="49" charset="0"/>
              </a:rPr>
              <a:t>To keep this </a:t>
            </a:r>
            <a:r>
              <a:rPr lang="en-US" b="0" i="1">
                <a:solidFill>
                  <a:srgbClr val="9769C4"/>
                </a:solidFill>
                <a:effectLst/>
                <a:latin typeface="Consolas" panose="020B0609020204030204" pitchFamily="49" charset="0"/>
              </a:rPr>
              <a:t>from</a:t>
            </a:r>
            <a:r>
              <a:rPr lang="en-US" b="0">
                <a:solidFill>
                  <a:srgbClr val="D4D4D4"/>
                </a:solidFill>
                <a:effectLst/>
                <a:latin typeface="Consolas" panose="020B0609020204030204" pitchFamily="49" charset="0"/>
              </a:rPr>
              <a:t> happening, we selected one </a:t>
            </a:r>
            <a:r>
              <a:rPr lang="en-US" b="0" i="1">
                <a:solidFill>
                  <a:srgbClr val="9769C4"/>
                </a:solidFill>
                <a:effectLst/>
                <a:latin typeface="Consolas" panose="020B0609020204030204" pitchFamily="49" charset="0"/>
              </a:rPr>
              <a:t>as</a:t>
            </a:r>
            <a:r>
              <a:rPr lang="en-US" b="0">
                <a:solidFill>
                  <a:srgbClr val="D4D4D4"/>
                </a:solidFill>
                <a:effectLst/>
                <a:latin typeface="Consolas" panose="020B0609020204030204" pitchFamily="49" charset="0"/>
              </a:rPr>
              <a:t> a representative </a:t>
            </a:r>
            <a:r>
              <a:rPr lang="en-US" b="0" i="1">
                <a:solidFill>
                  <a:srgbClr val="9769C4"/>
                </a:solidFill>
                <a:effectLst/>
                <a:latin typeface="Consolas" panose="020B0609020204030204" pitchFamily="49" charset="0"/>
              </a:rPr>
              <a:t>in</a:t>
            </a:r>
            <a:r>
              <a:rPr lang="en-US" b="0">
                <a:solidFill>
                  <a:srgbClr val="D4D4D4"/>
                </a:solidFill>
                <a:effectLst/>
                <a:latin typeface="Consolas" panose="020B0609020204030204" pitchFamily="49" charset="0"/>
              </a:rPr>
              <a:t> a model </a:t>
            </a:r>
            <a:r>
              <a:rPr lang="en-US" b="0">
                <a:solidFill>
                  <a:srgbClr val="9769C4"/>
                </a:solidFill>
                <a:effectLst/>
                <a:latin typeface="Consolas" panose="020B0609020204030204" pitchFamily="49" charset="0"/>
              </a:rPr>
              <a:t>and</a:t>
            </a:r>
            <a:r>
              <a:rPr lang="en-US" b="0">
                <a:solidFill>
                  <a:srgbClr val="D4D4D4"/>
                </a:solidFill>
                <a:effectLst/>
                <a:latin typeface="Consolas" panose="020B0609020204030204" pitchFamily="49" charset="0"/>
              </a:rPr>
              <a:t> excluded the rest. </a:t>
            </a:r>
          </a:p>
          <a:p>
            <a:br>
              <a:rPr lang="en-US" b="0">
                <a:solidFill>
                  <a:srgbClr val="D4D4D4"/>
                </a:solidFill>
                <a:effectLst/>
                <a:latin typeface="Consolas" panose="020B0609020204030204" pitchFamily="49" charset="0"/>
              </a:rPr>
            </a:br>
            <a:r>
              <a:rPr lang="en-US" b="0">
                <a:solidFill>
                  <a:srgbClr val="D4D4D4"/>
                </a:solidFill>
                <a:effectLst/>
                <a:latin typeface="Consolas" panose="020B0609020204030204" pitchFamily="49" charset="0"/>
              </a:rPr>
              <a:t>From here we saw three clear </a:t>
            </a:r>
            <a:r>
              <a:rPr lang="en-US" b="0">
                <a:solidFill>
                  <a:srgbClr val="E06C75"/>
                </a:solidFill>
                <a:effectLst/>
                <a:latin typeface="Consolas" panose="020B0609020204030204" pitchFamily="49" charset="0"/>
              </a:rPr>
              <a:t>winners</a:t>
            </a:r>
            <a:r>
              <a:rPr lang="en-US" b="0">
                <a:solidFill>
                  <a:srgbClr val="D4D4D4"/>
                </a:solidFill>
                <a:effectLst/>
                <a:latin typeface="Consolas" panose="020B0609020204030204" pitchFamily="49" charset="0"/>
              </a:rPr>
              <a:t>: </a:t>
            </a:r>
            <a:r>
              <a:rPr lang="en-US" b="0">
                <a:solidFill>
                  <a:srgbClr val="D19A66"/>
                </a:solidFill>
                <a:effectLst/>
                <a:latin typeface="Consolas" panose="020B0609020204030204" pitchFamily="49" charset="0"/>
              </a:rPr>
              <a:t>CLICKED_WTHN_60_DAYS, member click rate, &amp; Days since last click. </a:t>
            </a:r>
          </a:p>
          <a:p>
            <a:r>
              <a:rPr lang="en-US" b="0">
                <a:solidFill>
                  <a:srgbClr val="D4D4D4"/>
                </a:solidFill>
                <a:effectLst/>
                <a:latin typeface="Consolas" panose="020B0609020204030204" pitchFamily="49" charset="0"/>
              </a:rPr>
              <a:t>We created an exhaustive </a:t>
            </a:r>
            <a:r>
              <a:rPr lang="en-US" b="0">
                <a:solidFill>
                  <a:srgbClr val="E5C07B"/>
                </a:solidFill>
                <a:effectLst/>
                <a:latin typeface="Consolas" panose="020B0609020204030204" pitchFamily="49" charset="0"/>
              </a:rPr>
              <a:t>list</a:t>
            </a:r>
            <a:r>
              <a:rPr lang="en-US" b="0">
                <a:solidFill>
                  <a:srgbClr val="D4D4D4"/>
                </a:solidFill>
                <a:effectLst/>
                <a:latin typeface="Consolas" panose="020B0609020204030204" pitchFamily="49" charset="0"/>
              </a:rPr>
              <a:t> of possible variable combinations </a:t>
            </a:r>
            <a:r>
              <a:rPr lang="en-US" b="0">
                <a:solidFill>
                  <a:srgbClr val="9769C4"/>
                </a:solidFill>
                <a:effectLst/>
                <a:latin typeface="Consolas" panose="020B0609020204030204" pitchFamily="49" charset="0"/>
              </a:rPr>
              <a:t>and</a:t>
            </a:r>
            <a:r>
              <a:rPr lang="en-US" b="0">
                <a:solidFill>
                  <a:srgbClr val="D4D4D4"/>
                </a:solidFill>
                <a:effectLst/>
                <a:latin typeface="Consolas" panose="020B0609020204030204" pitchFamily="49" charset="0"/>
              </a:rPr>
              <a:t> created models to test the performs of each </a:t>
            </a:r>
            <a:r>
              <a:rPr lang="en-US" b="0">
                <a:solidFill>
                  <a:srgbClr val="E5C07B"/>
                </a:solidFill>
                <a:effectLst/>
                <a:latin typeface="Consolas" panose="020B0609020204030204" pitchFamily="49" charset="0"/>
              </a:rPr>
              <a:t>list</a:t>
            </a:r>
            <a:r>
              <a:rPr lang="en-US" b="0">
                <a:solidFill>
                  <a:srgbClr val="D4D4D4"/>
                </a:solidFill>
                <a:effectLst/>
                <a:latin typeface="Consolas" panose="020B0609020204030204" pitchFamily="49" charset="0"/>
              </a:rPr>
              <a:t>.</a:t>
            </a:r>
          </a:p>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18</a:t>
            </a:fld>
            <a:endParaRPr lang="en-US"/>
          </a:p>
        </p:txBody>
      </p:sp>
    </p:spTree>
    <p:extLst>
      <p:ext uri="{BB962C8B-B14F-4D97-AF65-F5344CB8AC3E}">
        <p14:creationId xmlns:p14="http://schemas.microsoft.com/office/powerpoint/2010/main" val="211133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19</a:t>
            </a:fld>
            <a:endParaRPr lang="en-US"/>
          </a:p>
        </p:txBody>
      </p:sp>
    </p:spTree>
    <p:extLst>
      <p:ext uri="{BB962C8B-B14F-4D97-AF65-F5344CB8AC3E}">
        <p14:creationId xmlns:p14="http://schemas.microsoft.com/office/powerpoint/2010/main" val="35031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21</a:t>
            </a:fld>
            <a:endParaRPr lang="en-US"/>
          </a:p>
        </p:txBody>
      </p:sp>
    </p:spTree>
    <p:extLst>
      <p:ext uri="{BB962C8B-B14F-4D97-AF65-F5344CB8AC3E}">
        <p14:creationId xmlns:p14="http://schemas.microsoft.com/office/powerpoint/2010/main" val="1238109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22</a:t>
            </a:fld>
            <a:endParaRPr lang="en-US"/>
          </a:p>
        </p:txBody>
      </p:sp>
    </p:spTree>
    <p:extLst>
      <p:ext uri="{BB962C8B-B14F-4D97-AF65-F5344CB8AC3E}">
        <p14:creationId xmlns:p14="http://schemas.microsoft.com/office/powerpoint/2010/main" val="2563628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2</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4169610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23</a:t>
            </a:fld>
            <a:endParaRPr lang="en-US"/>
          </a:p>
        </p:txBody>
      </p:sp>
    </p:spTree>
    <p:extLst>
      <p:ext uri="{BB962C8B-B14F-4D97-AF65-F5344CB8AC3E}">
        <p14:creationId xmlns:p14="http://schemas.microsoft.com/office/powerpoint/2010/main" val="691787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24</a:t>
            </a:fld>
            <a:endParaRPr lang="en-US"/>
          </a:p>
        </p:txBody>
      </p:sp>
    </p:spTree>
    <p:extLst>
      <p:ext uri="{BB962C8B-B14F-4D97-AF65-F5344CB8AC3E}">
        <p14:creationId xmlns:p14="http://schemas.microsoft.com/office/powerpoint/2010/main" val="2176543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25</a:t>
            </a:fld>
            <a:endParaRPr lang="en-US"/>
          </a:p>
        </p:txBody>
      </p:sp>
    </p:spTree>
    <p:extLst>
      <p:ext uri="{BB962C8B-B14F-4D97-AF65-F5344CB8AC3E}">
        <p14:creationId xmlns:p14="http://schemas.microsoft.com/office/powerpoint/2010/main" val="3316327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26</a:t>
            </a:fld>
            <a:endParaRPr lang="en-US"/>
          </a:p>
        </p:txBody>
      </p:sp>
    </p:spTree>
    <p:extLst>
      <p:ext uri="{BB962C8B-B14F-4D97-AF65-F5344CB8AC3E}">
        <p14:creationId xmlns:p14="http://schemas.microsoft.com/office/powerpoint/2010/main" val="1507605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27</a:t>
            </a:fld>
            <a:endParaRPr lang="en-US"/>
          </a:p>
        </p:txBody>
      </p:sp>
    </p:spTree>
    <p:extLst>
      <p:ext uri="{BB962C8B-B14F-4D97-AF65-F5344CB8AC3E}">
        <p14:creationId xmlns:p14="http://schemas.microsoft.com/office/powerpoint/2010/main" val="17438546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28</a:t>
            </a:fld>
            <a:endParaRPr lang="en-US"/>
          </a:p>
        </p:txBody>
      </p:sp>
    </p:spTree>
    <p:extLst>
      <p:ext uri="{BB962C8B-B14F-4D97-AF65-F5344CB8AC3E}">
        <p14:creationId xmlns:p14="http://schemas.microsoft.com/office/powerpoint/2010/main" val="1619503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model works like a data flowchart where the ‘nodes’ are our decisions, whether the member is in tier 1 or tier 2.</a:t>
            </a:r>
          </a:p>
          <a:p>
            <a:endParaRPr lang="en-US"/>
          </a:p>
          <a:p>
            <a:r>
              <a:rPr lang="en-US"/>
              <a:t>Its level based, so decisions made after one node does not apply to any other node on level.</a:t>
            </a:r>
          </a:p>
          <a:p>
            <a:endParaRPr lang="en-US"/>
          </a:p>
          <a:p>
            <a:r>
              <a:rPr lang="en-US"/>
              <a:t>This can limit the accuracy of the estimation because each conditional decision will have to be branched out.</a:t>
            </a:r>
          </a:p>
          <a:p>
            <a:endParaRPr lang="en-US"/>
          </a:p>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30</a:t>
            </a:fld>
            <a:endParaRPr lang="en-US"/>
          </a:p>
        </p:txBody>
      </p:sp>
    </p:spTree>
    <p:extLst>
      <p:ext uri="{BB962C8B-B14F-4D97-AF65-F5344CB8AC3E}">
        <p14:creationId xmlns:p14="http://schemas.microsoft.com/office/powerpoint/2010/main" val="207973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MK-1.5 Minutes</a:t>
            </a:r>
          </a:p>
        </p:txBody>
      </p:sp>
      <p:sp>
        <p:nvSpPr>
          <p:cNvPr id="4" name="Slide Number Placeholder 3"/>
          <p:cNvSpPr>
            <a:spLocks noGrp="1"/>
          </p:cNvSpPr>
          <p:nvPr>
            <p:ph type="sldNum" sz="quarter" idx="5"/>
          </p:nvPr>
        </p:nvSpPr>
        <p:spPr/>
        <p:txBody>
          <a:bodyPr/>
          <a:lstStyle/>
          <a:p>
            <a:fld id="{7164CA53-0813-4633-922E-237E1E88078B}" type="slidenum">
              <a:rPr lang="en-US" smtClean="0"/>
              <a:t>36</a:t>
            </a:fld>
            <a:endParaRPr lang="en-US"/>
          </a:p>
        </p:txBody>
      </p:sp>
    </p:spTree>
    <p:extLst>
      <p:ext uri="{BB962C8B-B14F-4D97-AF65-F5344CB8AC3E}">
        <p14:creationId xmlns:p14="http://schemas.microsoft.com/office/powerpoint/2010/main" val="385449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ea typeface="Calibri"/>
                <a:cs typeface="Calibri"/>
              </a:rPr>
              <a:t>MK-1.5 Minutes</a:t>
            </a:r>
          </a:p>
          <a:p>
            <a:r>
              <a:rPr lang="en-US">
                <a:ea typeface="Calibri"/>
                <a:cs typeface="Calibri"/>
              </a:rPr>
              <a:t>The models we are focusing on building will be a decision tree model [CLICK] and a naïve bayes model. [CLICK]</a:t>
            </a:r>
            <a:endParaRPr lang="en-US"/>
          </a:p>
          <a:p>
            <a:r>
              <a:rPr lang="en-US">
                <a:ea typeface="Calibri"/>
                <a:cs typeface="Calibri"/>
              </a:rPr>
              <a:t>Building these models will allow us to compare the different algorithmic approaches on the data. [CLICK]</a:t>
            </a:r>
          </a:p>
          <a:p>
            <a:r>
              <a:rPr lang="en-US">
                <a:ea typeface="Calibri"/>
                <a:cs typeface="Calibri"/>
              </a:rPr>
              <a:t>In addition to that the decision tree model requires very littler data preparation and [CLICK] is not effected by missing or extreme values.</a:t>
            </a:r>
          </a:p>
          <a:p>
            <a:r>
              <a:rPr lang="en-US">
                <a:ea typeface="Calibri"/>
                <a:cs typeface="Calibri"/>
              </a:rPr>
              <a:t>This model also handles our [CLICK] class imbalance issue, but could be very slow to train depending on the number of rows and columns used. [CLICK]</a:t>
            </a:r>
          </a:p>
          <a:p>
            <a:r>
              <a:rPr lang="en-US">
                <a:ea typeface="Calibri"/>
                <a:cs typeface="Calibri"/>
              </a:rPr>
              <a:t>On the other hand, the naïve bayes model is fast and can provide real-time predictions. [CLICK]</a:t>
            </a:r>
          </a:p>
          <a:p>
            <a:r>
              <a:rPr lang="en-US">
                <a:ea typeface="Calibri"/>
                <a:cs typeface="Calibri"/>
              </a:rPr>
              <a:t>This model also works really well with a high number of categorical columns, like the data we have. [CLICK]</a:t>
            </a:r>
          </a:p>
          <a:p>
            <a:r>
              <a:rPr lang="en-US">
                <a:ea typeface="Calibri"/>
                <a:cs typeface="Calibri"/>
              </a:rPr>
              <a:t>It can also outperform a decision tree model and be used to generatively produce likelihoods. [CLICK]</a:t>
            </a:r>
          </a:p>
          <a:p>
            <a:endParaRPr lang="en-US">
              <a:cs typeface="Calibri"/>
            </a:endParaRPr>
          </a:p>
          <a:p>
            <a:r>
              <a:rPr lang="en-US">
                <a:cs typeface="Calibri"/>
              </a:rPr>
              <a:t>Mention performance metrics that we will use</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37</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481153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MK-1.5 Minutes</a:t>
            </a:r>
          </a:p>
          <a:p>
            <a:r>
              <a:rPr lang="en-US"/>
              <a:t>As a review of the objective of this project, we are working to predict whether a rewards member will click on an email link.</a:t>
            </a:r>
            <a:endParaRPr lang="en-US">
              <a:ea typeface="Calibri"/>
              <a:cs typeface="Calibri"/>
            </a:endParaRPr>
          </a:p>
          <a:p>
            <a:r>
              <a:rPr lang="en-US"/>
              <a:t> </a:t>
            </a:r>
            <a:endParaRPr lang="en-US">
              <a:ea typeface="Calibri"/>
              <a:cs typeface="Calibri"/>
            </a:endParaRPr>
          </a:p>
          <a:p>
            <a:r>
              <a:rPr lang="en-US"/>
              <a:t>The fact that this is predictive question guides our approach in attempting to answer it. </a:t>
            </a:r>
            <a:endParaRPr lang="en-US">
              <a:ea typeface="Calibri"/>
              <a:cs typeface="Calibri"/>
            </a:endParaRPr>
          </a:p>
          <a:p>
            <a:r>
              <a:rPr lang="en-US"/>
              <a:t> </a:t>
            </a:r>
            <a:endParaRPr lang="en-US">
              <a:ea typeface="Calibri"/>
              <a:cs typeface="Calibri"/>
            </a:endParaRPr>
          </a:p>
          <a:p>
            <a:r>
              <a:rPr lang="en-US"/>
              <a:t>We believe that by answering this question we can help IHG understand who is more likely to click and they will be better equipped to select the best audiences for their email campaigns.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38</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84229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KH</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4</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8422935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47</a:t>
            </a:fld>
            <a:endParaRPr lang="en-US"/>
          </a:p>
        </p:txBody>
      </p:sp>
    </p:spTree>
    <p:extLst>
      <p:ext uri="{BB962C8B-B14F-4D97-AF65-F5344CB8AC3E}">
        <p14:creationId xmlns:p14="http://schemas.microsoft.com/office/powerpoint/2010/main" val="2215513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DA-1.5-</a:t>
            </a:r>
          </a:p>
          <a:p>
            <a:r>
              <a:rPr lang="en-US">
                <a:cs typeface="Calibri"/>
              </a:rPr>
              <a:t>Mention</a:t>
            </a:r>
            <a:r>
              <a:rPr lang="en-US" b="1">
                <a:cs typeface="Calibri"/>
              </a:rPr>
              <a:t> Reward Program Tenure</a:t>
            </a:r>
            <a:r>
              <a:rPr lang="en-US">
                <a:cs typeface="Calibri"/>
              </a:rPr>
              <a:t> as we had to develop that. &gt;additionally-&gt; tenure is important because a recent member might be on the look out for emails to get an idea of what the rewards program offers; </a:t>
            </a:r>
            <a:r>
              <a:rPr lang="en-US" b="1">
                <a:cs typeface="Calibri"/>
              </a:rPr>
              <a:t>Demographics: mention how we chose to exclude member city and state because of the large number of missing values and unique values. the Member/email interaction: </a:t>
            </a:r>
            <a:r>
              <a:rPr lang="en-US">
                <a:cs typeface="Calibri"/>
              </a:rPr>
              <a:t>mention Click Rate and how although it may seem obvious, we want to predict a click by using historical tendency to click as a predictor; </a:t>
            </a:r>
            <a:r>
              <a:rPr lang="en-US" b="1">
                <a:cs typeface="Calibri"/>
              </a:rPr>
              <a:t>Email campaign details</a:t>
            </a:r>
            <a:r>
              <a:rPr lang="en-US">
                <a:cs typeface="Calibri"/>
              </a:rPr>
              <a:t>: distinct number of campaign types received – point to drive here is that by know how many types of campaigns get send to a particular member, we can get an idea of the variety of campaigns they are targeted with Seasonal variables: Not just the stay and email interaction can explain a click – we want to include variables related to when the member gets an email because proximity to a travel holiday or day of the month they get the email could help us predict. </a:t>
            </a:r>
            <a:r>
              <a:rPr lang="en-US" b="1">
                <a:cs typeface="Calibri"/>
              </a:rPr>
              <a:t>Stay history: </a:t>
            </a:r>
            <a:r>
              <a:rPr lang="en-US">
                <a:cs typeface="Calibri"/>
              </a:rPr>
              <a:t>Something like the recency of a stay or whether or not they stayed, we hope can help predict. </a:t>
            </a:r>
            <a:r>
              <a:rPr lang="en-US" b="1">
                <a:cs typeface="Calibri"/>
              </a:rPr>
              <a:t>Stay tendencies:</a:t>
            </a:r>
            <a:r>
              <a:rPr lang="en-US">
                <a:cs typeface="Calibri"/>
              </a:rPr>
              <a:t> the hotel chain a member frequents can educate us in what emails they are more likely to click. </a:t>
            </a:r>
            <a:r>
              <a:rPr lang="en-US" b="1">
                <a:cs typeface="Calibri"/>
              </a:rPr>
              <a:t>Revenue and rewards:</a:t>
            </a:r>
            <a:r>
              <a:rPr lang="en-US">
                <a:cs typeface="Calibri"/>
              </a:rPr>
              <a:t> a member’s engagement with the rewards program by looking at the frequency of stays paid for by points and rewards could show a member that might be eager to receive more promotions and therefore click</a:t>
            </a:r>
          </a:p>
        </p:txBody>
      </p:sp>
      <p:sp>
        <p:nvSpPr>
          <p:cNvPr id="4" name="Slide Number Placeholder 3"/>
          <p:cNvSpPr>
            <a:spLocks noGrp="1"/>
          </p:cNvSpPr>
          <p:nvPr>
            <p:ph type="sldNum" sz="quarter" idx="5"/>
          </p:nvPr>
        </p:nvSpPr>
        <p:spPr/>
        <p:txBody>
          <a:bodyPr/>
          <a:lstStyle/>
          <a:p>
            <a:fld id="{7164CA53-0813-4633-922E-237E1E88078B}" type="slidenum">
              <a:rPr lang="en-US" smtClean="0"/>
              <a:t>49</a:t>
            </a:fld>
            <a:endParaRPr lang="en-US"/>
          </a:p>
        </p:txBody>
      </p:sp>
    </p:spTree>
    <p:extLst>
      <p:ext uri="{BB962C8B-B14F-4D97-AF65-F5344CB8AC3E}">
        <p14:creationId xmlns:p14="http://schemas.microsoft.com/office/powerpoint/2010/main" val="4031585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DA-1.5-</a:t>
            </a:r>
          </a:p>
          <a:p>
            <a:r>
              <a:rPr lang="en-US">
                <a:cs typeface="Calibri"/>
              </a:rPr>
              <a:t>Mention</a:t>
            </a:r>
            <a:r>
              <a:rPr lang="en-US" b="1">
                <a:cs typeface="Calibri"/>
              </a:rPr>
              <a:t> Reward Program Tenure</a:t>
            </a:r>
            <a:r>
              <a:rPr lang="en-US">
                <a:cs typeface="Calibri"/>
              </a:rPr>
              <a:t> as we had to develop that. &gt;additionally-&gt; tenure is important because a recent member might be on the look out for emails to get an idea of what the rewards program offers; </a:t>
            </a:r>
            <a:r>
              <a:rPr lang="en-US" b="1">
                <a:cs typeface="Calibri"/>
              </a:rPr>
              <a:t>Demographics: mention how we chose to exclude member city and state because of the large number of missing values and unique values. the Member/email interaction: </a:t>
            </a:r>
            <a:r>
              <a:rPr lang="en-US">
                <a:cs typeface="Calibri"/>
              </a:rPr>
              <a:t>mention Click Rate and how although it may seem obvious, we want to predict a click by using historical tendency to click as a predictor; </a:t>
            </a:r>
            <a:r>
              <a:rPr lang="en-US" b="1">
                <a:cs typeface="Calibri"/>
              </a:rPr>
              <a:t>Email campaign details</a:t>
            </a:r>
            <a:r>
              <a:rPr lang="en-US">
                <a:cs typeface="Calibri"/>
              </a:rPr>
              <a:t>: distinct number of campaign types received – point to drive here is that by know how many types of campaigns get send to a particular member, we can get an idea of the variety of campaigns they are targeted with Seasonal variables: Not just the stay and email interaction can explain a click – we want to include variables related to when the member gets an email because proximity to a travel holiday or day of the month they get the email could help us predict. </a:t>
            </a:r>
            <a:r>
              <a:rPr lang="en-US" b="1">
                <a:cs typeface="Calibri"/>
              </a:rPr>
              <a:t>Stay history: </a:t>
            </a:r>
            <a:r>
              <a:rPr lang="en-US">
                <a:cs typeface="Calibri"/>
              </a:rPr>
              <a:t>Something like the recency of a stay or whether or not they stayed, we hope can help predict. </a:t>
            </a:r>
            <a:r>
              <a:rPr lang="en-US" b="1">
                <a:cs typeface="Calibri"/>
              </a:rPr>
              <a:t>Stay tendencies:</a:t>
            </a:r>
            <a:r>
              <a:rPr lang="en-US">
                <a:cs typeface="Calibri"/>
              </a:rPr>
              <a:t> the hotel chain a member frequents can educate us in what emails they are more likely to click. </a:t>
            </a:r>
            <a:r>
              <a:rPr lang="en-US" b="1">
                <a:cs typeface="Calibri"/>
              </a:rPr>
              <a:t>Revenue and rewards:</a:t>
            </a:r>
            <a:r>
              <a:rPr lang="en-US">
                <a:cs typeface="Calibri"/>
              </a:rPr>
              <a:t> a member’s engagement with the rewards program by looking at the frequency of stays paid for by points and rewards could show a member that might be eager to receive more promotions and therefore click</a:t>
            </a:r>
          </a:p>
        </p:txBody>
      </p:sp>
      <p:sp>
        <p:nvSpPr>
          <p:cNvPr id="4" name="Slide Number Placeholder 3"/>
          <p:cNvSpPr>
            <a:spLocks noGrp="1"/>
          </p:cNvSpPr>
          <p:nvPr>
            <p:ph type="sldNum" sz="quarter" idx="5"/>
          </p:nvPr>
        </p:nvSpPr>
        <p:spPr/>
        <p:txBody>
          <a:bodyPr/>
          <a:lstStyle/>
          <a:p>
            <a:fld id="{7164CA53-0813-4633-922E-237E1E88078B}" type="slidenum">
              <a:rPr lang="en-US" smtClean="0"/>
              <a:t>51</a:t>
            </a:fld>
            <a:endParaRPr lang="en-US"/>
          </a:p>
        </p:txBody>
      </p:sp>
    </p:spTree>
    <p:extLst>
      <p:ext uri="{BB962C8B-B14F-4D97-AF65-F5344CB8AC3E}">
        <p14:creationId xmlns:p14="http://schemas.microsoft.com/office/powerpoint/2010/main" val="1685374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libri"/>
                          <a:cs typeface="Calibri"/>
                        </a:rPr>
                        <m:t>𝑃</m:t>
                      </m:r>
                      <m:d>
                        <m:dPr>
                          <m:ctrlPr>
                            <a:rPr lang="en-US" sz="1200" b="0" i="1" smtClean="0">
                              <a:latin typeface="Cambria Math" panose="02040503050406030204" pitchFamily="18" charset="0"/>
                              <a:ea typeface="Calibri"/>
                              <a:cs typeface="Calibri"/>
                            </a:rPr>
                          </m:ctrlPr>
                        </m:dPr>
                        <m:e>
                          <m:r>
                            <a:rPr lang="en-US" sz="1200" b="0" i="1" smtClean="0">
                              <a:latin typeface="Cambria Math" panose="02040503050406030204" pitchFamily="18" charset="0"/>
                              <a:ea typeface="Calibri"/>
                              <a:cs typeface="Calibri"/>
                            </a:rPr>
                            <m:t>𝑐𝑜𝑛𝑑𝑖𝑡𝑖𝑜𝑛𝑠</m:t>
                          </m:r>
                        </m:e>
                        <m:e>
                          <m:r>
                            <a:rPr lang="en-US" sz="1200" b="0" i="1" smtClean="0">
                              <a:latin typeface="Cambria Math" panose="02040503050406030204" pitchFamily="18" charset="0"/>
                              <a:ea typeface="Calibri"/>
                              <a:cs typeface="Calibri"/>
                            </a:rPr>
                            <m:t>𝐶𝑙𝑖𝑐𝑘</m:t>
                          </m:r>
                        </m:e>
                      </m:d>
                      <m:r>
                        <a:rPr lang="en-US" sz="1200" b="0" i="1" smtClean="0">
                          <a:latin typeface="Cambria Math" panose="02040503050406030204" pitchFamily="18" charset="0"/>
                          <a:ea typeface="Calibri"/>
                          <a:cs typeface="Calibri"/>
                        </a:rPr>
                        <m:t>=</m:t>
                      </m:r>
                      <m:f>
                        <m:fPr>
                          <m:ctrlPr>
                            <a:rPr lang="en-US" sz="1200" b="0" i="1" smtClean="0">
                              <a:latin typeface="Cambria Math" panose="02040503050406030204" pitchFamily="18" charset="0"/>
                              <a:cs typeface="Calibri"/>
                            </a:rPr>
                          </m:ctrlPr>
                        </m:fPr>
                        <m:num>
                          <m:r>
                            <a:rPr lang="en-US" sz="1200" b="0" i="1" smtClean="0">
                              <a:latin typeface="Cambria Math" panose="02040503050406030204" pitchFamily="18" charset="0"/>
                              <a:cs typeface="Calibri"/>
                            </a:rPr>
                            <m:t>𝑃</m:t>
                          </m:r>
                          <m:d>
                            <m:dPr>
                              <m:ctrlPr>
                                <a:rPr lang="en-US" sz="1200" b="0" i="1" smtClean="0">
                                  <a:latin typeface="Cambria Math" panose="02040503050406030204" pitchFamily="18" charset="0"/>
                                  <a:cs typeface="Calibri"/>
                                </a:rPr>
                              </m:ctrlPr>
                            </m:dPr>
                            <m:e>
                              <m:r>
                                <a:rPr lang="en-US" sz="1200" b="0" i="1" smtClean="0">
                                  <a:latin typeface="Cambria Math" panose="02040503050406030204" pitchFamily="18" charset="0"/>
                                  <a:cs typeface="Calibri"/>
                                </a:rPr>
                                <m:t>𝐶𝑙𝑖𝑐𝑘</m:t>
                              </m:r>
                            </m:e>
                            <m:e>
                              <m:r>
                                <a:rPr lang="en-US" sz="1200" b="0" i="1" smtClean="0">
                                  <a:latin typeface="Cambria Math" panose="02040503050406030204" pitchFamily="18" charset="0"/>
                                  <a:cs typeface="Calibri"/>
                                </a:rPr>
                                <m:t>𝑐𝑜𝑛𝑑𝑖𝑡𝑖𝑜𝑛𝑠</m:t>
                              </m:r>
                            </m:e>
                          </m:d>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𝑃</m:t>
                          </m:r>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𝑐𝑜𝑛𝑑𝑖𝑡𝑖𝑜𝑛𝑠</m:t>
                          </m:r>
                          <m:r>
                            <a:rPr lang="en-US" sz="1200" b="0" i="1" smtClean="0">
                              <a:latin typeface="Cambria Math" panose="02040503050406030204" pitchFamily="18" charset="0"/>
                              <a:cs typeface="Calibri"/>
                            </a:rPr>
                            <m:t>)</m:t>
                          </m:r>
                        </m:num>
                        <m:den>
                          <m:r>
                            <a:rPr lang="en-US" sz="1200" b="0" i="1" smtClean="0">
                              <a:latin typeface="Cambria Math" panose="02040503050406030204" pitchFamily="18" charset="0"/>
                              <a:cs typeface="Calibri"/>
                            </a:rPr>
                            <m:t>𝑃</m:t>
                          </m:r>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𝐶𝑙𝑖𝑐𝑘</m:t>
                          </m:r>
                          <m:r>
                            <a:rPr lang="en-US" sz="1200" b="0" i="1" smtClean="0">
                              <a:latin typeface="Cambria Math" panose="02040503050406030204" pitchFamily="18" charset="0"/>
                              <a:cs typeface="Calibri"/>
                            </a:rPr>
                            <m:t>)</m:t>
                          </m:r>
                        </m:den>
                      </m:f>
                    </m:oMath>
                  </m:oMathPara>
                </a14:m>
                <a:endParaRPr lang="en-US"/>
              </a:p>
            </p:txBody>
          </p:sp>
        </mc:Choice>
        <mc:Fallback>
          <p:sp>
            <p:nvSpPr>
              <p:cNvPr id="3" name="Notes Placeholder 2"/>
              <p:cNvSpPr>
                <a:spLocks noGrp="1"/>
              </p:cNvSpPr>
              <p:nvPr>
                <p:ph type="body" idx="1"/>
              </p:nvPr>
            </p:nvSpPr>
            <p:spPr/>
            <p:txBody>
              <a:bodyPr/>
              <a:lstStyle/>
              <a:p>
                <a:pPr/>
                <a:r>
                  <a:rPr lang="en-US" sz="1200" b="0" i="0">
                    <a:latin typeface="Cambria Math" panose="02040503050406030204" pitchFamily="18" charset="0"/>
                    <a:ea typeface="Calibri"/>
                    <a:cs typeface="Calibri"/>
                  </a:rPr>
                  <a:t>𝑃</a:t>
                </a:r>
                <a:r>
                  <a:rPr lang="en-US" sz="1200" b="0" i="0">
                    <a:latin typeface="Cambria Math" panose="02040503050406030204" pitchFamily="18" charset="0"/>
                    <a:cs typeface="Calibri"/>
                  </a:rPr>
                  <a:t>(</a:t>
                </a:r>
                <a:r>
                  <a:rPr lang="en-US" sz="1200" b="0" i="0">
                    <a:latin typeface="Cambria Math" panose="02040503050406030204" pitchFamily="18" charset="0"/>
                    <a:ea typeface="Calibri"/>
                    <a:cs typeface="Calibri"/>
                  </a:rPr>
                  <a:t>𝑐𝑜𝑛𝑑𝑖𝑡𝑖𝑜𝑛𝑠│𝐶𝑙𝑖𝑐𝑘)=</a:t>
                </a:r>
                <a:r>
                  <a:rPr lang="en-US" sz="1200" b="0" i="0">
                    <a:latin typeface="Cambria Math" panose="02040503050406030204" pitchFamily="18" charset="0"/>
                    <a:cs typeface="Calibri"/>
                  </a:rPr>
                  <a:t>(𝑃(𝐶𝑙𝑖𝑐𝑘│𝑐𝑜𝑛𝑑𝑖𝑡𝑖𝑜𝑛𝑠)∗𝑃(𝑐𝑜𝑛𝑑𝑖𝑡𝑖𝑜𝑛𝑠))/(𝑃(𝐶𝑙𝑖𝑐𝑘))</a:t>
                </a:r>
                <a:endParaRPr lang="en-US"/>
              </a:p>
            </p:txBody>
          </p:sp>
        </mc:Fallback>
      </mc:AlternateContent>
      <p:sp>
        <p:nvSpPr>
          <p:cNvPr id="4" name="Slide Number Placeholder 3"/>
          <p:cNvSpPr>
            <a:spLocks noGrp="1"/>
          </p:cNvSpPr>
          <p:nvPr>
            <p:ph type="sldNum" sz="quarter" idx="5"/>
          </p:nvPr>
        </p:nvSpPr>
        <p:spPr/>
        <p:txBody>
          <a:bodyPr/>
          <a:lstStyle/>
          <a:p>
            <a:fld id="{7164CA53-0813-4633-922E-237E1E88078B}" type="slidenum">
              <a:rPr lang="en-US" smtClean="0"/>
              <a:t>52</a:t>
            </a:fld>
            <a:endParaRPr lang="en-US"/>
          </a:p>
        </p:txBody>
      </p:sp>
    </p:spTree>
    <p:extLst>
      <p:ext uri="{BB962C8B-B14F-4D97-AF65-F5344CB8AC3E}">
        <p14:creationId xmlns:p14="http://schemas.microsoft.com/office/powerpoint/2010/main" val="22664823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ea typeface="Calibri"/>
                          <a:cs typeface="Calibri"/>
                        </a:rPr>
                        <m:t>𝑃</m:t>
                      </m:r>
                      <m:d>
                        <m:dPr>
                          <m:ctrlPr>
                            <a:rPr lang="en-US" sz="1200" b="0" i="1" smtClean="0">
                              <a:latin typeface="Cambria Math" panose="02040503050406030204" pitchFamily="18" charset="0"/>
                              <a:ea typeface="Calibri"/>
                              <a:cs typeface="Calibri"/>
                            </a:rPr>
                          </m:ctrlPr>
                        </m:dPr>
                        <m:e>
                          <m:r>
                            <a:rPr lang="en-US" sz="1200" b="0" i="1" smtClean="0">
                              <a:latin typeface="Cambria Math" panose="02040503050406030204" pitchFamily="18" charset="0"/>
                              <a:ea typeface="Calibri"/>
                              <a:cs typeface="Calibri"/>
                            </a:rPr>
                            <m:t>𝑐𝑜𝑛𝑑𝑖𝑡𝑖𝑜𝑛𝑠</m:t>
                          </m:r>
                        </m:e>
                        <m:e>
                          <m:r>
                            <a:rPr lang="en-US" sz="1200" b="0" i="1" smtClean="0">
                              <a:latin typeface="Cambria Math" panose="02040503050406030204" pitchFamily="18" charset="0"/>
                              <a:ea typeface="Calibri"/>
                              <a:cs typeface="Calibri"/>
                            </a:rPr>
                            <m:t>𝐶𝑙𝑖𝑐𝑘</m:t>
                          </m:r>
                        </m:e>
                      </m:d>
                      <m:r>
                        <a:rPr lang="en-US" sz="1200" b="0" i="1" smtClean="0">
                          <a:latin typeface="Cambria Math" panose="02040503050406030204" pitchFamily="18" charset="0"/>
                          <a:ea typeface="Calibri"/>
                          <a:cs typeface="Calibri"/>
                        </a:rPr>
                        <m:t>=</m:t>
                      </m:r>
                      <m:f>
                        <m:fPr>
                          <m:ctrlPr>
                            <a:rPr lang="en-US" sz="1200" b="0" i="1" smtClean="0">
                              <a:latin typeface="Cambria Math" panose="02040503050406030204" pitchFamily="18" charset="0"/>
                              <a:cs typeface="Calibri"/>
                            </a:rPr>
                          </m:ctrlPr>
                        </m:fPr>
                        <m:num>
                          <m:r>
                            <a:rPr lang="en-US" sz="1200" b="0" i="1" smtClean="0">
                              <a:latin typeface="Cambria Math" panose="02040503050406030204" pitchFamily="18" charset="0"/>
                              <a:cs typeface="Calibri"/>
                            </a:rPr>
                            <m:t>𝑃</m:t>
                          </m:r>
                          <m:d>
                            <m:dPr>
                              <m:ctrlPr>
                                <a:rPr lang="en-US" sz="1200" b="0" i="1" smtClean="0">
                                  <a:latin typeface="Cambria Math" panose="02040503050406030204" pitchFamily="18" charset="0"/>
                                  <a:cs typeface="Calibri"/>
                                </a:rPr>
                              </m:ctrlPr>
                            </m:dPr>
                            <m:e>
                              <m:r>
                                <a:rPr lang="en-US" sz="1200" b="0" i="1" smtClean="0">
                                  <a:latin typeface="Cambria Math" panose="02040503050406030204" pitchFamily="18" charset="0"/>
                                  <a:cs typeface="Calibri"/>
                                </a:rPr>
                                <m:t>𝐶𝑙𝑖𝑐𝑘</m:t>
                              </m:r>
                            </m:e>
                            <m:e>
                              <m:r>
                                <a:rPr lang="en-US" sz="1200" b="0" i="1" smtClean="0">
                                  <a:latin typeface="Cambria Math" panose="02040503050406030204" pitchFamily="18" charset="0"/>
                                  <a:cs typeface="Calibri"/>
                                </a:rPr>
                                <m:t>𝑐𝑜𝑛𝑑𝑖𝑡𝑖𝑜𝑛𝑠</m:t>
                              </m:r>
                            </m:e>
                          </m:d>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𝑃</m:t>
                          </m:r>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𝑐𝑜𝑛𝑑𝑖𝑡𝑖𝑜𝑛𝑠</m:t>
                          </m:r>
                          <m:r>
                            <a:rPr lang="en-US" sz="1200" b="0" i="1" smtClean="0">
                              <a:latin typeface="Cambria Math" panose="02040503050406030204" pitchFamily="18" charset="0"/>
                              <a:cs typeface="Calibri"/>
                            </a:rPr>
                            <m:t>)</m:t>
                          </m:r>
                        </m:num>
                        <m:den>
                          <m:r>
                            <a:rPr lang="en-US" sz="1200" b="0" i="1" smtClean="0">
                              <a:latin typeface="Cambria Math" panose="02040503050406030204" pitchFamily="18" charset="0"/>
                              <a:cs typeface="Calibri"/>
                            </a:rPr>
                            <m:t>𝑃</m:t>
                          </m:r>
                          <m:r>
                            <a:rPr lang="en-US" sz="1200" b="0" i="1" smtClean="0">
                              <a:latin typeface="Cambria Math" panose="02040503050406030204" pitchFamily="18" charset="0"/>
                              <a:cs typeface="Calibri"/>
                            </a:rPr>
                            <m:t>(</m:t>
                          </m:r>
                          <m:r>
                            <a:rPr lang="en-US" sz="1200" b="0" i="1" smtClean="0">
                              <a:latin typeface="Cambria Math" panose="02040503050406030204" pitchFamily="18" charset="0"/>
                              <a:cs typeface="Calibri"/>
                            </a:rPr>
                            <m:t>𝐶𝑙𝑖𝑐𝑘</m:t>
                          </m:r>
                          <m:r>
                            <a:rPr lang="en-US" sz="1200" b="0" i="1" smtClean="0">
                              <a:latin typeface="Cambria Math" panose="02040503050406030204" pitchFamily="18" charset="0"/>
                              <a:cs typeface="Calibri"/>
                            </a:rPr>
                            <m:t>)</m:t>
                          </m:r>
                        </m:den>
                      </m:f>
                    </m:oMath>
                  </m:oMathPara>
                </a14:m>
                <a:endParaRPr lang="en-US"/>
              </a:p>
            </p:txBody>
          </p:sp>
        </mc:Choice>
        <mc:Fallback>
          <p:sp>
            <p:nvSpPr>
              <p:cNvPr id="3" name="Notes Placeholder 2"/>
              <p:cNvSpPr>
                <a:spLocks noGrp="1"/>
              </p:cNvSpPr>
              <p:nvPr>
                <p:ph type="body" idx="1"/>
              </p:nvPr>
            </p:nvSpPr>
            <p:spPr/>
            <p:txBody>
              <a:bodyPr/>
              <a:lstStyle/>
              <a:p>
                <a:pPr/>
                <a:r>
                  <a:rPr lang="en-US" sz="1200" b="0" i="0">
                    <a:latin typeface="Cambria Math" panose="02040503050406030204" pitchFamily="18" charset="0"/>
                    <a:ea typeface="Calibri"/>
                    <a:cs typeface="Calibri"/>
                  </a:rPr>
                  <a:t>𝑃</a:t>
                </a:r>
                <a:r>
                  <a:rPr lang="en-US" sz="1200" b="0" i="0">
                    <a:latin typeface="Cambria Math" panose="02040503050406030204" pitchFamily="18" charset="0"/>
                    <a:cs typeface="Calibri"/>
                  </a:rPr>
                  <a:t>(</a:t>
                </a:r>
                <a:r>
                  <a:rPr lang="en-US" sz="1200" b="0" i="0">
                    <a:latin typeface="Cambria Math" panose="02040503050406030204" pitchFamily="18" charset="0"/>
                    <a:ea typeface="Calibri"/>
                    <a:cs typeface="Calibri"/>
                  </a:rPr>
                  <a:t>𝑐𝑜𝑛𝑑𝑖𝑡𝑖𝑜𝑛𝑠│𝐶𝑙𝑖𝑐𝑘)=</a:t>
                </a:r>
                <a:r>
                  <a:rPr lang="en-US" sz="1200" b="0" i="0">
                    <a:latin typeface="Cambria Math" panose="02040503050406030204" pitchFamily="18" charset="0"/>
                    <a:cs typeface="Calibri"/>
                  </a:rPr>
                  <a:t>(𝑃(𝐶𝑙𝑖𝑐𝑘│𝑐𝑜𝑛𝑑𝑖𝑡𝑖𝑜𝑛𝑠)∗𝑃(𝑐𝑜𝑛𝑑𝑖𝑡𝑖𝑜𝑛𝑠))/(𝑃(𝐶𝑙𝑖𝑐𝑘))</a:t>
                </a:r>
                <a:endParaRPr lang="en-US"/>
              </a:p>
            </p:txBody>
          </p:sp>
        </mc:Fallback>
      </mc:AlternateContent>
      <p:sp>
        <p:nvSpPr>
          <p:cNvPr id="4" name="Slide Number Placeholder 3"/>
          <p:cNvSpPr>
            <a:spLocks noGrp="1"/>
          </p:cNvSpPr>
          <p:nvPr>
            <p:ph type="sldNum" sz="quarter" idx="5"/>
          </p:nvPr>
        </p:nvSpPr>
        <p:spPr/>
        <p:txBody>
          <a:bodyPr/>
          <a:lstStyle/>
          <a:p>
            <a:fld id="{7164CA53-0813-4633-922E-237E1E88078B}" type="slidenum">
              <a:rPr lang="en-US" smtClean="0"/>
              <a:t>53</a:t>
            </a:fld>
            <a:endParaRPr lang="en-US"/>
          </a:p>
        </p:txBody>
      </p:sp>
    </p:spTree>
    <p:extLst>
      <p:ext uri="{BB962C8B-B14F-4D97-AF65-F5344CB8AC3E}">
        <p14:creationId xmlns:p14="http://schemas.microsoft.com/office/powerpoint/2010/main" val="3545826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54</a:t>
            </a:fld>
            <a:endParaRPr lang="en-US"/>
          </a:p>
        </p:txBody>
      </p:sp>
    </p:spTree>
    <p:extLst>
      <p:ext uri="{BB962C8B-B14F-4D97-AF65-F5344CB8AC3E}">
        <p14:creationId xmlns:p14="http://schemas.microsoft.com/office/powerpoint/2010/main" val="4105642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Recall measures the percentage of actual clicks our model was able to predict correctly</a:t>
            </a:r>
            <a:endParaRPr lang="en-US"/>
          </a:p>
          <a:p>
            <a:r>
              <a:rPr lang="en-US"/>
              <a:t>ROC is an area under the curve measure that tells us how much the models are capable of distinguishing between a click or no click.</a:t>
            </a:r>
            <a:endParaRPr lang="en-US">
              <a:cs typeface="Calibri"/>
            </a:endParaRPr>
          </a:p>
          <a:p>
            <a:r>
              <a:rPr lang="en-US">
                <a:cs typeface="Calibri"/>
              </a:rPr>
              <a:t>Both work well with imbalanced data sets like the one we are working with due to the 1% average click rate</a:t>
            </a:r>
          </a:p>
          <a:p>
            <a:endParaRPr lang="en-US">
              <a:cs typeface="Calibri"/>
            </a:endParaRPr>
          </a:p>
          <a:p>
            <a:r>
              <a:rPr lang="en-US">
                <a:cs typeface="Calibri"/>
              </a:rPr>
              <a:t>#############################################################################################################</a:t>
            </a:r>
          </a:p>
          <a:p>
            <a:r>
              <a:rPr lang="en-US"/>
              <a:t>#############################################################################################################</a:t>
            </a:r>
            <a:endParaRPr lang="en-US">
              <a:cs typeface="Calibri"/>
            </a:endParaRPr>
          </a:p>
          <a:p>
            <a:endParaRPr lang="en-US"/>
          </a:p>
          <a:p>
            <a:r>
              <a:rPr lang="en-US"/>
              <a:t>Our model returns the probability that a member with given attributes will click vs not click.</a:t>
            </a:r>
            <a:endParaRPr lang="en-US">
              <a:cs typeface="Calibri"/>
            </a:endParaRPr>
          </a:p>
          <a:p>
            <a:r>
              <a:rPr lang="en-US"/>
              <a:t>We can measure the reliability of our model by many measures such as precision, recall, and an f1_score.</a:t>
            </a:r>
            <a:endParaRPr lang="en-US">
              <a:cs typeface="Calibri"/>
            </a:endParaRPr>
          </a:p>
          <a:p>
            <a:r>
              <a:rPr lang="en-US"/>
              <a:t>Precision accounts for the percentage of members the model correctly </a:t>
            </a:r>
            <a:r>
              <a:rPr lang="en-US" err="1"/>
              <a:t>identitfies</a:t>
            </a:r>
            <a:r>
              <a:rPr lang="en-US"/>
              <a:t> out of all members the model predicted to click. </a:t>
            </a:r>
            <a:endParaRPr lang="en-US">
              <a:cs typeface="Calibri"/>
            </a:endParaRPr>
          </a:p>
          <a:p>
            <a:r>
              <a:rPr lang="en-US"/>
              <a:t>On the other hand, recall measures the percentage of members the model correctly </a:t>
            </a:r>
            <a:r>
              <a:rPr lang="en-US" err="1"/>
              <a:t>identitfies</a:t>
            </a:r>
            <a:r>
              <a:rPr lang="en-US"/>
              <a:t> out of all members that clicked.</a:t>
            </a:r>
            <a:endParaRPr lang="en-US">
              <a:cs typeface="Calibri"/>
            </a:endParaRPr>
          </a:p>
          <a:p>
            <a:r>
              <a:rPr lang="en-US"/>
              <a:t>The f1_score combines the precision and recall of the model and allows for a single measure to accounts for these ideas.</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56</a:t>
            </a:fld>
            <a:endParaRPr lang="en-US"/>
          </a:p>
        </p:txBody>
      </p:sp>
    </p:spTree>
    <p:extLst>
      <p:ext uri="{BB962C8B-B14F-4D97-AF65-F5344CB8AC3E}">
        <p14:creationId xmlns:p14="http://schemas.microsoft.com/office/powerpoint/2010/main" val="2070848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57</a:t>
            </a:fld>
            <a:endParaRPr lang="en-US"/>
          </a:p>
        </p:txBody>
      </p:sp>
    </p:spTree>
    <p:extLst>
      <p:ext uri="{BB962C8B-B14F-4D97-AF65-F5344CB8AC3E}">
        <p14:creationId xmlns:p14="http://schemas.microsoft.com/office/powerpoint/2010/main" val="2808033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58</a:t>
            </a:fld>
            <a:endParaRPr lang="en-US"/>
          </a:p>
        </p:txBody>
      </p:sp>
    </p:spTree>
    <p:extLst>
      <p:ext uri="{BB962C8B-B14F-4D97-AF65-F5344CB8AC3E}">
        <p14:creationId xmlns:p14="http://schemas.microsoft.com/office/powerpoint/2010/main" val="21139473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59</a:t>
            </a:fld>
            <a:endParaRPr lang="en-US"/>
          </a:p>
        </p:txBody>
      </p:sp>
    </p:spTree>
    <p:extLst>
      <p:ext uri="{BB962C8B-B14F-4D97-AF65-F5344CB8AC3E}">
        <p14:creationId xmlns:p14="http://schemas.microsoft.com/office/powerpoint/2010/main" val="4081484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KH</a:t>
            </a:r>
          </a:p>
          <a:p>
            <a:endParaRPr lang="en-US">
              <a:ea typeface="Calibri"/>
              <a:cs typeface="Calibri"/>
            </a:endParaRP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5</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797778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Recall measures the percentage of actual clicks our model was able to predict correctly</a:t>
            </a:r>
            <a:endParaRPr lang="en-US"/>
          </a:p>
          <a:p>
            <a:r>
              <a:rPr lang="en-US"/>
              <a:t>ROC is an area under the curve measure that tells us how much the models are capable of distinguishing between a click or no click.</a:t>
            </a:r>
            <a:endParaRPr lang="en-US">
              <a:cs typeface="Calibri"/>
            </a:endParaRPr>
          </a:p>
          <a:p>
            <a:r>
              <a:rPr lang="en-US">
                <a:cs typeface="Calibri"/>
              </a:rPr>
              <a:t>Both work well with imbalanced data sets like the one we are working with due to the 1% average click rate</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60</a:t>
            </a:fld>
            <a:endParaRPr lang="en-US"/>
          </a:p>
        </p:txBody>
      </p:sp>
    </p:spTree>
    <p:extLst>
      <p:ext uri="{BB962C8B-B14F-4D97-AF65-F5344CB8AC3E}">
        <p14:creationId xmlns:p14="http://schemas.microsoft.com/office/powerpoint/2010/main" val="16082148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61</a:t>
            </a:fld>
            <a:endParaRPr lang="en-US"/>
          </a:p>
        </p:txBody>
      </p:sp>
    </p:spTree>
    <p:extLst>
      <p:ext uri="{BB962C8B-B14F-4D97-AF65-F5344CB8AC3E}">
        <p14:creationId xmlns:p14="http://schemas.microsoft.com/office/powerpoint/2010/main" val="3501712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62</a:t>
            </a:fld>
            <a:endParaRPr lang="en-US"/>
          </a:p>
        </p:txBody>
      </p:sp>
    </p:spTree>
    <p:extLst>
      <p:ext uri="{BB962C8B-B14F-4D97-AF65-F5344CB8AC3E}">
        <p14:creationId xmlns:p14="http://schemas.microsoft.com/office/powerpoint/2010/main" val="1627046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63</a:t>
            </a:fld>
            <a:endParaRPr lang="en-US"/>
          </a:p>
        </p:txBody>
      </p:sp>
    </p:spTree>
    <p:extLst>
      <p:ext uri="{BB962C8B-B14F-4D97-AF65-F5344CB8AC3E}">
        <p14:creationId xmlns:p14="http://schemas.microsoft.com/office/powerpoint/2010/main" val="1430145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N</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64</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30825081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N</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65</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729916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N</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67</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481153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select the best features from the 300 we created; we used a Chi-Square test.</a:t>
            </a:r>
          </a:p>
          <a:p>
            <a:r>
              <a:rPr lang="en-US"/>
              <a:t>The Chi-Square test can be applied to compare the observed frequency of clicks across an attributes range to the expected frequency.</a:t>
            </a:r>
          </a:p>
          <a:p>
            <a:r>
              <a:rPr lang="en-US"/>
              <a:t>As a result, we receive a difference in what we observe and what we expect for each email attribute, and we can compare these differences.</a:t>
            </a:r>
          </a:p>
          <a:p>
            <a:r>
              <a:rPr lang="en-US"/>
              <a:t>This information is valuable for a marketing team because it can help identify which email attributes are more highly associated with click by identifying the attributes with the largest difference.</a:t>
            </a:r>
          </a:p>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68</a:t>
            </a:fld>
            <a:endParaRPr lang="en-US"/>
          </a:p>
        </p:txBody>
      </p:sp>
    </p:spTree>
    <p:extLst>
      <p:ext uri="{BB962C8B-B14F-4D97-AF65-F5344CB8AC3E}">
        <p14:creationId xmlns:p14="http://schemas.microsoft.com/office/powerpoint/2010/main" val="3986460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69</a:t>
            </a:fld>
            <a:endParaRPr lang="en-US"/>
          </a:p>
        </p:txBody>
      </p:sp>
    </p:spTree>
    <p:extLst>
      <p:ext uri="{BB962C8B-B14F-4D97-AF65-F5344CB8AC3E}">
        <p14:creationId xmlns:p14="http://schemas.microsoft.com/office/powerpoint/2010/main" val="816091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164CA53-0813-4633-922E-237E1E88078B}" type="slidenum">
              <a:rPr lang="en-US" smtClean="0"/>
              <a:t>6</a:t>
            </a:fld>
            <a:endParaRPr lang="en-US"/>
          </a:p>
        </p:txBody>
      </p:sp>
    </p:spTree>
    <p:extLst>
      <p:ext uri="{BB962C8B-B14F-4D97-AF65-F5344CB8AC3E}">
        <p14:creationId xmlns:p14="http://schemas.microsoft.com/office/powerpoint/2010/main" val="2511618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N</a:t>
            </a:r>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7</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2147589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a:t>
            </a:r>
          </a:p>
        </p:txBody>
      </p:sp>
      <p:sp>
        <p:nvSpPr>
          <p:cNvPr id="4" name="Slide Number Placeholder 3"/>
          <p:cNvSpPr>
            <a:spLocks noGrp="1"/>
          </p:cNvSpPr>
          <p:nvPr>
            <p:ph type="sldNum" sz="quarter" idx="5"/>
          </p:nvPr>
        </p:nvSpPr>
        <p:spPr/>
        <p:txBody>
          <a:bodyPr/>
          <a:lstStyle/>
          <a:p>
            <a:fld id="{7164CA53-0813-4633-922E-237E1E88078B}" type="slidenum">
              <a:rPr lang="en-US" smtClean="0"/>
              <a:t>8</a:t>
            </a:fld>
            <a:endParaRPr lang="en-US"/>
          </a:p>
        </p:txBody>
      </p:sp>
    </p:spTree>
    <p:extLst>
      <p:ext uri="{BB962C8B-B14F-4D97-AF65-F5344CB8AC3E}">
        <p14:creationId xmlns:p14="http://schemas.microsoft.com/office/powerpoint/2010/main" val="390818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27275" y="531813"/>
            <a:ext cx="4710113" cy="2651125"/>
          </a:xfrm>
        </p:spPr>
      </p:sp>
      <p:sp>
        <p:nvSpPr>
          <p:cNvPr id="3" name="Notes Placeholder 2"/>
          <p:cNvSpPr>
            <a:spLocks noGrp="1"/>
          </p:cNvSpPr>
          <p:nvPr>
            <p:ph type="body" idx="1"/>
          </p:nvPr>
        </p:nvSpPr>
        <p:spPr/>
        <p:txBody>
          <a:bodyPr/>
          <a:lstStyle/>
          <a:p>
            <a:r>
              <a:rPr lang="en-US">
                <a:cs typeface="Calibri"/>
              </a:rPr>
              <a:t>DA-</a:t>
            </a:r>
            <a:endParaRPr lang="en-US"/>
          </a:p>
        </p:txBody>
      </p:sp>
      <p:sp>
        <p:nvSpPr>
          <p:cNvPr id="4" name="Slide Number Placeholder 3"/>
          <p:cNvSpPr>
            <a:spLocks noGrp="1"/>
          </p:cNvSpPr>
          <p:nvPr>
            <p:ph type="sldNum" sz="quarter" idx="10"/>
          </p:nvPr>
        </p:nvSpPr>
        <p:spPr>
          <a:xfrm>
            <a:off x="5303890" y="6722303"/>
            <a:ext cx="4057643" cy="353240"/>
          </a:xfrm>
          <a:prstGeom prst="rect">
            <a:avLst/>
          </a:prstGeom>
        </p:spPr>
        <p:txBody>
          <a:bodyPr/>
          <a:lstStyle/>
          <a:p>
            <a:pPr defTabSz="791109">
              <a:defRPr/>
            </a:pPr>
            <a:fld id="{E2837AEA-0F26-403D-86C3-6B5434EF52F9}" type="slidenum">
              <a:rPr lang="en-US">
                <a:solidFill>
                  <a:prstClr val="black"/>
                </a:solidFill>
                <a:latin typeface="Avenir Medium" panose="02000503020000020003"/>
              </a:rPr>
              <a:pPr defTabSz="791109">
                <a:defRPr/>
              </a:pPr>
              <a:t>9</a:t>
            </a:fld>
            <a:endParaRPr lang="en-US">
              <a:solidFill>
                <a:prstClr val="black"/>
              </a:solidFill>
              <a:latin typeface="Avenir Medium" panose="02000503020000020003"/>
            </a:endParaRPr>
          </a:p>
        </p:txBody>
      </p:sp>
    </p:spTree>
    <p:extLst>
      <p:ext uri="{BB962C8B-B14F-4D97-AF65-F5344CB8AC3E}">
        <p14:creationId xmlns:p14="http://schemas.microsoft.com/office/powerpoint/2010/main" val="111133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7164CA53-0813-4633-922E-237E1E88078B}" type="slidenum">
              <a:rPr lang="en-US" smtClean="0"/>
              <a:t>10</a:t>
            </a:fld>
            <a:endParaRPr lang="en-US"/>
          </a:p>
        </p:txBody>
      </p:sp>
    </p:spTree>
    <p:extLst>
      <p:ext uri="{BB962C8B-B14F-4D97-AF65-F5344CB8AC3E}">
        <p14:creationId xmlns:p14="http://schemas.microsoft.com/office/powerpoint/2010/main" val="38731080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DA6EF6-6713-4125-8690-A14CC60C1478}"/>
              </a:ext>
            </a:extLst>
          </p:cNvPr>
          <p:cNvSpPr/>
          <p:nvPr userDrawn="1"/>
        </p:nvSpPr>
        <p:spPr>
          <a:xfrm>
            <a:off x="6039679" y="0"/>
            <a:ext cx="52652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panose="02000503020000020003"/>
            </a:endParaRP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pic>
        <p:nvPicPr>
          <p:cNvPr id="9" name="Picture 8">
            <a:extLst>
              <a:ext uri="{FF2B5EF4-FFF2-40B4-BE49-F238E27FC236}">
                <a16:creationId xmlns:a16="http://schemas.microsoft.com/office/drawing/2014/main" id="{37239CCE-BD94-4D60-9A7B-B7280413AA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80DAF6FD-1392-436A-9B87-78CB7B9798AD}"/>
              </a:ext>
            </a:extLst>
          </p:cNvPr>
          <p:cNvPicPr>
            <a:picLocks noChangeAspect="1"/>
          </p:cNvPicPr>
          <p:nvPr userDrawn="1"/>
        </p:nvPicPr>
        <p:blipFill>
          <a:blip r:embed="rId3"/>
          <a:stretch>
            <a:fillRect/>
          </a:stretch>
        </p:blipFill>
        <p:spPr>
          <a:xfrm>
            <a:off x="1598817" y="1983144"/>
            <a:ext cx="2853911" cy="2891711"/>
          </a:xfrm>
          <a:prstGeom prst="rect">
            <a:avLst/>
          </a:prstGeom>
        </p:spPr>
      </p:pic>
      <p:sp>
        <p:nvSpPr>
          <p:cNvPr id="12" name="Text Placeholder 2">
            <a:extLst>
              <a:ext uri="{FF2B5EF4-FFF2-40B4-BE49-F238E27FC236}">
                <a16:creationId xmlns:a16="http://schemas.microsoft.com/office/drawing/2014/main" id="{98639F24-0DEB-4D5C-B380-E1FB141EDD8A}"/>
              </a:ext>
            </a:extLst>
          </p:cNvPr>
          <p:cNvSpPr>
            <a:spLocks noGrp="1"/>
          </p:cNvSpPr>
          <p:nvPr>
            <p:ph type="body" sz="quarter" idx="13" hasCustomPrompt="1"/>
          </p:nvPr>
        </p:nvSpPr>
        <p:spPr>
          <a:xfrm>
            <a:off x="6813549" y="1983144"/>
            <a:ext cx="4660900" cy="1494018"/>
          </a:xfrm>
          <a:prstGeom prst="rect">
            <a:avLst/>
          </a:prstGeom>
        </p:spPr>
        <p:txBody>
          <a:bodyPr/>
          <a:lstStyle>
            <a:lvl1pPr marL="0" indent="0" algn="ctr">
              <a:buNone/>
              <a:defRPr sz="44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Title</a:t>
            </a:r>
          </a:p>
        </p:txBody>
      </p:sp>
      <p:sp>
        <p:nvSpPr>
          <p:cNvPr id="13" name="Text Placeholder 2">
            <a:extLst>
              <a:ext uri="{FF2B5EF4-FFF2-40B4-BE49-F238E27FC236}">
                <a16:creationId xmlns:a16="http://schemas.microsoft.com/office/drawing/2014/main" id="{C9032575-5962-4365-8CA6-190696171A71}"/>
              </a:ext>
            </a:extLst>
          </p:cNvPr>
          <p:cNvSpPr>
            <a:spLocks noGrp="1"/>
          </p:cNvSpPr>
          <p:nvPr>
            <p:ph type="body" sz="quarter" idx="14" hasCustomPrompt="1"/>
          </p:nvPr>
        </p:nvSpPr>
        <p:spPr>
          <a:xfrm>
            <a:off x="6813549" y="3477162"/>
            <a:ext cx="4660900" cy="512762"/>
          </a:xfrm>
          <a:prstGeom prst="rect">
            <a:avLst/>
          </a:prstGeom>
        </p:spPr>
        <p:txBody>
          <a:bodyPr/>
          <a:lstStyle>
            <a:lvl1pPr marL="0" indent="0" algn="ctr">
              <a:buNone/>
              <a:defRPr sz="32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spTree>
    <p:extLst>
      <p:ext uri="{BB962C8B-B14F-4D97-AF65-F5344CB8AC3E}">
        <p14:creationId xmlns:p14="http://schemas.microsoft.com/office/powerpoint/2010/main" val="55121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with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2791242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041118"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1731098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7999" y="204513"/>
            <a:ext cx="10236427"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2359002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C8967C-5DE1-8542-B6F8-DE583745C775}"/>
              </a:ext>
            </a:extLst>
          </p:cNvPr>
          <p:cNvGrpSpPr/>
          <p:nvPr userDrawn="1"/>
        </p:nvGrpSpPr>
        <p:grpSpPr>
          <a:xfrm>
            <a:off x="0" y="-1"/>
            <a:ext cx="12192000" cy="6858001"/>
            <a:chOff x="0" y="-1"/>
            <a:chExt cx="12192000" cy="6858001"/>
          </a:xfrm>
        </p:grpSpPr>
        <p:pic>
          <p:nvPicPr>
            <p:cNvPr id="8" name="Picture 7">
              <a:extLst>
                <a:ext uri="{FF2B5EF4-FFF2-40B4-BE49-F238E27FC236}">
                  <a16:creationId xmlns:a16="http://schemas.microsoft.com/office/drawing/2014/main" id="{E3F91AB2-125E-C949-8DAC-F0922653571D}"/>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12192000" cy="6858001"/>
            </a:xfrm>
            <a:prstGeom prst="rect">
              <a:avLst/>
            </a:prstGeom>
          </p:spPr>
        </p:pic>
        <p:cxnSp>
          <p:nvCxnSpPr>
            <p:cNvPr id="10" name="Straight Connector 9">
              <a:extLst>
                <a:ext uri="{FF2B5EF4-FFF2-40B4-BE49-F238E27FC236}">
                  <a16:creationId xmlns:a16="http://schemas.microsoft.com/office/drawing/2014/main" id="{DF6F952A-A865-544A-B2DA-A32AF5762272}"/>
                </a:ext>
              </a:extLst>
            </p:cNvPr>
            <p:cNvCxnSpPr/>
            <p:nvPr/>
          </p:nvCxnSpPr>
          <p:spPr>
            <a:xfrm>
              <a:off x="3672840" y="3857735"/>
              <a:ext cx="484632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BDF5D72F-CC3C-2B4E-B192-FF761F67C873}"/>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tx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2806247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75F388-1957-4E42-8C71-14A16B93040E}"/>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560DCAAC-46AE-3343-8F9A-CD4DDA203A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272"/>
            <a:stretch/>
          </p:blipFill>
          <p:spPr>
            <a:xfrm>
              <a:off x="0" y="0"/>
              <a:ext cx="12192000" cy="6858000"/>
            </a:xfrm>
            <a:prstGeom prst="rect">
              <a:avLst/>
            </a:prstGeom>
          </p:spPr>
        </p:pic>
        <p:cxnSp>
          <p:nvCxnSpPr>
            <p:cNvPr id="10" name="Straight Connector 9">
              <a:extLst>
                <a:ext uri="{FF2B5EF4-FFF2-40B4-BE49-F238E27FC236}">
                  <a16:creationId xmlns:a16="http://schemas.microsoft.com/office/drawing/2014/main" id="{D7FE7ACE-CBBD-CE4F-9899-20F39A6A454D}"/>
                </a:ext>
              </a:extLst>
            </p:cNvPr>
            <p:cNvCxnSpPr/>
            <p:nvPr/>
          </p:nvCxnSpPr>
          <p:spPr>
            <a:xfrm>
              <a:off x="3169919" y="3857735"/>
              <a:ext cx="585216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1210CA93-A5F0-FC40-A24C-216D908FFEEC}"/>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bg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3605157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no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buNone/>
              <a:defRPr sz="24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buNone/>
              <a:defRPr sz="20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buNone/>
              <a:defRPr sz="18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buNone/>
              <a:defRPr sz="1600">
                <a:solidFill>
                  <a:schemeClr val="tx1"/>
                </a:solidFill>
                <a:latin typeface="Calibri" panose="020F0502020204030204" pitchFamily="34" charset="0"/>
                <a:ea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3000793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with copy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218672"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2791242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8000" y="204513"/>
            <a:ext cx="10041118"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173109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446419" y="1095510"/>
            <a:ext cx="11595572" cy="4684535"/>
          </a:xfrm>
          <a:prstGeom prst="rect">
            <a:avLst/>
          </a:prstGeom>
        </p:spPr>
        <p:txBody>
          <a:bodyPr/>
          <a:lstStyle>
            <a:lvl1pPr marL="0" indent="0">
              <a:spcBef>
                <a:spcPts val="600"/>
              </a:spcBef>
              <a:buNone/>
              <a:defRPr sz="2800">
                <a:solidFill>
                  <a:schemeClr val="tx1"/>
                </a:solidFill>
                <a:latin typeface="Avenir Medium" panose="02000503020000020003"/>
              </a:defRPr>
            </a:lvl1pPr>
            <a:lvl2pPr marL="149182" indent="0">
              <a:buNone/>
              <a:defRPr>
                <a:solidFill>
                  <a:schemeClr val="tx1"/>
                </a:solidFill>
                <a:latin typeface="Avenir Medium" panose="02000503020000020003"/>
              </a:defRPr>
            </a:lvl2pPr>
            <a:lvl3pPr marL="270027" indent="0">
              <a:buNone/>
              <a:defRPr>
                <a:solidFill>
                  <a:schemeClr val="tx1"/>
                </a:solidFill>
                <a:latin typeface="Avenir Medium" panose="02000503020000020003"/>
              </a:defRPr>
            </a:lvl3pPr>
            <a:lvl4pPr marL="390873" indent="0">
              <a:buNone/>
              <a:defRPr>
                <a:solidFill>
                  <a:schemeClr val="tx1"/>
                </a:solidFill>
                <a:latin typeface="Avenir Medium" panose="02000503020000020003"/>
              </a:defRPr>
            </a:lvl4pPr>
            <a:lvl5pPr marL="482548" indent="0">
              <a:buNone/>
              <a:defRPr>
                <a:solidFill>
                  <a:schemeClr val="tx1"/>
                </a:solidFill>
                <a:latin typeface="Avenir Medium" panose="02000503020000020003"/>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sp>
        <p:nvSpPr>
          <p:cNvPr id="8" name="Title 1"/>
          <p:cNvSpPr>
            <a:spLocks noGrp="1"/>
          </p:cNvSpPr>
          <p:nvPr>
            <p:ph type="title" hasCustomPrompt="1"/>
          </p:nvPr>
        </p:nvSpPr>
        <p:spPr>
          <a:xfrm>
            <a:off x="327999" y="204513"/>
            <a:ext cx="10236427" cy="747276"/>
          </a:xfrm>
          <a:prstGeom prst="rect">
            <a:avLst/>
          </a:prstGeom>
        </p:spPr>
        <p:txBody>
          <a:bodyPr>
            <a:noAutofit/>
          </a:bodyPr>
          <a:lstStyle>
            <a:lvl1pPr>
              <a:defRPr sz="4000" cap="none">
                <a:solidFill>
                  <a:srgbClr val="CC9900"/>
                </a:solidFill>
                <a:effectLst>
                  <a:outerShdw blurRad="38100" dist="38100" dir="2700000" algn="tl">
                    <a:srgbClr val="000000">
                      <a:alpha val="43137"/>
                    </a:srgbClr>
                  </a:outerShdw>
                </a:effectLst>
                <a:latin typeface="Avenir Medium"/>
              </a:defRPr>
            </a:lvl1pPr>
          </a:lstStyle>
          <a:p>
            <a:r>
              <a:rPr lang="en-US"/>
              <a:t>Click To Edit Master Title Style</a:t>
            </a:r>
          </a:p>
        </p:txBody>
      </p:sp>
      <p:cxnSp>
        <p:nvCxnSpPr>
          <p:cNvPr id="12" name="Straight Connector 11">
            <a:extLst>
              <a:ext uri="{FF2B5EF4-FFF2-40B4-BE49-F238E27FC236}">
                <a16:creationId xmlns:a16="http://schemas.microsoft.com/office/drawing/2014/main" id="{B55A38F6-E09A-D34C-A068-6B426E3A7F15}"/>
              </a:ext>
            </a:extLst>
          </p:cNvPr>
          <p:cNvCxnSpPr/>
          <p:nvPr userDrawn="1"/>
        </p:nvCxnSpPr>
        <p:spPr>
          <a:xfrm>
            <a:off x="328435" y="1060199"/>
            <a:ext cx="11595572" cy="0"/>
          </a:xfrm>
          <a:prstGeom prst="line">
            <a:avLst/>
          </a:prstGeom>
          <a:ln w="38100">
            <a:solidFill>
              <a:schemeClr val="tx1"/>
            </a:solidFill>
          </a:ln>
        </p:spPr>
        <p:style>
          <a:lnRef idx="1">
            <a:schemeClr val="accent6"/>
          </a:lnRef>
          <a:fillRef idx="0">
            <a:schemeClr val="accent6"/>
          </a:fillRef>
          <a:effectRef idx="0">
            <a:schemeClr val="accent6"/>
          </a:effectRef>
          <a:fontRef idx="minor">
            <a:schemeClr val="tx1"/>
          </a:fontRef>
        </p:style>
      </p:cxnSp>
      <p:pic>
        <p:nvPicPr>
          <p:cNvPr id="2" name="Picture 1">
            <a:extLst>
              <a:ext uri="{FF2B5EF4-FFF2-40B4-BE49-F238E27FC236}">
                <a16:creationId xmlns:a16="http://schemas.microsoft.com/office/drawing/2014/main" id="{7EC65FA1-8D4C-42A4-A7B8-3D61B709A4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000885" y="45495"/>
            <a:ext cx="923125" cy="935352"/>
          </a:xfrm>
          <a:prstGeom prst="rect">
            <a:avLst/>
          </a:prstGeom>
        </p:spPr>
      </p:pic>
      <p:pic>
        <p:nvPicPr>
          <p:cNvPr id="7" name="Picture 6">
            <a:extLst>
              <a:ext uri="{FF2B5EF4-FFF2-40B4-BE49-F238E27FC236}">
                <a16:creationId xmlns:a16="http://schemas.microsoft.com/office/drawing/2014/main" id="{92D92B55-BF55-4EA5-9179-328DA10D7EC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69902" r="1168" b="21932"/>
          <a:stretch/>
        </p:blipFill>
        <p:spPr>
          <a:xfrm>
            <a:off x="-1" y="6311590"/>
            <a:ext cx="12192001" cy="565634"/>
          </a:xfrm>
          <a:prstGeom prst="rect">
            <a:avLst/>
          </a:prstGeom>
        </p:spPr>
      </p:pic>
    </p:spTree>
    <p:extLst>
      <p:ext uri="{BB962C8B-B14F-4D97-AF65-F5344CB8AC3E}">
        <p14:creationId xmlns:p14="http://schemas.microsoft.com/office/powerpoint/2010/main" val="423590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2C8967C-5DE1-8542-B6F8-DE583745C775}"/>
              </a:ext>
            </a:extLst>
          </p:cNvPr>
          <p:cNvGrpSpPr/>
          <p:nvPr userDrawn="1"/>
        </p:nvGrpSpPr>
        <p:grpSpPr>
          <a:xfrm>
            <a:off x="0" y="-1"/>
            <a:ext cx="12192000" cy="6858001"/>
            <a:chOff x="0" y="-1"/>
            <a:chExt cx="12192000" cy="6858001"/>
          </a:xfrm>
        </p:grpSpPr>
        <p:pic>
          <p:nvPicPr>
            <p:cNvPr id="8" name="Picture 7">
              <a:extLst>
                <a:ext uri="{FF2B5EF4-FFF2-40B4-BE49-F238E27FC236}">
                  <a16:creationId xmlns:a16="http://schemas.microsoft.com/office/drawing/2014/main" id="{E3F91AB2-125E-C949-8DAC-F0922653571D}"/>
                </a:ext>
              </a:extLst>
            </p:cNvPr>
            <p:cNvPicPr>
              <a:picLocks noChangeAspect="1"/>
            </p:cNvPicPr>
            <p:nvPr/>
          </p:nvPicPr>
          <p:blipFill rotWithShape="1">
            <a:blip r:embed="rId2" cstate="screen">
              <a:alphaModFix amt="50000"/>
              <a:extLst>
                <a:ext uri="{28A0092B-C50C-407E-A947-70E740481C1C}">
                  <a14:useLocalDpi xmlns:a14="http://schemas.microsoft.com/office/drawing/2010/main"/>
                </a:ext>
              </a:extLst>
            </a:blip>
            <a:srcRect/>
            <a:stretch/>
          </p:blipFill>
          <p:spPr>
            <a:xfrm>
              <a:off x="0" y="-1"/>
              <a:ext cx="12192000" cy="6858001"/>
            </a:xfrm>
            <a:prstGeom prst="rect">
              <a:avLst/>
            </a:prstGeom>
          </p:spPr>
        </p:pic>
        <p:cxnSp>
          <p:nvCxnSpPr>
            <p:cNvPr id="10" name="Straight Connector 9">
              <a:extLst>
                <a:ext uri="{FF2B5EF4-FFF2-40B4-BE49-F238E27FC236}">
                  <a16:creationId xmlns:a16="http://schemas.microsoft.com/office/drawing/2014/main" id="{DF6F952A-A865-544A-B2DA-A32AF5762272}"/>
                </a:ext>
              </a:extLst>
            </p:cNvPr>
            <p:cNvCxnSpPr/>
            <p:nvPr/>
          </p:nvCxnSpPr>
          <p:spPr>
            <a:xfrm>
              <a:off x="3672840" y="3857735"/>
              <a:ext cx="484632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BDF5D72F-CC3C-2B4E-B192-FF761F67C873}"/>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tx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2806247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75F388-1957-4E42-8C71-14A16B93040E}"/>
              </a:ext>
            </a:extLst>
          </p:cNvPr>
          <p:cNvGrpSpPr/>
          <p:nvPr userDrawn="1"/>
        </p:nvGrpSpPr>
        <p:grpSpPr>
          <a:xfrm>
            <a:off x="0" y="0"/>
            <a:ext cx="12192000" cy="6858000"/>
            <a:chOff x="0" y="0"/>
            <a:chExt cx="12192000" cy="6858000"/>
          </a:xfrm>
        </p:grpSpPr>
        <p:pic>
          <p:nvPicPr>
            <p:cNvPr id="8" name="Picture 7">
              <a:extLst>
                <a:ext uri="{FF2B5EF4-FFF2-40B4-BE49-F238E27FC236}">
                  <a16:creationId xmlns:a16="http://schemas.microsoft.com/office/drawing/2014/main" id="{560DCAAC-46AE-3343-8F9A-CD4DDA203A0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0272"/>
            <a:stretch/>
          </p:blipFill>
          <p:spPr>
            <a:xfrm>
              <a:off x="0" y="0"/>
              <a:ext cx="12192000" cy="6858000"/>
            </a:xfrm>
            <a:prstGeom prst="rect">
              <a:avLst/>
            </a:prstGeom>
          </p:spPr>
        </p:pic>
        <p:cxnSp>
          <p:nvCxnSpPr>
            <p:cNvPr id="10" name="Straight Connector 9">
              <a:extLst>
                <a:ext uri="{FF2B5EF4-FFF2-40B4-BE49-F238E27FC236}">
                  <a16:creationId xmlns:a16="http://schemas.microsoft.com/office/drawing/2014/main" id="{D7FE7ACE-CBBD-CE4F-9899-20F39A6A454D}"/>
                </a:ext>
              </a:extLst>
            </p:cNvPr>
            <p:cNvCxnSpPr/>
            <p:nvPr/>
          </p:nvCxnSpPr>
          <p:spPr>
            <a:xfrm>
              <a:off x="3169919" y="3857735"/>
              <a:ext cx="5852160" cy="0"/>
            </a:xfrm>
            <a:prstGeom prst="line">
              <a:avLst/>
            </a:prstGeom>
            <a:ln w="28575">
              <a:solidFill>
                <a:srgbClr val="FFC629"/>
              </a:solidFill>
            </a:ln>
          </p:spPr>
          <p:style>
            <a:lnRef idx="1">
              <a:schemeClr val="accent1"/>
            </a:lnRef>
            <a:fillRef idx="0">
              <a:schemeClr val="accent1"/>
            </a:fillRef>
            <a:effectRef idx="0">
              <a:schemeClr val="accent1"/>
            </a:effectRef>
            <a:fontRef idx="minor">
              <a:schemeClr val="tx1"/>
            </a:fontRef>
          </p:style>
        </p:cxnSp>
      </p:grpSp>
      <p:sp>
        <p:nvSpPr>
          <p:cNvPr id="6" name="Text Placeholder 12">
            <a:extLst>
              <a:ext uri="{FF2B5EF4-FFF2-40B4-BE49-F238E27FC236}">
                <a16:creationId xmlns:a16="http://schemas.microsoft.com/office/drawing/2014/main" id="{1210CA93-A5F0-FC40-A24C-216D908FFEEC}"/>
              </a:ext>
            </a:extLst>
          </p:cNvPr>
          <p:cNvSpPr>
            <a:spLocks noGrp="1"/>
          </p:cNvSpPr>
          <p:nvPr>
            <p:ph type="body" sz="quarter" idx="11" hasCustomPrompt="1"/>
          </p:nvPr>
        </p:nvSpPr>
        <p:spPr>
          <a:xfrm>
            <a:off x="2808325" y="3247982"/>
            <a:ext cx="6575347" cy="553998"/>
          </a:xfrm>
          <a:prstGeom prst="rect">
            <a:avLst/>
          </a:prstGeom>
        </p:spPr>
        <p:txBody>
          <a:bodyPr/>
          <a:lstStyle>
            <a:lvl1pPr marL="0" indent="0" algn="ctr">
              <a:buNone/>
              <a:defRPr sz="3000" b="1" i="0">
                <a:solidFill>
                  <a:schemeClr val="bg1"/>
                </a:solidFill>
                <a:latin typeface="Avenir Black"/>
                <a:cs typeface="Arial" panose="020B0604020202020204" pitchFamily="34" charset="0"/>
              </a:defRPr>
            </a:lvl1pPr>
          </a:lstStyle>
          <a:p>
            <a:pPr lvl="0"/>
            <a:r>
              <a:rPr lang="en-US"/>
              <a:t>Divider Title</a:t>
            </a:r>
          </a:p>
        </p:txBody>
      </p:sp>
    </p:spTree>
    <p:extLst>
      <p:ext uri="{BB962C8B-B14F-4D97-AF65-F5344CB8AC3E}">
        <p14:creationId xmlns:p14="http://schemas.microsoft.com/office/powerpoint/2010/main" val="360515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DA6EF6-6713-4125-8690-A14CC60C1478}"/>
              </a:ext>
            </a:extLst>
          </p:cNvPr>
          <p:cNvSpPr/>
          <p:nvPr userDrawn="1"/>
        </p:nvSpPr>
        <p:spPr>
          <a:xfrm>
            <a:off x="6039679" y="0"/>
            <a:ext cx="52652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venir Medium" panose="02000503020000020003"/>
            </a:endParaRPr>
          </a:p>
        </p:txBody>
      </p:sp>
      <p:sp>
        <p:nvSpPr>
          <p:cNvPr id="4" name="Date Placeholder 3"/>
          <p:cNvSpPr>
            <a:spLocks noGrp="1"/>
          </p:cNvSpPr>
          <p:nvPr>
            <p:ph type="dt" sz="half" idx="10"/>
          </p:nvPr>
        </p:nvSpPr>
        <p:spPr/>
        <p:txBody>
          <a:bodyPr/>
          <a:lstStyle/>
          <a:p>
            <a:r>
              <a:rPr lang="en-US"/>
              <a:t>[date here]</a:t>
            </a:r>
          </a:p>
        </p:txBody>
      </p:sp>
      <p:sp>
        <p:nvSpPr>
          <p:cNvPr id="6" name="Slide Number Placeholder 5"/>
          <p:cNvSpPr>
            <a:spLocks noGrp="1"/>
          </p:cNvSpPr>
          <p:nvPr>
            <p:ph type="sldNum" sz="quarter" idx="12"/>
          </p:nvPr>
        </p:nvSpPr>
        <p:spPr/>
        <p:txBody>
          <a:bodyPr/>
          <a:lstStyle/>
          <a:p>
            <a:fld id="{ACFD1434-DD14-6240-B526-039C9AE89494}" type="slidenum">
              <a:rPr lang="en-US" smtClean="0"/>
              <a:t>‹#›</a:t>
            </a:fld>
            <a:endParaRPr lang="en-US"/>
          </a:p>
        </p:txBody>
      </p:sp>
      <p:pic>
        <p:nvPicPr>
          <p:cNvPr id="9" name="Picture 8">
            <a:extLst>
              <a:ext uri="{FF2B5EF4-FFF2-40B4-BE49-F238E27FC236}">
                <a16:creationId xmlns:a16="http://schemas.microsoft.com/office/drawing/2014/main" id="{37239CCE-BD94-4D60-9A7B-B7280413AA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000"/>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80DAF6FD-1392-436A-9B87-78CB7B9798AD}"/>
              </a:ext>
            </a:extLst>
          </p:cNvPr>
          <p:cNvPicPr>
            <a:picLocks noChangeAspect="1"/>
          </p:cNvPicPr>
          <p:nvPr userDrawn="1"/>
        </p:nvPicPr>
        <p:blipFill>
          <a:blip r:embed="rId3"/>
          <a:stretch>
            <a:fillRect/>
          </a:stretch>
        </p:blipFill>
        <p:spPr>
          <a:xfrm>
            <a:off x="1598817" y="1983144"/>
            <a:ext cx="2853911" cy="2891711"/>
          </a:xfrm>
          <a:prstGeom prst="rect">
            <a:avLst/>
          </a:prstGeom>
        </p:spPr>
      </p:pic>
      <p:sp>
        <p:nvSpPr>
          <p:cNvPr id="12" name="Text Placeholder 2">
            <a:extLst>
              <a:ext uri="{FF2B5EF4-FFF2-40B4-BE49-F238E27FC236}">
                <a16:creationId xmlns:a16="http://schemas.microsoft.com/office/drawing/2014/main" id="{98639F24-0DEB-4D5C-B380-E1FB141EDD8A}"/>
              </a:ext>
            </a:extLst>
          </p:cNvPr>
          <p:cNvSpPr>
            <a:spLocks noGrp="1"/>
          </p:cNvSpPr>
          <p:nvPr>
            <p:ph type="body" sz="quarter" idx="13" hasCustomPrompt="1"/>
          </p:nvPr>
        </p:nvSpPr>
        <p:spPr>
          <a:xfrm>
            <a:off x="6813549" y="1983144"/>
            <a:ext cx="4660900" cy="1494018"/>
          </a:xfrm>
          <a:prstGeom prst="rect">
            <a:avLst/>
          </a:prstGeom>
        </p:spPr>
        <p:txBody>
          <a:bodyPr/>
          <a:lstStyle>
            <a:lvl1pPr marL="0" indent="0" algn="ctr">
              <a:buNone/>
              <a:defRPr sz="44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Title</a:t>
            </a:r>
          </a:p>
        </p:txBody>
      </p:sp>
      <p:sp>
        <p:nvSpPr>
          <p:cNvPr id="13" name="Text Placeholder 2">
            <a:extLst>
              <a:ext uri="{FF2B5EF4-FFF2-40B4-BE49-F238E27FC236}">
                <a16:creationId xmlns:a16="http://schemas.microsoft.com/office/drawing/2014/main" id="{C9032575-5962-4365-8CA6-190696171A71}"/>
              </a:ext>
            </a:extLst>
          </p:cNvPr>
          <p:cNvSpPr>
            <a:spLocks noGrp="1"/>
          </p:cNvSpPr>
          <p:nvPr>
            <p:ph type="body" sz="quarter" idx="14" hasCustomPrompt="1"/>
          </p:nvPr>
        </p:nvSpPr>
        <p:spPr>
          <a:xfrm>
            <a:off x="6813549" y="3477162"/>
            <a:ext cx="4660900" cy="512762"/>
          </a:xfrm>
          <a:prstGeom prst="rect">
            <a:avLst/>
          </a:prstGeom>
        </p:spPr>
        <p:txBody>
          <a:bodyPr/>
          <a:lstStyle>
            <a:lvl1pPr marL="0" indent="0" algn="ctr">
              <a:buNone/>
              <a:defRPr sz="3200" b="1">
                <a:latin typeface="Avenir Medium" panose="02000503020000020003"/>
                <a:cs typeface="Arial" panose="020B0604020202020204" pitchFamily="34" charset="0"/>
              </a:defRPr>
            </a:lvl1pPr>
            <a:lvl2pPr>
              <a:defRPr b="1">
                <a:latin typeface="Arial" panose="020B0604020202020204" pitchFamily="34" charset="0"/>
                <a:cs typeface="Arial" panose="020B0604020202020204" pitchFamily="34" charset="0"/>
              </a:defRPr>
            </a:lvl2pPr>
            <a:lvl3pPr>
              <a:defRPr b="1">
                <a:latin typeface="Arial" panose="020B0604020202020204" pitchFamily="34" charset="0"/>
                <a:cs typeface="Arial" panose="020B0604020202020204" pitchFamily="34" charset="0"/>
              </a:defRPr>
            </a:lvl3pPr>
            <a:lvl4pPr>
              <a:defRPr b="1">
                <a:latin typeface="Arial" panose="020B0604020202020204" pitchFamily="34" charset="0"/>
                <a:cs typeface="Arial" panose="020B0604020202020204" pitchFamily="34" charset="0"/>
              </a:defRPr>
            </a:lvl4pPr>
            <a:lvl5pPr>
              <a:defRPr b="1">
                <a:latin typeface="Arial" panose="020B0604020202020204" pitchFamily="34" charset="0"/>
                <a:cs typeface="Arial" panose="020B0604020202020204" pitchFamily="34" charset="0"/>
              </a:defRPr>
            </a:lvl5pPr>
          </a:lstStyle>
          <a:p>
            <a:pPr lvl="0"/>
            <a:r>
              <a:rPr lang="en-US"/>
              <a:t>Date</a:t>
            </a:r>
          </a:p>
        </p:txBody>
      </p:sp>
    </p:spTree>
    <p:extLst>
      <p:ext uri="{BB962C8B-B14F-4D97-AF65-F5344CB8AC3E}">
        <p14:creationId xmlns:p14="http://schemas.microsoft.com/office/powerpoint/2010/main" val="551213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26400" y="6492879"/>
            <a:ext cx="3125965" cy="365125"/>
          </a:xfrm>
          <a:prstGeom prst="rect">
            <a:avLst/>
          </a:prstGeom>
        </p:spPr>
        <p:txBody>
          <a:bodyPr vert="horz" lIns="91435" tIns="45718" rIns="91435" bIns="45718" rtlCol="0" anchor="ctr"/>
          <a:lstStyle>
            <a:lvl1pPr algn="l">
              <a:defRPr sz="600" b="0" i="0">
                <a:solidFill>
                  <a:srgbClr val="808080"/>
                </a:solidFill>
                <a:latin typeface="Avenir Medium" panose="02000503020000020003"/>
                <a:cs typeface="Avenir Medium" panose="02000503020000020003"/>
              </a:defRPr>
            </a:lvl1pPr>
          </a:lstStyle>
          <a:p>
            <a:r>
              <a:rPr lang="en-US"/>
              <a:t>[date here]</a:t>
            </a:r>
          </a:p>
        </p:txBody>
      </p:sp>
      <p:sp>
        <p:nvSpPr>
          <p:cNvPr id="6" name="Slide Number Placeholder 5"/>
          <p:cNvSpPr>
            <a:spLocks noGrp="1"/>
          </p:cNvSpPr>
          <p:nvPr>
            <p:ph type="sldNum" sz="quarter" idx="4"/>
          </p:nvPr>
        </p:nvSpPr>
        <p:spPr>
          <a:xfrm>
            <a:off x="8737603" y="6493216"/>
            <a:ext cx="3186407" cy="365125"/>
          </a:xfrm>
          <a:prstGeom prst="rect">
            <a:avLst/>
          </a:prstGeom>
        </p:spPr>
        <p:txBody>
          <a:bodyPr vert="horz" lIns="91435" tIns="45718" rIns="91435" bIns="45718" rtlCol="0" anchor="ctr"/>
          <a:lstStyle>
            <a:lvl1pPr algn="r">
              <a:defRPr sz="1600" b="0" i="0">
                <a:solidFill>
                  <a:srgbClr val="808080"/>
                </a:solidFill>
                <a:latin typeface="Calibri" panose="020F0502020204030204" pitchFamily="34" charset="0"/>
                <a:ea typeface="Calibri" panose="020F0502020204030204" pitchFamily="34" charset="0"/>
                <a:cs typeface="Calibri" panose="020F0502020204030204" pitchFamily="34" charset="0"/>
              </a:defRPr>
            </a:lvl1pPr>
          </a:lstStyle>
          <a:p>
            <a:fld id="{ACFD1434-DD14-6240-B526-039C9AE89494}" type="slidenum">
              <a:rPr lang="en-US" smtClean="0"/>
              <a:pPr/>
              <a:t>‹#›</a:t>
            </a:fld>
            <a:endParaRPr lang="en-US"/>
          </a:p>
        </p:txBody>
      </p:sp>
      <p:sp>
        <p:nvSpPr>
          <p:cNvPr id="9" name="Title Placeholder 1"/>
          <p:cNvSpPr>
            <a:spLocks noGrp="1"/>
          </p:cNvSpPr>
          <p:nvPr>
            <p:ph type="title"/>
          </p:nvPr>
        </p:nvSpPr>
        <p:spPr>
          <a:xfrm>
            <a:off x="328435" y="440267"/>
            <a:ext cx="10360280" cy="590116"/>
          </a:xfrm>
          <a:prstGeom prst="rect">
            <a:avLst/>
          </a:prstGeom>
        </p:spPr>
        <p:txBody>
          <a:bodyPr vert="horz" lIns="0" tIns="0" rIns="0" bIns="0" rtlCol="0" anchor="ctr">
            <a:noAutofit/>
          </a:bodyPr>
          <a:lstStyle/>
          <a:p>
            <a:r>
              <a:rPr lang="en-US"/>
              <a:t>Click to edit Master title style</a:t>
            </a:r>
          </a:p>
        </p:txBody>
      </p:sp>
      <p:sp>
        <p:nvSpPr>
          <p:cNvPr id="10" name="Text Placeholder 2"/>
          <p:cNvSpPr>
            <a:spLocks noGrp="1"/>
          </p:cNvSpPr>
          <p:nvPr>
            <p:ph type="body" idx="1"/>
          </p:nvPr>
        </p:nvSpPr>
        <p:spPr>
          <a:xfrm>
            <a:off x="328435" y="1441633"/>
            <a:ext cx="11595572" cy="46845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9247"/>
      </p:ext>
    </p:extLst>
  </p:cSld>
  <p:clrMap bg1="lt1" tx1="dk1" bg2="lt2" tx2="dk2" accent1="accent1" accent2="accent2" accent3="accent3" accent4="accent4" accent5="accent5" accent6="accent6" hlink="hlink" folHlink="folHlink"/>
  <p:sldLayoutIdLst>
    <p:sldLayoutId id="2147483663" r:id="rId1"/>
    <p:sldLayoutId id="2147483678" r:id="rId2"/>
    <p:sldLayoutId id="2147483664" r:id="rId3"/>
    <p:sldLayoutId id="2147483669" r:id="rId4"/>
    <p:sldLayoutId id="2147483665" r:id="rId5"/>
    <p:sldLayoutId id="2147483666" r:id="rId6"/>
    <p:sldLayoutId id="2147483667" r:id="rId7"/>
    <p:sldLayoutId id="2147483668" r:id="rId8"/>
  </p:sldLayoutIdLst>
  <p:hf hdr="0" dt="0"/>
  <p:txStyles>
    <p:titleStyle>
      <a:lvl1pPr algn="l" defTabSz="342874" rtl="0" eaLnBrk="1" latinLnBrk="0" hangingPunct="1">
        <a:spcBef>
          <a:spcPct val="0"/>
        </a:spcBef>
        <a:buNone/>
        <a:defRPr sz="3600" b="1" i="0" kern="1200" cap="all">
          <a:solidFill>
            <a:srgbClr val="CC9900"/>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Calibri" panose="020F0502020204030204" pitchFamily="34" charset="0"/>
        </a:defRPr>
      </a:lvl1pPr>
    </p:titleStyle>
    <p:bodyStyle>
      <a:lvl1pPr marL="149183" indent="-149183" algn="l" defTabSz="342874" rtl="0" eaLnBrk="1" latinLnBrk="0" hangingPunct="1">
        <a:spcBef>
          <a:spcPct val="20000"/>
        </a:spcBef>
        <a:buFont typeface="Arial"/>
        <a:buChar char="•"/>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270028" indent="-120846" algn="l" defTabSz="342874" rtl="0" eaLnBrk="1" latinLnBrk="0" hangingPunct="1">
        <a:spcBef>
          <a:spcPct val="20000"/>
        </a:spcBef>
        <a:buFont typeface="Arial"/>
        <a:buChar char="•"/>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390873" indent="-120846" algn="l" defTabSz="342874" rtl="0" eaLnBrk="1" latinLnBrk="0" hangingPunct="1">
        <a:spcBef>
          <a:spcPct val="20000"/>
        </a:spcBef>
        <a:buFont typeface="Arial"/>
        <a:buChar char="•"/>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482549" indent="-91676" algn="l" defTabSz="342874" rtl="0" eaLnBrk="1" latinLnBrk="0" hangingPunct="1">
        <a:spcBef>
          <a:spcPct val="20000"/>
        </a:spcBef>
        <a:buFont typeface="Arial"/>
        <a:buChar char="•"/>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569224" indent="-86676" algn="l" defTabSz="342874" rtl="0" eaLnBrk="1" latinLnBrk="0" hangingPunct="1">
        <a:spcBef>
          <a:spcPct val="20000"/>
        </a:spcBef>
        <a:buFont typeface="Arial"/>
        <a:buChar char="•"/>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50"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2"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26400" y="6492879"/>
            <a:ext cx="3125965" cy="365125"/>
          </a:xfrm>
          <a:prstGeom prst="rect">
            <a:avLst/>
          </a:prstGeom>
        </p:spPr>
        <p:txBody>
          <a:bodyPr vert="horz" lIns="91435" tIns="45718" rIns="91435" bIns="45718" rtlCol="0" anchor="ctr"/>
          <a:lstStyle>
            <a:lvl1pPr algn="l">
              <a:defRPr sz="600" b="0" i="0">
                <a:solidFill>
                  <a:srgbClr val="808080"/>
                </a:solidFill>
                <a:latin typeface="Avenir Medium" panose="02000503020000020003"/>
                <a:cs typeface="Avenir Medium" panose="02000503020000020003"/>
              </a:defRPr>
            </a:lvl1pPr>
          </a:lstStyle>
          <a:p>
            <a:r>
              <a:rPr lang="en-US"/>
              <a:t>[date here]</a:t>
            </a:r>
          </a:p>
        </p:txBody>
      </p:sp>
      <p:sp>
        <p:nvSpPr>
          <p:cNvPr id="6" name="Slide Number Placeholder 5"/>
          <p:cNvSpPr>
            <a:spLocks noGrp="1"/>
          </p:cNvSpPr>
          <p:nvPr>
            <p:ph type="sldNum" sz="quarter" idx="4"/>
          </p:nvPr>
        </p:nvSpPr>
        <p:spPr>
          <a:xfrm>
            <a:off x="8737603" y="6493216"/>
            <a:ext cx="3186407" cy="365125"/>
          </a:xfrm>
          <a:prstGeom prst="rect">
            <a:avLst/>
          </a:prstGeom>
        </p:spPr>
        <p:txBody>
          <a:bodyPr vert="horz" lIns="91435" tIns="45718" rIns="91435" bIns="45718" rtlCol="0" anchor="ctr"/>
          <a:lstStyle>
            <a:lvl1pPr algn="r">
              <a:defRPr sz="1600" b="0" i="0">
                <a:solidFill>
                  <a:srgbClr val="808080"/>
                </a:solidFill>
                <a:latin typeface="Calibri" panose="020F0502020204030204" pitchFamily="34" charset="0"/>
                <a:ea typeface="Calibri" panose="020F0502020204030204" pitchFamily="34" charset="0"/>
                <a:cs typeface="Calibri" panose="020F0502020204030204" pitchFamily="34" charset="0"/>
              </a:defRPr>
            </a:lvl1pPr>
          </a:lstStyle>
          <a:p>
            <a:fld id="{ACFD1434-DD14-6240-B526-039C9AE89494}" type="slidenum">
              <a:rPr lang="en-US" smtClean="0"/>
              <a:pPr/>
              <a:t>‹#›</a:t>
            </a:fld>
            <a:endParaRPr lang="en-US"/>
          </a:p>
        </p:txBody>
      </p:sp>
      <p:sp>
        <p:nvSpPr>
          <p:cNvPr id="9" name="Title Placeholder 1"/>
          <p:cNvSpPr>
            <a:spLocks noGrp="1"/>
          </p:cNvSpPr>
          <p:nvPr>
            <p:ph type="title"/>
          </p:nvPr>
        </p:nvSpPr>
        <p:spPr>
          <a:xfrm>
            <a:off x="328435" y="440267"/>
            <a:ext cx="10360280" cy="590116"/>
          </a:xfrm>
          <a:prstGeom prst="rect">
            <a:avLst/>
          </a:prstGeom>
        </p:spPr>
        <p:txBody>
          <a:bodyPr vert="horz" lIns="0" tIns="0" rIns="0" bIns="0" rtlCol="0" anchor="ctr">
            <a:noAutofit/>
          </a:bodyPr>
          <a:lstStyle/>
          <a:p>
            <a:r>
              <a:rPr lang="en-US"/>
              <a:t>Click to edit Master title style</a:t>
            </a:r>
          </a:p>
        </p:txBody>
      </p:sp>
      <p:sp>
        <p:nvSpPr>
          <p:cNvPr id="10" name="Text Placeholder 2"/>
          <p:cNvSpPr>
            <a:spLocks noGrp="1"/>
          </p:cNvSpPr>
          <p:nvPr>
            <p:ph type="body" idx="1"/>
          </p:nvPr>
        </p:nvSpPr>
        <p:spPr>
          <a:xfrm>
            <a:off x="328435" y="1441633"/>
            <a:ext cx="11595572" cy="46845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7924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Lst>
  <p:hf hdr="0" dt="0"/>
  <p:txStyles>
    <p:titleStyle>
      <a:lvl1pPr algn="l" defTabSz="342874" rtl="0" eaLnBrk="1" latinLnBrk="0" hangingPunct="1">
        <a:spcBef>
          <a:spcPct val="0"/>
        </a:spcBef>
        <a:buNone/>
        <a:defRPr sz="3600" b="1" i="0" kern="1200" cap="all">
          <a:solidFill>
            <a:srgbClr val="CC9900"/>
          </a:solidFill>
          <a:effectLst>
            <a:outerShdw blurRad="38100" dist="38100" dir="2700000" algn="tl">
              <a:srgbClr val="000000">
                <a:alpha val="43137"/>
              </a:srgbClr>
            </a:outerShdw>
          </a:effectLst>
          <a:latin typeface="Avenir Medium" panose="02000503020000020003"/>
          <a:ea typeface="+mj-ea"/>
          <a:cs typeface="Avenir Medium" panose="02000503020000020003"/>
        </a:defRPr>
      </a:lvl1pPr>
    </p:titleStyle>
    <p:bodyStyle>
      <a:lvl1pPr marL="149183" indent="-149183" algn="l" defTabSz="342874" rtl="0" eaLnBrk="1" latinLnBrk="0" hangingPunct="1">
        <a:spcBef>
          <a:spcPct val="20000"/>
        </a:spcBef>
        <a:buFont typeface="Arial"/>
        <a:buChar char="•"/>
        <a:defRPr sz="2100" b="0" i="0" kern="1200">
          <a:solidFill>
            <a:schemeClr val="tx1"/>
          </a:solidFill>
          <a:latin typeface="Avenir Medium"/>
          <a:ea typeface="+mn-ea"/>
          <a:cs typeface="Avenir Medium"/>
        </a:defRPr>
      </a:lvl1pPr>
      <a:lvl2pPr marL="270028" indent="-120846" algn="l" defTabSz="342874" rtl="0" eaLnBrk="1" latinLnBrk="0" hangingPunct="1">
        <a:spcBef>
          <a:spcPct val="20000"/>
        </a:spcBef>
        <a:buFont typeface="Arial"/>
        <a:buChar char="•"/>
        <a:defRPr sz="1800" b="0" i="0" kern="1200">
          <a:solidFill>
            <a:schemeClr val="tx1"/>
          </a:solidFill>
          <a:latin typeface="Avenir Medium"/>
          <a:ea typeface="+mn-ea"/>
          <a:cs typeface="Avenir Medium"/>
        </a:defRPr>
      </a:lvl2pPr>
      <a:lvl3pPr marL="390873" indent="-120846" algn="l" defTabSz="342874" rtl="0" eaLnBrk="1" latinLnBrk="0" hangingPunct="1">
        <a:spcBef>
          <a:spcPct val="20000"/>
        </a:spcBef>
        <a:buFont typeface="Arial"/>
        <a:buChar char="•"/>
        <a:defRPr sz="1500" b="0" i="0" kern="1200">
          <a:solidFill>
            <a:schemeClr val="tx1"/>
          </a:solidFill>
          <a:latin typeface="Avenir Medium"/>
          <a:ea typeface="+mn-ea"/>
          <a:cs typeface="Avenir Medium"/>
        </a:defRPr>
      </a:lvl3pPr>
      <a:lvl4pPr marL="482549" indent="-91676" algn="l" defTabSz="342874" rtl="0" eaLnBrk="1" latinLnBrk="0" hangingPunct="1">
        <a:spcBef>
          <a:spcPct val="20000"/>
        </a:spcBef>
        <a:buFont typeface="Arial"/>
        <a:buChar char="•"/>
        <a:defRPr sz="1200" b="0" i="0" kern="1200">
          <a:solidFill>
            <a:schemeClr val="tx1"/>
          </a:solidFill>
          <a:latin typeface="Avenir Medium"/>
          <a:ea typeface="+mn-ea"/>
          <a:cs typeface="Avenir Medium"/>
        </a:defRPr>
      </a:lvl4pPr>
      <a:lvl5pPr marL="569224" indent="-86676" algn="l" defTabSz="342874" rtl="0" eaLnBrk="1" latinLnBrk="0" hangingPunct="1">
        <a:spcBef>
          <a:spcPct val="20000"/>
        </a:spcBef>
        <a:buFont typeface="Arial"/>
        <a:buChar char="•"/>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50"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2"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369_FA7FF29E.xml"/><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5.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35.png"/><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3CD764-B113-4038-B964-B1F9A305FAD0}"/>
              </a:ext>
            </a:extLst>
          </p:cNvPr>
          <p:cNvSpPr>
            <a:spLocks noGrp="1"/>
          </p:cNvSpPr>
          <p:nvPr>
            <p:ph type="body" sz="quarter" idx="13"/>
          </p:nvPr>
        </p:nvSpPr>
        <p:spPr>
          <a:xfrm>
            <a:off x="6363476" y="1106067"/>
            <a:ext cx="5561045" cy="1494018"/>
          </a:xfrm>
        </p:spPr>
        <p:txBody>
          <a:bodyPr/>
          <a:lstStyle/>
          <a:p>
            <a:r>
              <a:rPr lang="en-US">
                <a:cs typeface="Arial"/>
              </a:rPr>
              <a:t>IHG Email Campaign Predictive Results</a:t>
            </a:r>
            <a:endParaRPr lang="en-US"/>
          </a:p>
          <a:p>
            <a:endParaRPr lang="en-US">
              <a:cs typeface="Arial"/>
            </a:endParaRPr>
          </a:p>
          <a:p>
            <a:r>
              <a:rPr lang="en-US">
                <a:cs typeface="Arial"/>
              </a:rPr>
              <a:t>Team: </a:t>
            </a:r>
            <a:endParaRPr lang="en-US"/>
          </a:p>
          <a:p>
            <a:r>
              <a:rPr lang="en-US">
                <a:cs typeface="Arial"/>
              </a:rPr>
              <a:t>Lodging Leaders</a:t>
            </a:r>
          </a:p>
          <a:p>
            <a:endParaRPr lang="en-US">
              <a:cs typeface="Arial"/>
            </a:endParaRPr>
          </a:p>
          <a:p>
            <a:endParaRPr lang="en-US">
              <a:cs typeface="Arial"/>
            </a:endParaRPr>
          </a:p>
          <a:p>
            <a:endParaRPr lang="en-US">
              <a:cs typeface="Arial"/>
            </a:endParaRPr>
          </a:p>
          <a:p>
            <a:endParaRPr lang="en-US"/>
          </a:p>
          <a:p>
            <a:endParaRPr lang="en-US"/>
          </a:p>
        </p:txBody>
      </p:sp>
      <p:sp>
        <p:nvSpPr>
          <p:cNvPr id="5" name="Text Placeholder 4">
            <a:extLst>
              <a:ext uri="{FF2B5EF4-FFF2-40B4-BE49-F238E27FC236}">
                <a16:creationId xmlns:a16="http://schemas.microsoft.com/office/drawing/2014/main" id="{2B3AE975-6EC6-467F-BB59-48EB64817AF7}"/>
              </a:ext>
            </a:extLst>
          </p:cNvPr>
          <p:cNvSpPr>
            <a:spLocks noGrp="1"/>
          </p:cNvSpPr>
          <p:nvPr>
            <p:ph type="body" sz="quarter" idx="14"/>
          </p:nvPr>
        </p:nvSpPr>
        <p:spPr>
          <a:xfrm>
            <a:off x="6813548" y="5428882"/>
            <a:ext cx="4660900" cy="512762"/>
          </a:xfrm>
        </p:spPr>
        <p:txBody>
          <a:bodyPr vert="horz" lIns="0" tIns="0" rIns="0" bIns="0" rtlCol="0" anchor="t">
            <a:noAutofit/>
          </a:bodyPr>
          <a:lstStyle/>
          <a:p>
            <a:r>
              <a:rPr lang="en-US">
                <a:ea typeface="Calibri"/>
                <a:cs typeface="Arial"/>
              </a:rPr>
              <a:t>April 28, 2023</a:t>
            </a:r>
          </a:p>
        </p:txBody>
      </p:sp>
    </p:spTree>
    <p:extLst>
      <p:ext uri="{BB962C8B-B14F-4D97-AF65-F5344CB8AC3E}">
        <p14:creationId xmlns:p14="http://schemas.microsoft.com/office/powerpoint/2010/main" val="399037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4" name="TextBox 33">
            <a:extLst>
              <a:ext uri="{FF2B5EF4-FFF2-40B4-BE49-F238E27FC236}">
                <a16:creationId xmlns:a16="http://schemas.microsoft.com/office/drawing/2014/main" id="{2B612A5D-C097-4F97-7852-5162C63CC703}"/>
              </a:ext>
            </a:extLst>
          </p:cNvPr>
          <p:cNvSpPr txBox="1"/>
          <p:nvPr/>
        </p:nvSpPr>
        <p:spPr>
          <a:xfrm>
            <a:off x="4140700" y="4149204"/>
            <a:ext cx="2555664" cy="1123712"/>
          </a:xfrm>
          <a:prstGeom prst="roundRect">
            <a:avLst/>
          </a:prstGeom>
          <a:solidFill>
            <a:schemeClr val="accent2">
              <a:lumMod val="20000"/>
              <a:lumOff val="80000"/>
            </a:schemeClr>
          </a:solidFill>
        </p:spPr>
        <p:txBody>
          <a:bodyPr wrap="square" lIns="91440" tIns="45720" rIns="91440" bIns="45720" rtlCol="0" anchor="ctr">
            <a:spAutoFit/>
          </a:bodyPr>
          <a:lstStyle/>
          <a:p>
            <a:pPr algn="ctr"/>
            <a:r>
              <a:rPr lang="en-US" sz="2000" b="1">
                <a:latin typeface="Calibri"/>
                <a:ea typeface="Calibri" panose="020F0502020204030204" pitchFamily="34" charset="0"/>
                <a:cs typeface="Calibri"/>
              </a:rPr>
              <a:t>Enrollment in Reward Program</a:t>
            </a:r>
          </a:p>
          <a:p>
            <a:pPr algn="ctr"/>
            <a:r>
              <a:rPr lang="en-US" sz="2000">
                <a:latin typeface="Calibri"/>
                <a:ea typeface="Calibri" panose="020F0502020204030204" pitchFamily="34" charset="0"/>
                <a:cs typeface="Calibri"/>
              </a:rPr>
              <a:t>4 variables</a:t>
            </a:r>
            <a:endParaRPr lang="en-US" sz="2000">
              <a:latin typeface="Calibri"/>
              <a:ea typeface="Calibri" panose="020F0502020204030204" pitchFamily="34" charset="0"/>
              <a:cs typeface="Calibri" panose="020F0502020204030204" pitchFamily="34" charset="0"/>
            </a:endParaRP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314126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Members</a:t>
            </a:r>
          </a:p>
        </p:txBody>
      </p:sp>
      <p:sp>
        <p:nvSpPr>
          <p:cNvPr id="45" name="TextBox 44">
            <a:extLst>
              <a:ext uri="{FF2B5EF4-FFF2-40B4-BE49-F238E27FC236}">
                <a16:creationId xmlns:a16="http://schemas.microsoft.com/office/drawing/2014/main" id="{A106EA0D-FA38-DAD0-E82D-9526E77FDEC0}"/>
              </a:ext>
            </a:extLst>
          </p:cNvPr>
          <p:cNvSpPr txBox="1"/>
          <p:nvPr/>
        </p:nvSpPr>
        <p:spPr>
          <a:xfrm>
            <a:off x="4140700" y="1899881"/>
            <a:ext cx="2555664" cy="783193"/>
          </a:xfrm>
          <a:prstGeom prst="roundRect">
            <a:avLst/>
          </a:prstGeom>
          <a:solidFill>
            <a:schemeClr val="accent2">
              <a:lumMod val="20000"/>
              <a:lumOff val="80000"/>
            </a:schemeClr>
          </a:solidFill>
        </p:spPr>
        <p:txBody>
          <a:bodyPr wrap="square" lIns="91440" tIns="45720" rIns="91440" bIns="45720" anchor="ctr">
            <a:spAutoFit/>
          </a:bodyPr>
          <a:lstStyle/>
          <a:p>
            <a:pPr algn="ctr"/>
            <a:r>
              <a:rPr lang="en-US" sz="2000" b="1">
                <a:latin typeface="Calibri"/>
                <a:ea typeface="Calibri" panose="020F0502020204030204" pitchFamily="34" charset="0"/>
                <a:cs typeface="Calibri"/>
              </a:rPr>
              <a:t>Demographics</a:t>
            </a:r>
          </a:p>
          <a:p>
            <a:pPr algn="ctr"/>
            <a:r>
              <a:rPr lang="en-US" sz="2000">
                <a:latin typeface="Calibri"/>
                <a:ea typeface="Calibri" panose="020F0502020204030204" pitchFamily="34" charset="0"/>
                <a:cs typeface="Calibri"/>
              </a:rPr>
              <a:t>4 variables</a:t>
            </a:r>
            <a:endParaRPr lang="en-US" sz="2000">
              <a:latin typeface="Calibri"/>
              <a:ea typeface="Calibri" panose="020F0502020204030204" pitchFamily="34" charset="0"/>
              <a:cs typeface="Calibri" panose="020F0502020204030204" pitchFamily="34" charset="0"/>
            </a:endParaRP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10</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p:cNvCxnSpPr>
          <p:nvPr/>
        </p:nvCxnSpPr>
        <p:spPr>
          <a:xfrm flipV="1">
            <a:off x="3380846" y="2444826"/>
            <a:ext cx="644562" cy="696437"/>
          </a:xfrm>
          <a:prstGeom prst="line">
            <a:avLst/>
          </a:prstGeom>
        </p:spPr>
        <p:style>
          <a:lnRef idx="2">
            <a:schemeClr val="dk1"/>
          </a:lnRef>
          <a:fillRef idx="0">
            <a:schemeClr val="dk1"/>
          </a:fillRef>
          <a:effectRef idx="1">
            <a:schemeClr val="dk1"/>
          </a:effectRef>
          <a:fontRef idx="minor">
            <a:schemeClr val="tx1"/>
          </a:fontRef>
        </p:style>
      </p:cxnSp>
      <p:grpSp>
        <p:nvGrpSpPr>
          <p:cNvPr id="13" name="Group 12">
            <a:extLst>
              <a:ext uri="{FF2B5EF4-FFF2-40B4-BE49-F238E27FC236}">
                <a16:creationId xmlns:a16="http://schemas.microsoft.com/office/drawing/2014/main" id="{F3048D66-46BA-E91A-3862-A578E3E7A165}"/>
              </a:ext>
            </a:extLst>
          </p:cNvPr>
          <p:cNvGrpSpPr/>
          <p:nvPr/>
        </p:nvGrpSpPr>
        <p:grpSpPr>
          <a:xfrm>
            <a:off x="7157749" y="1810324"/>
            <a:ext cx="4664663" cy="3447583"/>
            <a:chOff x="1353824" y="3055928"/>
            <a:chExt cx="3936676" cy="2610818"/>
          </a:xfrm>
        </p:grpSpPr>
        <p:grpSp>
          <p:nvGrpSpPr>
            <p:cNvPr id="14" name="Group 13">
              <a:extLst>
                <a:ext uri="{FF2B5EF4-FFF2-40B4-BE49-F238E27FC236}">
                  <a16:creationId xmlns:a16="http://schemas.microsoft.com/office/drawing/2014/main" id="{12FE4664-D853-4FBD-81AD-19313361D358}"/>
                </a:ext>
              </a:extLst>
            </p:cNvPr>
            <p:cNvGrpSpPr/>
            <p:nvPr/>
          </p:nvGrpSpPr>
          <p:grpSpPr>
            <a:xfrm>
              <a:off x="1353824" y="3297916"/>
              <a:ext cx="3936676" cy="2368830"/>
              <a:chOff x="746111" y="3017849"/>
              <a:chExt cx="4029089" cy="2415194"/>
            </a:xfrm>
          </p:grpSpPr>
          <p:pic>
            <p:nvPicPr>
              <p:cNvPr id="16" name="Picture 15">
                <a:extLst>
                  <a:ext uri="{FF2B5EF4-FFF2-40B4-BE49-F238E27FC236}">
                    <a16:creationId xmlns:a16="http://schemas.microsoft.com/office/drawing/2014/main" id="{B81802BC-DACF-1921-A864-58A2BB6B6F3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902255" y="3047525"/>
                <a:ext cx="3872945" cy="2323769"/>
              </a:xfrm>
              <a:prstGeom prst="rect">
                <a:avLst/>
              </a:prstGeom>
            </p:spPr>
          </p:pic>
          <p:sp>
            <p:nvSpPr>
              <p:cNvPr id="17" name="TextBox 16">
                <a:extLst>
                  <a:ext uri="{FF2B5EF4-FFF2-40B4-BE49-F238E27FC236}">
                    <a16:creationId xmlns:a16="http://schemas.microsoft.com/office/drawing/2014/main" id="{C9CF8DEF-FAB4-796F-A134-988322F437E2}"/>
                  </a:ext>
                </a:extLst>
              </p:cNvPr>
              <p:cNvSpPr txBox="1"/>
              <p:nvPr/>
            </p:nvSpPr>
            <p:spPr>
              <a:xfrm>
                <a:off x="130502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1</a:t>
                </a:r>
                <a:endParaRPr lang="en-US">
                  <a:latin typeface="Calibri"/>
                  <a:ea typeface="Calibri"/>
                  <a:cs typeface="Calibri"/>
                </a:endParaRPr>
              </a:p>
            </p:txBody>
          </p:sp>
          <p:sp>
            <p:nvSpPr>
              <p:cNvPr id="18" name="TextBox 17">
                <a:extLst>
                  <a:ext uri="{FF2B5EF4-FFF2-40B4-BE49-F238E27FC236}">
                    <a16:creationId xmlns:a16="http://schemas.microsoft.com/office/drawing/2014/main" id="{080627A9-9745-C403-378F-378B6FC89BB4}"/>
                  </a:ext>
                </a:extLst>
              </p:cNvPr>
              <p:cNvSpPr txBox="1"/>
              <p:nvPr/>
            </p:nvSpPr>
            <p:spPr>
              <a:xfrm>
                <a:off x="222524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2</a:t>
                </a:r>
                <a:endParaRPr lang="en-US">
                  <a:latin typeface="Calibri"/>
                  <a:ea typeface="Calibri"/>
                  <a:cs typeface="Calibri"/>
                </a:endParaRPr>
              </a:p>
            </p:txBody>
          </p:sp>
          <p:sp>
            <p:nvSpPr>
              <p:cNvPr id="19" name="TextBox 18">
                <a:extLst>
                  <a:ext uri="{FF2B5EF4-FFF2-40B4-BE49-F238E27FC236}">
                    <a16:creationId xmlns:a16="http://schemas.microsoft.com/office/drawing/2014/main" id="{F4C60A80-CB3B-CF5C-EBE8-45DBF40945B4}"/>
                  </a:ext>
                </a:extLst>
              </p:cNvPr>
              <p:cNvSpPr txBox="1"/>
              <p:nvPr/>
            </p:nvSpPr>
            <p:spPr>
              <a:xfrm>
                <a:off x="3125279"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3</a:t>
                </a:r>
                <a:endParaRPr lang="en-US">
                  <a:latin typeface="Calibri"/>
                  <a:ea typeface="Calibri"/>
                  <a:cs typeface="Calibri"/>
                </a:endParaRPr>
              </a:p>
            </p:txBody>
          </p:sp>
          <p:sp>
            <p:nvSpPr>
              <p:cNvPr id="20" name="TextBox 19">
                <a:extLst>
                  <a:ext uri="{FF2B5EF4-FFF2-40B4-BE49-F238E27FC236}">
                    <a16:creationId xmlns:a16="http://schemas.microsoft.com/office/drawing/2014/main" id="{0219FBF2-221D-8A7B-A97A-B9EF8ADC5054}"/>
                  </a:ext>
                </a:extLst>
              </p:cNvPr>
              <p:cNvSpPr txBox="1"/>
              <p:nvPr/>
            </p:nvSpPr>
            <p:spPr>
              <a:xfrm>
                <a:off x="4027829" y="5125266"/>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4</a:t>
                </a:r>
                <a:endParaRPr lang="en-US">
                  <a:latin typeface="Calibri"/>
                  <a:ea typeface="Calibri"/>
                  <a:cs typeface="Calibri"/>
                </a:endParaRPr>
              </a:p>
            </p:txBody>
          </p:sp>
          <p:sp>
            <p:nvSpPr>
              <p:cNvPr id="21" name="TextBox 20">
                <a:extLst>
                  <a:ext uri="{FF2B5EF4-FFF2-40B4-BE49-F238E27FC236}">
                    <a16:creationId xmlns:a16="http://schemas.microsoft.com/office/drawing/2014/main" id="{8194F7F0-E68A-0F3B-A74F-212FC147B527}"/>
                  </a:ext>
                </a:extLst>
              </p:cNvPr>
              <p:cNvSpPr txBox="1"/>
              <p:nvPr/>
            </p:nvSpPr>
            <p:spPr>
              <a:xfrm>
                <a:off x="3935786" y="3400970"/>
                <a:ext cx="656835" cy="213874"/>
              </a:xfrm>
              <a:prstGeom prst="rect">
                <a:avLst/>
              </a:prstGeom>
              <a:solidFill>
                <a:schemeClr val="bg1"/>
              </a:solidFill>
            </p:spPr>
            <p:txBody>
              <a:bodyPr wrap="square" lIns="91440" tIns="45720" rIns="91440" bIns="45720" rtlCol="0" anchor="t">
                <a:spAutoFit/>
              </a:bodyPr>
              <a:lstStyle/>
              <a:p>
                <a:pPr algn="ctr"/>
                <a:r>
                  <a:rPr lang="en-US" sz="1200">
                    <a:latin typeface="Calibri"/>
                    <a:ea typeface="Calibri"/>
                    <a:cs typeface="Calibri"/>
                  </a:rPr>
                  <a:t>3.0%</a:t>
                </a:r>
                <a:endParaRPr lang="en-US" sz="1600">
                  <a:latin typeface="Calibri"/>
                  <a:ea typeface="Calibri"/>
                  <a:cs typeface="Calibri"/>
                </a:endParaRPr>
              </a:p>
            </p:txBody>
          </p:sp>
          <p:sp>
            <p:nvSpPr>
              <p:cNvPr id="22" name="TextBox 21">
                <a:extLst>
                  <a:ext uri="{FF2B5EF4-FFF2-40B4-BE49-F238E27FC236}">
                    <a16:creationId xmlns:a16="http://schemas.microsoft.com/office/drawing/2014/main" id="{C7EDAE47-970A-E186-DF22-80ACEFC4F048}"/>
                  </a:ext>
                </a:extLst>
              </p:cNvPr>
              <p:cNvSpPr txBox="1"/>
              <p:nvPr/>
            </p:nvSpPr>
            <p:spPr>
              <a:xfrm>
                <a:off x="3061458" y="3898801"/>
                <a:ext cx="656835" cy="213874"/>
              </a:xfrm>
              <a:prstGeom prst="rect">
                <a:avLst/>
              </a:prstGeom>
              <a:solidFill>
                <a:schemeClr val="bg1"/>
              </a:solidFill>
            </p:spPr>
            <p:txBody>
              <a:bodyPr wrap="square" lIns="91440" tIns="45720" rIns="91440" bIns="45720" rtlCol="0" anchor="t">
                <a:spAutoFit/>
              </a:bodyPr>
              <a:lstStyle/>
              <a:p>
                <a:pPr algn="ctr"/>
                <a:r>
                  <a:rPr lang="en-US" sz="1200">
                    <a:latin typeface="Calibri"/>
                    <a:ea typeface="Calibri"/>
                    <a:cs typeface="Calibri"/>
                  </a:rPr>
                  <a:t>2.0%</a:t>
                </a:r>
                <a:endParaRPr lang="en-US" sz="1600">
                  <a:latin typeface="Calibri"/>
                  <a:ea typeface="Calibri"/>
                  <a:cs typeface="Calibri"/>
                </a:endParaRPr>
              </a:p>
            </p:txBody>
          </p:sp>
          <p:sp>
            <p:nvSpPr>
              <p:cNvPr id="23" name="TextBox 22">
                <a:extLst>
                  <a:ext uri="{FF2B5EF4-FFF2-40B4-BE49-F238E27FC236}">
                    <a16:creationId xmlns:a16="http://schemas.microsoft.com/office/drawing/2014/main" id="{9690A629-8C04-146F-5D4B-E7AFD11C87A2}"/>
                  </a:ext>
                </a:extLst>
              </p:cNvPr>
              <p:cNvSpPr txBox="1"/>
              <p:nvPr/>
            </p:nvSpPr>
            <p:spPr>
              <a:xfrm>
                <a:off x="2185352" y="4354348"/>
                <a:ext cx="656835" cy="213874"/>
              </a:xfrm>
              <a:prstGeom prst="rect">
                <a:avLst/>
              </a:prstGeom>
              <a:solidFill>
                <a:schemeClr val="bg1"/>
              </a:solidFill>
            </p:spPr>
            <p:txBody>
              <a:bodyPr wrap="square" lIns="91440" tIns="45720" rIns="91440" bIns="45720" rtlCol="0" anchor="t">
                <a:spAutoFit/>
              </a:bodyPr>
              <a:lstStyle/>
              <a:p>
                <a:pPr algn="ctr"/>
                <a:r>
                  <a:rPr lang="en-US" sz="1200">
                    <a:latin typeface="Calibri"/>
                    <a:ea typeface="Calibri"/>
                    <a:cs typeface="Calibri"/>
                  </a:rPr>
                  <a:t>1.0%</a:t>
                </a:r>
                <a:endParaRPr lang="en-US" sz="1600">
                  <a:latin typeface="Calibri"/>
                  <a:ea typeface="Calibri"/>
                  <a:cs typeface="Calibri"/>
                </a:endParaRPr>
              </a:p>
            </p:txBody>
          </p:sp>
          <p:sp>
            <p:nvSpPr>
              <p:cNvPr id="24" name="TextBox 23">
                <a:extLst>
                  <a:ext uri="{FF2B5EF4-FFF2-40B4-BE49-F238E27FC236}">
                    <a16:creationId xmlns:a16="http://schemas.microsoft.com/office/drawing/2014/main" id="{9C1C3750-CE5B-39BF-9FC1-22E07F9214C2}"/>
                  </a:ext>
                </a:extLst>
              </p:cNvPr>
              <p:cNvSpPr txBox="1"/>
              <p:nvPr/>
            </p:nvSpPr>
            <p:spPr>
              <a:xfrm>
                <a:off x="1305021" y="4524957"/>
                <a:ext cx="656835" cy="213874"/>
              </a:xfrm>
              <a:prstGeom prst="rect">
                <a:avLst/>
              </a:prstGeom>
              <a:solidFill>
                <a:schemeClr val="bg1"/>
              </a:solidFill>
            </p:spPr>
            <p:txBody>
              <a:bodyPr wrap="square" lIns="91440" tIns="45720" rIns="91440" bIns="45720" rtlCol="0" anchor="t">
                <a:spAutoFit/>
              </a:bodyPr>
              <a:lstStyle/>
              <a:p>
                <a:pPr algn="ctr"/>
                <a:r>
                  <a:rPr lang="en-US" sz="1200">
                    <a:latin typeface="Calibri"/>
                    <a:ea typeface="Calibri"/>
                    <a:cs typeface="Calibri"/>
                  </a:rPr>
                  <a:t>0.7%</a:t>
                </a:r>
                <a:endParaRPr lang="en-US" sz="1600">
                  <a:latin typeface="Calibri"/>
                  <a:ea typeface="Calibri"/>
                  <a:cs typeface="Calibri"/>
                </a:endParaRPr>
              </a:p>
            </p:txBody>
          </p:sp>
          <p:sp>
            <p:nvSpPr>
              <p:cNvPr id="25" name="TextBox 24">
                <a:extLst>
                  <a:ext uri="{FF2B5EF4-FFF2-40B4-BE49-F238E27FC236}">
                    <a16:creationId xmlns:a16="http://schemas.microsoft.com/office/drawing/2014/main" id="{8ADBCF9E-C55D-9EF9-412F-570083041695}"/>
                  </a:ext>
                </a:extLst>
              </p:cNvPr>
              <p:cNvSpPr txBox="1"/>
              <p:nvPr/>
            </p:nvSpPr>
            <p:spPr>
              <a:xfrm>
                <a:off x="746111" y="4950256"/>
                <a:ext cx="445090" cy="313695"/>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0%</a:t>
                </a:r>
                <a:endParaRPr lang="en-US" sz="1400">
                  <a:latin typeface="Calibri"/>
                  <a:ea typeface="Calibri"/>
                  <a:cs typeface="Calibri"/>
                </a:endParaRPr>
              </a:p>
            </p:txBody>
          </p:sp>
          <p:sp>
            <p:nvSpPr>
              <p:cNvPr id="26" name="TextBox 25">
                <a:extLst>
                  <a:ext uri="{FF2B5EF4-FFF2-40B4-BE49-F238E27FC236}">
                    <a16:creationId xmlns:a16="http://schemas.microsoft.com/office/drawing/2014/main" id="{A4A59109-D1A5-2569-1C4B-FC2C914AD8F5}"/>
                  </a:ext>
                </a:extLst>
              </p:cNvPr>
              <p:cNvSpPr txBox="1"/>
              <p:nvPr/>
            </p:nvSpPr>
            <p:spPr>
              <a:xfrm>
                <a:off x="746111" y="4501049"/>
                <a:ext cx="445090" cy="313695"/>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1%</a:t>
                </a:r>
                <a:endParaRPr lang="en-US" sz="1400">
                  <a:latin typeface="Calibri"/>
                  <a:ea typeface="Calibri"/>
                  <a:cs typeface="Calibri"/>
                </a:endParaRPr>
              </a:p>
            </p:txBody>
          </p:sp>
          <p:sp>
            <p:nvSpPr>
              <p:cNvPr id="27" name="TextBox 26">
                <a:extLst>
                  <a:ext uri="{FF2B5EF4-FFF2-40B4-BE49-F238E27FC236}">
                    <a16:creationId xmlns:a16="http://schemas.microsoft.com/office/drawing/2014/main" id="{D546BFFE-8B0F-418B-0E28-ACBCAF662B31}"/>
                  </a:ext>
                </a:extLst>
              </p:cNvPr>
              <p:cNvSpPr txBox="1"/>
              <p:nvPr/>
            </p:nvSpPr>
            <p:spPr>
              <a:xfrm>
                <a:off x="746111" y="4010397"/>
                <a:ext cx="483055" cy="313695"/>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2%</a:t>
                </a:r>
                <a:endParaRPr lang="en-US" sz="1400">
                  <a:latin typeface="Calibri"/>
                  <a:ea typeface="Calibri"/>
                  <a:cs typeface="Calibri"/>
                </a:endParaRPr>
              </a:p>
            </p:txBody>
          </p:sp>
          <p:sp>
            <p:nvSpPr>
              <p:cNvPr id="28" name="TextBox 27">
                <a:extLst>
                  <a:ext uri="{FF2B5EF4-FFF2-40B4-BE49-F238E27FC236}">
                    <a16:creationId xmlns:a16="http://schemas.microsoft.com/office/drawing/2014/main" id="{77763EC1-F8FD-0A55-1C19-586FFCAFF797}"/>
                  </a:ext>
                </a:extLst>
              </p:cNvPr>
              <p:cNvSpPr txBox="1"/>
              <p:nvPr/>
            </p:nvSpPr>
            <p:spPr>
              <a:xfrm>
                <a:off x="746837" y="3487577"/>
                <a:ext cx="483055" cy="313695"/>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3%</a:t>
                </a:r>
                <a:endParaRPr lang="en-US" sz="1400">
                  <a:latin typeface="Calibri"/>
                  <a:ea typeface="Calibri"/>
                  <a:cs typeface="Calibri"/>
                </a:endParaRPr>
              </a:p>
            </p:txBody>
          </p:sp>
          <p:sp>
            <p:nvSpPr>
              <p:cNvPr id="29" name="TextBox 28">
                <a:extLst>
                  <a:ext uri="{FF2B5EF4-FFF2-40B4-BE49-F238E27FC236}">
                    <a16:creationId xmlns:a16="http://schemas.microsoft.com/office/drawing/2014/main" id="{08519468-5D94-1D07-6805-203B7446590C}"/>
                  </a:ext>
                </a:extLst>
              </p:cNvPr>
              <p:cNvSpPr txBox="1"/>
              <p:nvPr/>
            </p:nvSpPr>
            <p:spPr>
              <a:xfrm>
                <a:off x="747563" y="3017849"/>
                <a:ext cx="557458" cy="313695"/>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4%</a:t>
                </a:r>
                <a:endParaRPr lang="en-US" sz="1400">
                  <a:latin typeface="Calibri"/>
                  <a:ea typeface="Calibri"/>
                  <a:cs typeface="Calibri"/>
                </a:endParaRPr>
              </a:p>
            </p:txBody>
          </p:sp>
        </p:grpSp>
        <p:sp>
          <p:nvSpPr>
            <p:cNvPr id="15" name="TextBox 14">
              <a:extLst>
                <a:ext uri="{FF2B5EF4-FFF2-40B4-BE49-F238E27FC236}">
                  <a16:creationId xmlns:a16="http://schemas.microsoft.com/office/drawing/2014/main" id="{F5AD5895-CF4F-0BD6-0B41-DEF99AF817CF}"/>
                </a:ext>
              </a:extLst>
            </p:cNvPr>
            <p:cNvSpPr txBox="1"/>
            <p:nvPr/>
          </p:nvSpPr>
          <p:spPr>
            <a:xfrm>
              <a:off x="1557449" y="3055928"/>
              <a:ext cx="3601426" cy="398165"/>
            </a:xfrm>
            <a:prstGeom prst="rect">
              <a:avLst/>
            </a:prstGeom>
            <a:noFill/>
          </p:spPr>
          <p:txBody>
            <a:bodyPr wrap="square" lIns="91440" tIns="45720" rIns="91440" bIns="45720" rtlCol="0" anchor="t">
              <a:spAutoFit/>
            </a:bodyPr>
            <a:lstStyle/>
            <a:p>
              <a:pPr algn="ctr"/>
              <a:r>
                <a:rPr lang="en-US" sz="1600">
                  <a:latin typeface="Calibri"/>
                  <a:ea typeface="Calibri"/>
                  <a:cs typeface="Calibri"/>
                </a:rPr>
                <a:t>Click Rate by Member Tier</a:t>
              </a:r>
              <a:endParaRPr lang="en-US" sz="2000">
                <a:latin typeface="Calibri"/>
                <a:ea typeface="Calibri"/>
                <a:cs typeface="Calibri"/>
              </a:endParaRPr>
            </a:p>
          </p:txBody>
        </p:sp>
      </p:grpSp>
      <p:cxnSp>
        <p:nvCxnSpPr>
          <p:cNvPr id="32" name="Straight Connector 31">
            <a:extLst>
              <a:ext uri="{FF2B5EF4-FFF2-40B4-BE49-F238E27FC236}">
                <a16:creationId xmlns:a16="http://schemas.microsoft.com/office/drawing/2014/main" id="{2D6498C7-25AA-9773-1A3C-BD4291D23D8A}"/>
              </a:ext>
            </a:extLst>
          </p:cNvPr>
          <p:cNvCxnSpPr>
            <a:cxnSpLocks/>
          </p:cNvCxnSpPr>
          <p:nvPr/>
        </p:nvCxnSpPr>
        <p:spPr>
          <a:xfrm rot="16200000" flipV="1">
            <a:off x="3406783" y="4040561"/>
            <a:ext cx="644562" cy="69643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0905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11</a:t>
            </a:fld>
            <a:endParaRPr lang="en-US"/>
          </a:p>
        </p:txBody>
      </p:sp>
      <p:grpSp>
        <p:nvGrpSpPr>
          <p:cNvPr id="26" name="Group 25">
            <a:extLst>
              <a:ext uri="{FF2B5EF4-FFF2-40B4-BE49-F238E27FC236}">
                <a16:creationId xmlns:a16="http://schemas.microsoft.com/office/drawing/2014/main" id="{DBF40706-BF0A-54C7-A1C3-5C6237D04C07}"/>
              </a:ext>
            </a:extLst>
          </p:cNvPr>
          <p:cNvGrpSpPr/>
          <p:nvPr/>
        </p:nvGrpSpPr>
        <p:grpSpPr>
          <a:xfrm>
            <a:off x="379571" y="1518141"/>
            <a:ext cx="7417156" cy="4302005"/>
            <a:chOff x="379571" y="1593218"/>
            <a:chExt cx="7417156" cy="4302005"/>
          </a:xfrm>
        </p:grpSpPr>
        <p:sp>
          <p:nvSpPr>
            <p:cNvPr id="35" name="Rectangle: Rounded Corners 34">
              <a:extLst>
                <a:ext uri="{FF2B5EF4-FFF2-40B4-BE49-F238E27FC236}">
                  <a16:creationId xmlns:a16="http://schemas.microsoft.com/office/drawing/2014/main" id="{745D5FCB-1556-0DA7-85F4-17635A51CB27}"/>
                </a:ext>
              </a:extLst>
            </p:cNvPr>
            <p:cNvSpPr/>
            <p:nvPr/>
          </p:nvSpPr>
          <p:spPr>
            <a:xfrm>
              <a:off x="379571" y="328846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Recency</a:t>
              </a:r>
            </a:p>
          </p:txBody>
        </p:sp>
        <p:cxnSp>
          <p:nvCxnSpPr>
            <p:cNvPr id="5" name="Straight Connector 4">
              <a:extLst>
                <a:ext uri="{FF2B5EF4-FFF2-40B4-BE49-F238E27FC236}">
                  <a16:creationId xmlns:a16="http://schemas.microsoft.com/office/drawing/2014/main" id="{119DBB9C-1F7A-FD06-AA27-AF332D9DF5DD}"/>
                </a:ext>
              </a:extLst>
            </p:cNvPr>
            <p:cNvCxnSpPr>
              <a:cxnSpLocks/>
              <a:endCxn id="14" idx="1"/>
            </p:cNvCxnSpPr>
            <p:nvPr/>
          </p:nvCxnSpPr>
          <p:spPr>
            <a:xfrm flipV="1">
              <a:off x="3371273" y="1852894"/>
              <a:ext cx="816845" cy="143556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D6498C7-25AA-9773-1A3C-BD4291D23D8A}"/>
                </a:ext>
              </a:extLst>
            </p:cNvPr>
            <p:cNvCxnSpPr>
              <a:cxnSpLocks/>
              <a:stCxn id="2" idx="1"/>
            </p:cNvCxnSpPr>
            <p:nvPr/>
          </p:nvCxnSpPr>
          <p:spPr>
            <a:xfrm flipH="1" flipV="1">
              <a:off x="3371273" y="4199978"/>
              <a:ext cx="816845" cy="1435570"/>
            </a:xfrm>
            <a:prstGeom prst="line">
              <a:avLst/>
            </a:prstGeom>
          </p:spPr>
          <p:style>
            <a:lnRef idx="2">
              <a:schemeClr val="dk1"/>
            </a:lnRef>
            <a:fillRef idx="0">
              <a:schemeClr val="dk1"/>
            </a:fillRef>
            <a:effectRef idx="1">
              <a:schemeClr val="dk1"/>
            </a:effectRef>
            <a:fontRef idx="minor">
              <a:schemeClr val="tx1"/>
            </a:fontRef>
          </p:style>
        </p:cxnSp>
        <p:grpSp>
          <p:nvGrpSpPr>
            <p:cNvPr id="21" name="Group 20">
              <a:extLst>
                <a:ext uri="{FF2B5EF4-FFF2-40B4-BE49-F238E27FC236}">
                  <a16:creationId xmlns:a16="http://schemas.microsoft.com/office/drawing/2014/main" id="{A43A0C91-428C-C8E3-8F7A-9FCE4C7E4796}"/>
                </a:ext>
              </a:extLst>
            </p:cNvPr>
            <p:cNvGrpSpPr/>
            <p:nvPr/>
          </p:nvGrpSpPr>
          <p:grpSpPr>
            <a:xfrm>
              <a:off x="4188118" y="1593218"/>
              <a:ext cx="3608609" cy="4302005"/>
              <a:chOff x="4188118" y="1593218"/>
              <a:chExt cx="3608609" cy="4302005"/>
            </a:xfrm>
          </p:grpSpPr>
          <p:sp>
            <p:nvSpPr>
              <p:cNvPr id="14" name="TextBox 13">
                <a:extLst>
                  <a:ext uri="{FF2B5EF4-FFF2-40B4-BE49-F238E27FC236}">
                    <a16:creationId xmlns:a16="http://schemas.microsoft.com/office/drawing/2014/main" id="{5BE77995-0D8C-38E6-B9D1-8E31EEEDA679}"/>
                  </a:ext>
                </a:extLst>
              </p:cNvPr>
              <p:cNvSpPr txBox="1"/>
              <p:nvPr/>
            </p:nvSpPr>
            <p:spPr>
              <a:xfrm>
                <a:off x="4188118" y="1593218"/>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Days Since Last Email</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8E9CB71-5DCC-414D-EA3D-1B91016B2A8A}"/>
                  </a:ext>
                </a:extLst>
              </p:cNvPr>
              <p:cNvSpPr txBox="1"/>
              <p:nvPr/>
            </p:nvSpPr>
            <p:spPr>
              <a:xfrm>
                <a:off x="4188118" y="2223660"/>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Days Since Last Click</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88ED8EE-0F0C-0ED2-83D4-C2AF5ABE0A23}"/>
                  </a:ext>
                </a:extLst>
              </p:cNvPr>
              <p:cNvSpPr txBox="1"/>
              <p:nvPr/>
            </p:nvSpPr>
            <p:spPr>
              <a:xfrm>
                <a:off x="4188118" y="2854102"/>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Days to Nearest Holiday</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042EB8A-11B6-E75F-ACC1-A16B93D71711}"/>
                  </a:ext>
                </a:extLst>
              </p:cNvPr>
              <p:cNvSpPr txBox="1"/>
              <p:nvPr/>
            </p:nvSpPr>
            <p:spPr>
              <a:xfrm>
                <a:off x="4188118" y="3484544"/>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Days Since Recent Hotel Stay</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89A966C3-B2AB-2433-2CF2-D381A8852BBB}"/>
                  </a:ext>
                </a:extLst>
              </p:cNvPr>
              <p:cNvSpPr txBox="1"/>
              <p:nvPr/>
            </p:nvSpPr>
            <p:spPr>
              <a:xfrm>
                <a:off x="4188118" y="4114986"/>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Current Hotel Stay Indicator</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ED39B44-D4D6-0DE8-A03C-E2899C44750B}"/>
                  </a:ext>
                </a:extLst>
              </p:cNvPr>
              <p:cNvSpPr txBox="1"/>
              <p:nvPr/>
            </p:nvSpPr>
            <p:spPr>
              <a:xfrm>
                <a:off x="4188118" y="4745428"/>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90-Day Click Rate by Member</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4B25A915-F5D6-4D30-43D2-08DCC7D4346C}"/>
                  </a:ext>
                </a:extLst>
              </p:cNvPr>
              <p:cNvSpPr txBox="1"/>
              <p:nvPr/>
            </p:nvSpPr>
            <p:spPr>
              <a:xfrm>
                <a:off x="4188118" y="5375872"/>
                <a:ext cx="3608609"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Recent Member Tier Change</a:t>
                </a:r>
                <a:endParaRPr lang="en-US" sz="3600">
                  <a:latin typeface="Calibri" panose="020F0502020204030204" pitchFamily="34" charset="0"/>
                  <a:ea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47669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297324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Frequency</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12</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p:cNvCxnSpPr>
          <p:nvPr/>
        </p:nvCxnSpPr>
        <p:spPr>
          <a:xfrm flipV="1">
            <a:off x="3380846" y="1852893"/>
            <a:ext cx="807272" cy="1095608"/>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D6498C7-25AA-9773-1A3C-BD4291D23D8A}"/>
              </a:ext>
            </a:extLst>
          </p:cNvPr>
          <p:cNvCxnSpPr>
            <a:cxnSpLocks/>
          </p:cNvCxnSpPr>
          <p:nvPr/>
        </p:nvCxnSpPr>
        <p:spPr>
          <a:xfrm flipH="1" flipV="1">
            <a:off x="3380846" y="3909500"/>
            <a:ext cx="807272" cy="1095607"/>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BE77995-0D8C-38E6-B9D1-8E31EEEDA679}"/>
              </a:ext>
            </a:extLst>
          </p:cNvPr>
          <p:cNvSpPr txBox="1"/>
          <p:nvPr/>
        </p:nvSpPr>
        <p:spPr>
          <a:xfrm>
            <a:off x="4214267" y="1593219"/>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Emails Prior</a:t>
            </a:r>
          </a:p>
        </p:txBody>
      </p:sp>
      <p:sp>
        <p:nvSpPr>
          <p:cNvPr id="7" name="TextBox 6">
            <a:extLst>
              <a:ext uri="{FF2B5EF4-FFF2-40B4-BE49-F238E27FC236}">
                <a16:creationId xmlns:a16="http://schemas.microsoft.com/office/drawing/2014/main" id="{1C805409-758E-F154-E4A5-26B89CF63E3D}"/>
              </a:ext>
            </a:extLst>
          </p:cNvPr>
          <p:cNvSpPr txBox="1"/>
          <p:nvPr/>
        </p:nvSpPr>
        <p:spPr>
          <a:xfrm>
            <a:off x="4214267" y="2223313"/>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Clicks Prior</a:t>
            </a:r>
          </a:p>
        </p:txBody>
      </p:sp>
      <p:sp>
        <p:nvSpPr>
          <p:cNvPr id="9" name="TextBox 8">
            <a:extLst>
              <a:ext uri="{FF2B5EF4-FFF2-40B4-BE49-F238E27FC236}">
                <a16:creationId xmlns:a16="http://schemas.microsoft.com/office/drawing/2014/main" id="{053C45A5-150E-1AE6-7A2E-DE4BB7A39935}"/>
              </a:ext>
            </a:extLst>
          </p:cNvPr>
          <p:cNvSpPr txBox="1"/>
          <p:nvPr/>
        </p:nvSpPr>
        <p:spPr>
          <a:xfrm>
            <a:off x="4214267" y="285340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Hotel Stays</a:t>
            </a:r>
          </a:p>
        </p:txBody>
      </p:sp>
      <p:sp>
        <p:nvSpPr>
          <p:cNvPr id="12" name="TextBox 11">
            <a:extLst>
              <a:ext uri="{FF2B5EF4-FFF2-40B4-BE49-F238E27FC236}">
                <a16:creationId xmlns:a16="http://schemas.microsoft.com/office/drawing/2014/main" id="{03BCF5C8-0B4C-F1B5-AD84-CC1D5CA6C368}"/>
              </a:ext>
            </a:extLst>
          </p:cNvPr>
          <p:cNvSpPr txBox="1"/>
          <p:nvPr/>
        </p:nvSpPr>
        <p:spPr>
          <a:xfrm>
            <a:off x="4214267" y="3483501"/>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Regions Visited</a:t>
            </a:r>
          </a:p>
        </p:txBody>
      </p:sp>
      <p:sp>
        <p:nvSpPr>
          <p:cNvPr id="13" name="TextBox 12">
            <a:extLst>
              <a:ext uri="{FF2B5EF4-FFF2-40B4-BE49-F238E27FC236}">
                <a16:creationId xmlns:a16="http://schemas.microsoft.com/office/drawing/2014/main" id="{78A56DBF-F5ED-09EB-E174-70787BC44292}"/>
              </a:ext>
            </a:extLst>
          </p:cNvPr>
          <p:cNvSpPr txBox="1"/>
          <p:nvPr/>
        </p:nvSpPr>
        <p:spPr>
          <a:xfrm>
            <a:off x="4214267" y="474368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Campaign Click-through Rate</a:t>
            </a:r>
          </a:p>
        </p:txBody>
      </p:sp>
      <p:sp>
        <p:nvSpPr>
          <p:cNvPr id="2" name="TextBox 1">
            <a:extLst>
              <a:ext uri="{FF2B5EF4-FFF2-40B4-BE49-F238E27FC236}">
                <a16:creationId xmlns:a16="http://schemas.microsoft.com/office/drawing/2014/main" id="{72CB503D-3835-20ED-0136-2AEC7CB3483C}"/>
              </a:ext>
            </a:extLst>
          </p:cNvPr>
          <p:cNvSpPr txBox="1"/>
          <p:nvPr/>
        </p:nvSpPr>
        <p:spPr>
          <a:xfrm>
            <a:off x="4214267" y="4113595"/>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Hotels Booked</a:t>
            </a:r>
          </a:p>
        </p:txBody>
      </p:sp>
      <p:grpSp>
        <p:nvGrpSpPr>
          <p:cNvPr id="16" name="Group 15">
            <a:extLst>
              <a:ext uri="{FF2B5EF4-FFF2-40B4-BE49-F238E27FC236}">
                <a16:creationId xmlns:a16="http://schemas.microsoft.com/office/drawing/2014/main" id="{F7A142B7-5F4C-A947-F925-F05755B0C8B9}"/>
              </a:ext>
            </a:extLst>
          </p:cNvPr>
          <p:cNvGrpSpPr/>
          <p:nvPr/>
        </p:nvGrpSpPr>
        <p:grpSpPr>
          <a:xfrm>
            <a:off x="7635353" y="1118409"/>
            <a:ext cx="3755963" cy="1477328"/>
            <a:chOff x="7635353" y="1155353"/>
            <a:chExt cx="3755963" cy="1477328"/>
          </a:xfrm>
        </p:grpSpPr>
        <p:sp>
          <p:nvSpPr>
            <p:cNvPr id="4" name="TextBox 3">
              <a:extLst>
                <a:ext uri="{FF2B5EF4-FFF2-40B4-BE49-F238E27FC236}">
                  <a16:creationId xmlns:a16="http://schemas.microsoft.com/office/drawing/2014/main" id="{689919DE-4B43-D494-1D94-1B76D9CA99B5}"/>
                </a:ext>
              </a:extLst>
            </p:cNvPr>
            <p:cNvSpPr txBox="1"/>
            <p:nvPr/>
          </p:nvSpPr>
          <p:spPr>
            <a:xfrm>
              <a:off x="7996379" y="1155353"/>
              <a:ext cx="3394937" cy="1477328"/>
            </a:xfrm>
            <a:prstGeom prst="rect">
              <a:avLst/>
            </a:prstGeom>
            <a:noFill/>
          </p:spPr>
          <p:txBody>
            <a:bodyPr wrap="square">
              <a:spAutoFit/>
            </a:bodyPr>
            <a:lstStyle/>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Email Campaign</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Month</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Membership Tier</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Day of Week</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Lifecycle Code</a:t>
              </a:r>
            </a:p>
          </p:txBody>
        </p:sp>
        <p:sp>
          <p:nvSpPr>
            <p:cNvPr id="15" name="Left Brace 14">
              <a:extLst>
                <a:ext uri="{FF2B5EF4-FFF2-40B4-BE49-F238E27FC236}">
                  <a16:creationId xmlns:a16="http://schemas.microsoft.com/office/drawing/2014/main" id="{653D4BF9-E756-113F-F382-80DB4C20678D}"/>
                </a:ext>
              </a:extLst>
            </p:cNvPr>
            <p:cNvSpPr/>
            <p:nvPr/>
          </p:nvSpPr>
          <p:spPr>
            <a:xfrm>
              <a:off x="7635353" y="1180911"/>
              <a:ext cx="520356" cy="1426212"/>
            </a:xfrm>
            <a:prstGeom prst="leftBrace">
              <a:avLst>
                <a:gd name="adj1" fmla="val 24308"/>
                <a:gd name="adj2" fmla="val 50000"/>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6807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297324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Frequency</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13</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p:cNvCxnSpPr>
          <p:nvPr/>
        </p:nvCxnSpPr>
        <p:spPr>
          <a:xfrm flipV="1">
            <a:off x="3380846" y="1852893"/>
            <a:ext cx="807272" cy="1095608"/>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D6498C7-25AA-9773-1A3C-BD4291D23D8A}"/>
              </a:ext>
            </a:extLst>
          </p:cNvPr>
          <p:cNvCxnSpPr>
            <a:cxnSpLocks/>
          </p:cNvCxnSpPr>
          <p:nvPr/>
        </p:nvCxnSpPr>
        <p:spPr>
          <a:xfrm flipH="1" flipV="1">
            <a:off x="3380846" y="3909500"/>
            <a:ext cx="807272" cy="1095607"/>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BE77995-0D8C-38E6-B9D1-8E31EEEDA679}"/>
              </a:ext>
            </a:extLst>
          </p:cNvPr>
          <p:cNvSpPr txBox="1"/>
          <p:nvPr/>
        </p:nvSpPr>
        <p:spPr>
          <a:xfrm>
            <a:off x="4214267" y="1593219"/>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Emails Prior</a:t>
            </a:r>
          </a:p>
        </p:txBody>
      </p:sp>
      <p:sp>
        <p:nvSpPr>
          <p:cNvPr id="7" name="TextBox 6">
            <a:extLst>
              <a:ext uri="{FF2B5EF4-FFF2-40B4-BE49-F238E27FC236}">
                <a16:creationId xmlns:a16="http://schemas.microsoft.com/office/drawing/2014/main" id="{1C805409-758E-F154-E4A5-26B89CF63E3D}"/>
              </a:ext>
            </a:extLst>
          </p:cNvPr>
          <p:cNvSpPr txBox="1"/>
          <p:nvPr/>
        </p:nvSpPr>
        <p:spPr>
          <a:xfrm>
            <a:off x="4214267" y="2223313"/>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Clicks Prior</a:t>
            </a:r>
          </a:p>
        </p:txBody>
      </p:sp>
      <p:sp>
        <p:nvSpPr>
          <p:cNvPr id="9" name="TextBox 8">
            <a:extLst>
              <a:ext uri="{FF2B5EF4-FFF2-40B4-BE49-F238E27FC236}">
                <a16:creationId xmlns:a16="http://schemas.microsoft.com/office/drawing/2014/main" id="{053C45A5-150E-1AE6-7A2E-DE4BB7A39935}"/>
              </a:ext>
            </a:extLst>
          </p:cNvPr>
          <p:cNvSpPr txBox="1"/>
          <p:nvPr/>
        </p:nvSpPr>
        <p:spPr>
          <a:xfrm>
            <a:off x="4214267" y="285340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Hotel Stays</a:t>
            </a:r>
          </a:p>
        </p:txBody>
      </p:sp>
      <p:sp>
        <p:nvSpPr>
          <p:cNvPr id="12" name="TextBox 11">
            <a:extLst>
              <a:ext uri="{FF2B5EF4-FFF2-40B4-BE49-F238E27FC236}">
                <a16:creationId xmlns:a16="http://schemas.microsoft.com/office/drawing/2014/main" id="{03BCF5C8-0B4C-F1B5-AD84-CC1D5CA6C368}"/>
              </a:ext>
            </a:extLst>
          </p:cNvPr>
          <p:cNvSpPr txBox="1"/>
          <p:nvPr/>
        </p:nvSpPr>
        <p:spPr>
          <a:xfrm>
            <a:off x="4214267" y="3483501"/>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Regions Visited</a:t>
            </a:r>
          </a:p>
        </p:txBody>
      </p:sp>
      <p:sp>
        <p:nvSpPr>
          <p:cNvPr id="13" name="TextBox 12">
            <a:extLst>
              <a:ext uri="{FF2B5EF4-FFF2-40B4-BE49-F238E27FC236}">
                <a16:creationId xmlns:a16="http://schemas.microsoft.com/office/drawing/2014/main" id="{78A56DBF-F5ED-09EB-E174-70787BC44292}"/>
              </a:ext>
            </a:extLst>
          </p:cNvPr>
          <p:cNvSpPr txBox="1"/>
          <p:nvPr/>
        </p:nvSpPr>
        <p:spPr>
          <a:xfrm>
            <a:off x="4214267" y="474368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Campaign Click-through Rate</a:t>
            </a:r>
          </a:p>
        </p:txBody>
      </p:sp>
      <p:sp>
        <p:nvSpPr>
          <p:cNvPr id="2" name="TextBox 1">
            <a:extLst>
              <a:ext uri="{FF2B5EF4-FFF2-40B4-BE49-F238E27FC236}">
                <a16:creationId xmlns:a16="http://schemas.microsoft.com/office/drawing/2014/main" id="{72CB503D-3835-20ED-0136-2AEC7CB3483C}"/>
              </a:ext>
            </a:extLst>
          </p:cNvPr>
          <p:cNvSpPr txBox="1"/>
          <p:nvPr/>
        </p:nvSpPr>
        <p:spPr>
          <a:xfrm>
            <a:off x="4214267" y="4113595"/>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Hotels Booked</a:t>
            </a:r>
          </a:p>
        </p:txBody>
      </p:sp>
      <p:grpSp>
        <p:nvGrpSpPr>
          <p:cNvPr id="16" name="Group 15">
            <a:extLst>
              <a:ext uri="{FF2B5EF4-FFF2-40B4-BE49-F238E27FC236}">
                <a16:creationId xmlns:a16="http://schemas.microsoft.com/office/drawing/2014/main" id="{F7A142B7-5F4C-A947-F925-F05755B0C8B9}"/>
              </a:ext>
            </a:extLst>
          </p:cNvPr>
          <p:cNvGrpSpPr/>
          <p:nvPr/>
        </p:nvGrpSpPr>
        <p:grpSpPr>
          <a:xfrm>
            <a:off x="7635353" y="1746479"/>
            <a:ext cx="3755963" cy="1477328"/>
            <a:chOff x="7635353" y="1155353"/>
            <a:chExt cx="3755963" cy="1477328"/>
          </a:xfrm>
        </p:grpSpPr>
        <p:sp>
          <p:nvSpPr>
            <p:cNvPr id="4" name="TextBox 3">
              <a:extLst>
                <a:ext uri="{FF2B5EF4-FFF2-40B4-BE49-F238E27FC236}">
                  <a16:creationId xmlns:a16="http://schemas.microsoft.com/office/drawing/2014/main" id="{689919DE-4B43-D494-1D94-1B76D9CA99B5}"/>
                </a:ext>
              </a:extLst>
            </p:cNvPr>
            <p:cNvSpPr txBox="1"/>
            <p:nvPr/>
          </p:nvSpPr>
          <p:spPr>
            <a:xfrm>
              <a:off x="7996379" y="1155353"/>
              <a:ext cx="3394937" cy="1477328"/>
            </a:xfrm>
            <a:prstGeom prst="rect">
              <a:avLst/>
            </a:prstGeom>
            <a:noFill/>
          </p:spPr>
          <p:txBody>
            <a:bodyPr wrap="square">
              <a:spAutoFit/>
            </a:bodyPr>
            <a:lstStyle/>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Email Campaign</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Month</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Membership Tier</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Day of Week</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Lifecycle Code</a:t>
              </a:r>
            </a:p>
          </p:txBody>
        </p:sp>
        <p:sp>
          <p:nvSpPr>
            <p:cNvPr id="15" name="Left Brace 14">
              <a:extLst>
                <a:ext uri="{FF2B5EF4-FFF2-40B4-BE49-F238E27FC236}">
                  <a16:creationId xmlns:a16="http://schemas.microsoft.com/office/drawing/2014/main" id="{653D4BF9-E756-113F-F382-80DB4C20678D}"/>
                </a:ext>
              </a:extLst>
            </p:cNvPr>
            <p:cNvSpPr/>
            <p:nvPr/>
          </p:nvSpPr>
          <p:spPr>
            <a:xfrm>
              <a:off x="7635353" y="1180911"/>
              <a:ext cx="520356" cy="1426212"/>
            </a:xfrm>
            <a:prstGeom prst="leftBrace">
              <a:avLst>
                <a:gd name="adj1" fmla="val 24308"/>
                <a:gd name="adj2" fmla="val 50000"/>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81982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297324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Frequency</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14</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p:cNvCxnSpPr>
          <p:nvPr/>
        </p:nvCxnSpPr>
        <p:spPr>
          <a:xfrm flipV="1">
            <a:off x="3380846" y="1852893"/>
            <a:ext cx="807272" cy="1095608"/>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D6498C7-25AA-9773-1A3C-BD4291D23D8A}"/>
              </a:ext>
            </a:extLst>
          </p:cNvPr>
          <p:cNvCxnSpPr>
            <a:cxnSpLocks/>
          </p:cNvCxnSpPr>
          <p:nvPr/>
        </p:nvCxnSpPr>
        <p:spPr>
          <a:xfrm flipH="1" flipV="1">
            <a:off x="3380846" y="3909500"/>
            <a:ext cx="807272" cy="1095607"/>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5BE77995-0D8C-38E6-B9D1-8E31EEEDA679}"/>
              </a:ext>
            </a:extLst>
          </p:cNvPr>
          <p:cNvSpPr txBox="1"/>
          <p:nvPr/>
        </p:nvSpPr>
        <p:spPr>
          <a:xfrm>
            <a:off x="4214267" y="1593219"/>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Emails Prior</a:t>
            </a:r>
          </a:p>
        </p:txBody>
      </p:sp>
      <p:sp>
        <p:nvSpPr>
          <p:cNvPr id="7" name="TextBox 6">
            <a:extLst>
              <a:ext uri="{FF2B5EF4-FFF2-40B4-BE49-F238E27FC236}">
                <a16:creationId xmlns:a16="http://schemas.microsoft.com/office/drawing/2014/main" id="{1C805409-758E-F154-E4A5-26B89CF63E3D}"/>
              </a:ext>
            </a:extLst>
          </p:cNvPr>
          <p:cNvSpPr txBox="1"/>
          <p:nvPr/>
        </p:nvSpPr>
        <p:spPr>
          <a:xfrm>
            <a:off x="4214267" y="2223313"/>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Clicks Prior</a:t>
            </a:r>
          </a:p>
        </p:txBody>
      </p:sp>
      <p:sp>
        <p:nvSpPr>
          <p:cNvPr id="9" name="TextBox 8">
            <a:extLst>
              <a:ext uri="{FF2B5EF4-FFF2-40B4-BE49-F238E27FC236}">
                <a16:creationId xmlns:a16="http://schemas.microsoft.com/office/drawing/2014/main" id="{053C45A5-150E-1AE6-7A2E-DE4BB7A39935}"/>
              </a:ext>
            </a:extLst>
          </p:cNvPr>
          <p:cNvSpPr txBox="1"/>
          <p:nvPr/>
        </p:nvSpPr>
        <p:spPr>
          <a:xfrm>
            <a:off x="4214267" y="285340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Hotel Stays</a:t>
            </a:r>
          </a:p>
        </p:txBody>
      </p:sp>
      <p:sp>
        <p:nvSpPr>
          <p:cNvPr id="12" name="TextBox 11">
            <a:extLst>
              <a:ext uri="{FF2B5EF4-FFF2-40B4-BE49-F238E27FC236}">
                <a16:creationId xmlns:a16="http://schemas.microsoft.com/office/drawing/2014/main" id="{03BCF5C8-0B4C-F1B5-AD84-CC1D5CA6C368}"/>
              </a:ext>
            </a:extLst>
          </p:cNvPr>
          <p:cNvSpPr txBox="1"/>
          <p:nvPr/>
        </p:nvSpPr>
        <p:spPr>
          <a:xfrm>
            <a:off x="4214267" y="3483501"/>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Regions Visited</a:t>
            </a:r>
          </a:p>
        </p:txBody>
      </p:sp>
      <p:sp>
        <p:nvSpPr>
          <p:cNvPr id="13" name="TextBox 12">
            <a:extLst>
              <a:ext uri="{FF2B5EF4-FFF2-40B4-BE49-F238E27FC236}">
                <a16:creationId xmlns:a16="http://schemas.microsoft.com/office/drawing/2014/main" id="{78A56DBF-F5ED-09EB-E174-70787BC44292}"/>
              </a:ext>
            </a:extLst>
          </p:cNvPr>
          <p:cNvSpPr txBox="1"/>
          <p:nvPr/>
        </p:nvSpPr>
        <p:spPr>
          <a:xfrm>
            <a:off x="4214267" y="4743687"/>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Campaign Click-through Rate</a:t>
            </a:r>
          </a:p>
        </p:txBody>
      </p:sp>
      <p:sp>
        <p:nvSpPr>
          <p:cNvPr id="2" name="TextBox 1">
            <a:extLst>
              <a:ext uri="{FF2B5EF4-FFF2-40B4-BE49-F238E27FC236}">
                <a16:creationId xmlns:a16="http://schemas.microsoft.com/office/drawing/2014/main" id="{72CB503D-3835-20ED-0136-2AEC7CB3483C}"/>
              </a:ext>
            </a:extLst>
          </p:cNvPr>
          <p:cNvSpPr txBox="1"/>
          <p:nvPr/>
        </p:nvSpPr>
        <p:spPr>
          <a:xfrm>
            <a:off x="4214267" y="4113595"/>
            <a:ext cx="3394937" cy="519351"/>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Unique Hotels Booked</a:t>
            </a:r>
          </a:p>
        </p:txBody>
      </p:sp>
      <p:grpSp>
        <p:nvGrpSpPr>
          <p:cNvPr id="8" name="Group 7">
            <a:extLst>
              <a:ext uri="{FF2B5EF4-FFF2-40B4-BE49-F238E27FC236}">
                <a16:creationId xmlns:a16="http://schemas.microsoft.com/office/drawing/2014/main" id="{7CA6EFF9-3157-9BD9-B303-A3BC6048ED89}"/>
              </a:ext>
            </a:extLst>
          </p:cNvPr>
          <p:cNvGrpSpPr/>
          <p:nvPr/>
        </p:nvGrpSpPr>
        <p:grpSpPr>
          <a:xfrm>
            <a:off x="7609204" y="2360416"/>
            <a:ext cx="4582796" cy="1489911"/>
            <a:chOff x="7609204" y="2341945"/>
            <a:chExt cx="4582796" cy="1489911"/>
          </a:xfrm>
        </p:grpSpPr>
        <p:sp>
          <p:nvSpPr>
            <p:cNvPr id="11" name="TextBox 10">
              <a:extLst>
                <a:ext uri="{FF2B5EF4-FFF2-40B4-BE49-F238E27FC236}">
                  <a16:creationId xmlns:a16="http://schemas.microsoft.com/office/drawing/2014/main" id="{D51AE503-6903-15B6-A7BA-CE79D0AA81B8}"/>
                </a:ext>
              </a:extLst>
            </p:cNvPr>
            <p:cNvSpPr txBox="1"/>
            <p:nvPr/>
          </p:nvSpPr>
          <p:spPr>
            <a:xfrm>
              <a:off x="8129560" y="2341945"/>
              <a:ext cx="4062440" cy="1477328"/>
            </a:xfrm>
            <a:prstGeom prst="rect">
              <a:avLst/>
            </a:prstGeom>
            <a:noFill/>
          </p:spPr>
          <p:txBody>
            <a:bodyPr wrap="square">
              <a:spAutoFit/>
            </a:bodyPr>
            <a:lstStyle/>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Business/Leisure Indicator</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Different Continent Indicator</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Hotel Chain</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Hotel Chain Category</a:t>
              </a:r>
            </a:p>
            <a:p>
              <a:pPr marL="285750" lvl="1" indent="-285750">
                <a:buFont typeface="Arial" panose="020B0604020202020204" pitchFamily="34" charset="0"/>
                <a:buChar char="•"/>
              </a:pPr>
              <a:r>
                <a:rPr lang="en-US">
                  <a:latin typeface="Calibri" panose="020F0502020204030204" pitchFamily="34" charset="0"/>
                  <a:ea typeface="Calibri" panose="020F0502020204030204" pitchFamily="34" charset="0"/>
                  <a:cs typeface="Calibri" panose="020F0502020204030204" pitchFamily="34" charset="0"/>
                </a:rPr>
                <a:t>By Reward Night</a:t>
              </a:r>
            </a:p>
          </p:txBody>
        </p:sp>
        <p:sp>
          <p:nvSpPr>
            <p:cNvPr id="6" name="Left Brace 5">
              <a:extLst>
                <a:ext uri="{FF2B5EF4-FFF2-40B4-BE49-F238E27FC236}">
                  <a16:creationId xmlns:a16="http://schemas.microsoft.com/office/drawing/2014/main" id="{62324058-4EDA-3634-B284-E485A2DE610F}"/>
                </a:ext>
              </a:extLst>
            </p:cNvPr>
            <p:cNvSpPr/>
            <p:nvPr/>
          </p:nvSpPr>
          <p:spPr>
            <a:xfrm>
              <a:off x="7609204" y="2354528"/>
              <a:ext cx="520356" cy="1477328"/>
            </a:xfrm>
            <a:prstGeom prst="leftBrace">
              <a:avLst>
                <a:gd name="adj1" fmla="val 24308"/>
                <a:gd name="adj2" fmla="val 50000"/>
              </a:avLst>
            </a:prstGeom>
            <a:ln>
              <a:solidFill>
                <a:schemeClr val="tx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5296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297324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Monetary Value</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15</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a:endCxn id="14" idx="1"/>
          </p:cNvCxnSpPr>
          <p:nvPr/>
        </p:nvCxnSpPr>
        <p:spPr>
          <a:xfrm flipV="1">
            <a:off x="3380843" y="1739441"/>
            <a:ext cx="807271" cy="1103825"/>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D6498C7-25AA-9773-1A3C-BD4291D23D8A}"/>
              </a:ext>
            </a:extLst>
          </p:cNvPr>
          <p:cNvCxnSpPr>
            <a:cxnSpLocks/>
            <a:stCxn id="19" idx="1"/>
          </p:cNvCxnSpPr>
          <p:nvPr/>
        </p:nvCxnSpPr>
        <p:spPr>
          <a:xfrm flipH="1" flipV="1">
            <a:off x="3380843" y="3742461"/>
            <a:ext cx="807272" cy="1744200"/>
          </a:xfrm>
          <a:prstGeom prst="line">
            <a:avLst/>
          </a:prstGeom>
        </p:spPr>
        <p:style>
          <a:lnRef idx="2">
            <a:schemeClr val="dk1"/>
          </a:lnRef>
          <a:fillRef idx="0">
            <a:schemeClr val="dk1"/>
          </a:fillRef>
          <a:effectRef idx="1">
            <a:schemeClr val="dk1"/>
          </a:effectRef>
          <a:fontRef idx="minor">
            <a:schemeClr val="tx1"/>
          </a:fontRef>
        </p:style>
      </p:cxnSp>
      <p:grpSp>
        <p:nvGrpSpPr>
          <p:cNvPr id="20" name="Group 19">
            <a:extLst>
              <a:ext uri="{FF2B5EF4-FFF2-40B4-BE49-F238E27FC236}">
                <a16:creationId xmlns:a16="http://schemas.microsoft.com/office/drawing/2014/main" id="{E984F443-D188-ED35-3A56-863FDEF80403}"/>
              </a:ext>
            </a:extLst>
          </p:cNvPr>
          <p:cNvGrpSpPr/>
          <p:nvPr/>
        </p:nvGrpSpPr>
        <p:grpSpPr>
          <a:xfrm>
            <a:off x="4188114" y="1479765"/>
            <a:ext cx="4718141" cy="4266571"/>
            <a:chOff x="4188117" y="2010250"/>
            <a:chExt cx="3608610" cy="3530861"/>
          </a:xfrm>
        </p:grpSpPr>
        <p:sp>
          <p:nvSpPr>
            <p:cNvPr id="14" name="TextBox 13">
              <a:extLst>
                <a:ext uri="{FF2B5EF4-FFF2-40B4-BE49-F238E27FC236}">
                  <a16:creationId xmlns:a16="http://schemas.microsoft.com/office/drawing/2014/main" id="{5BE77995-0D8C-38E6-B9D1-8E31EEEDA679}"/>
                </a:ext>
              </a:extLst>
            </p:cNvPr>
            <p:cNvSpPr txBox="1"/>
            <p:nvPr/>
          </p:nvSpPr>
          <p:spPr>
            <a:xfrm>
              <a:off x="4188117" y="2010250"/>
              <a:ext cx="3608609" cy="429796"/>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Average Hotel Stay Revenue</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08E9CB71-5DCC-414D-EA3D-1B91016B2A8A}"/>
                </a:ext>
              </a:extLst>
            </p:cNvPr>
            <p:cNvSpPr txBox="1"/>
            <p:nvPr/>
          </p:nvSpPr>
          <p:spPr>
            <a:xfrm>
              <a:off x="4188118" y="2522359"/>
              <a:ext cx="3608609" cy="429796"/>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Average Hotel Stay Revenue per Room</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C88ED8EE-0F0C-0ED2-83D4-C2AF5ABE0A23}"/>
                </a:ext>
              </a:extLst>
            </p:cNvPr>
            <p:cNvSpPr txBox="1"/>
            <p:nvPr/>
          </p:nvSpPr>
          <p:spPr>
            <a:xfrm>
              <a:off x="4188118" y="3035923"/>
              <a:ext cx="3608609" cy="429796"/>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Total Hotel Stay Revenue</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0042EB8A-11B6-E75F-ACC1-A16B93D71711}"/>
                </a:ext>
              </a:extLst>
            </p:cNvPr>
            <p:cNvSpPr txBox="1"/>
            <p:nvPr/>
          </p:nvSpPr>
          <p:spPr>
            <a:xfrm>
              <a:off x="4188117" y="4068405"/>
              <a:ext cx="3608609" cy="431333"/>
            </a:xfrm>
            <a:prstGeom prst="roundRect">
              <a:avLst>
                <a:gd name="adj" fmla="val 50000"/>
              </a:avLst>
            </a:prstGeom>
            <a:solidFill>
              <a:schemeClr val="accent2">
                <a:lumMod val="20000"/>
                <a:lumOff val="80000"/>
              </a:schemeClr>
            </a:solidFill>
          </p:spPr>
          <p:txBody>
            <a:bodyPr wrap="square" anchor="ctr">
              <a:spAutoFit/>
            </a:bodyPr>
            <a:lstStyle/>
            <a:p>
              <a:r>
                <a:rPr lang="en-US" sz="1800" b="1">
                  <a:latin typeface="Calibri" panose="020F0502020204030204" pitchFamily="34" charset="0"/>
                  <a:ea typeface="Calibri" panose="020F0502020204030204" pitchFamily="34" charset="0"/>
                  <a:cs typeface="Calibri" panose="020F0502020204030204" pitchFamily="34" charset="0"/>
                </a:rPr>
                <a:t>Proportion on Stays Paid by Points/Rewards</a:t>
              </a:r>
            </a:p>
          </p:txBody>
        </p:sp>
        <p:sp>
          <p:nvSpPr>
            <p:cNvPr id="18" name="TextBox 17">
              <a:extLst>
                <a:ext uri="{FF2B5EF4-FFF2-40B4-BE49-F238E27FC236}">
                  <a16:creationId xmlns:a16="http://schemas.microsoft.com/office/drawing/2014/main" id="{89A966C3-B2AB-2433-2CF2-D381A8852BBB}"/>
                </a:ext>
              </a:extLst>
            </p:cNvPr>
            <p:cNvSpPr txBox="1"/>
            <p:nvPr/>
          </p:nvSpPr>
          <p:spPr>
            <a:xfrm>
              <a:off x="4188117" y="3545233"/>
              <a:ext cx="3608609" cy="429796"/>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Average Booking to Check-In Interval</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ED39B44-D4D6-0DE8-A03C-E2899C44750B}"/>
                </a:ext>
              </a:extLst>
            </p:cNvPr>
            <p:cNvSpPr txBox="1"/>
            <p:nvPr/>
          </p:nvSpPr>
          <p:spPr>
            <a:xfrm>
              <a:off x="4188118" y="5111315"/>
              <a:ext cx="3608609" cy="429796"/>
            </a:xfrm>
            <a:prstGeom prst="roundRect">
              <a:avLst>
                <a:gd name="adj" fmla="val 50000"/>
              </a:avLst>
            </a:prstGeom>
            <a:solidFill>
              <a:schemeClr val="accent2">
                <a:lumMod val="20000"/>
                <a:lumOff val="80000"/>
              </a:schemeClr>
            </a:solidFill>
          </p:spPr>
          <p:txBody>
            <a:bodyPr wrap="square" anchor="ctr">
              <a:spAutoFit/>
            </a:bodyPr>
            <a:lstStyle/>
            <a:p>
              <a:r>
                <a:rPr lang="en-US" b="1">
                  <a:latin typeface="Calibri" panose="020F0502020204030204" pitchFamily="34" charset="0"/>
                  <a:ea typeface="Calibri" panose="020F0502020204030204" pitchFamily="34" charset="0"/>
                  <a:cs typeface="Calibri" panose="020F0502020204030204" pitchFamily="34" charset="0"/>
                </a:rPr>
                <a:t>Average Booking Duration</a:t>
              </a:r>
              <a:endParaRPr lang="en-US" sz="3600">
                <a:latin typeface="Calibri" panose="020F0502020204030204" pitchFamily="34" charset="0"/>
                <a:ea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0440F57A-CEB2-78A3-3283-AB0A1C1E04C4}"/>
              </a:ext>
            </a:extLst>
          </p:cNvPr>
          <p:cNvSpPr txBox="1"/>
          <p:nvPr/>
        </p:nvSpPr>
        <p:spPr>
          <a:xfrm>
            <a:off x="4188114" y="4613776"/>
            <a:ext cx="4718304" cy="519351"/>
          </a:xfrm>
          <a:prstGeom prst="roundRect">
            <a:avLst>
              <a:gd name="adj" fmla="val 50000"/>
            </a:avLst>
          </a:prstGeom>
          <a:solidFill>
            <a:schemeClr val="accent2">
              <a:lumMod val="20000"/>
              <a:lumOff val="80000"/>
            </a:schemeClr>
          </a:solidFill>
        </p:spPr>
        <p:txBody>
          <a:bodyPr wrap="square" anchor="ctr">
            <a:spAutoFit/>
          </a:bodyPr>
          <a:lstStyle/>
          <a:p>
            <a:r>
              <a:rPr lang="en-US" sz="1800" b="1">
                <a:latin typeface="Calibri" panose="020F0502020204030204" pitchFamily="34" charset="0"/>
                <a:ea typeface="Calibri" panose="020F0502020204030204" pitchFamily="34" charset="0"/>
                <a:cs typeface="Calibri" panose="020F0502020204030204" pitchFamily="34" charset="0"/>
              </a:rPr>
              <a:t>Proportion of Stays by Business/Leisure</a:t>
            </a:r>
          </a:p>
        </p:txBody>
      </p:sp>
    </p:spTree>
    <p:extLst>
      <p:ext uri="{BB962C8B-B14F-4D97-AF65-F5344CB8AC3E}">
        <p14:creationId xmlns:p14="http://schemas.microsoft.com/office/powerpoint/2010/main" val="82146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4" name="TextBox 33">
            <a:extLst>
              <a:ext uri="{FF2B5EF4-FFF2-40B4-BE49-F238E27FC236}">
                <a16:creationId xmlns:a16="http://schemas.microsoft.com/office/drawing/2014/main" id="{2B612A5D-C097-4F97-7852-5162C63CC703}"/>
              </a:ext>
            </a:extLst>
          </p:cNvPr>
          <p:cNvSpPr txBox="1"/>
          <p:nvPr/>
        </p:nvSpPr>
        <p:spPr>
          <a:xfrm>
            <a:off x="332067" y="1889292"/>
            <a:ext cx="2919896" cy="1323439"/>
          </a:xfrm>
          <a:prstGeom prst="rect">
            <a:avLst/>
          </a:prstGeom>
          <a:noFill/>
        </p:spPr>
        <p:txBody>
          <a:bodyPr wrap="square" rtlCol="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Enrollment in Reward Program</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Enrollment channel</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Rewards program tenure</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tier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lifecycle</a:t>
            </a:r>
          </a:p>
        </p:txBody>
      </p:sp>
      <p:sp>
        <p:nvSpPr>
          <p:cNvPr id="35" name="Arrow: Chevron 34">
            <a:extLst>
              <a:ext uri="{FF2B5EF4-FFF2-40B4-BE49-F238E27FC236}">
                <a16:creationId xmlns:a16="http://schemas.microsoft.com/office/drawing/2014/main" id="{745D5FCB-1556-0DA7-85F4-17635A51CB27}"/>
              </a:ext>
            </a:extLst>
          </p:cNvPr>
          <p:cNvSpPr/>
          <p:nvPr/>
        </p:nvSpPr>
        <p:spPr>
          <a:xfrm>
            <a:off x="346687" y="1333846"/>
            <a:ext cx="3001275"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Member Variables</a:t>
            </a:r>
          </a:p>
        </p:txBody>
      </p:sp>
      <p:sp>
        <p:nvSpPr>
          <p:cNvPr id="36" name="Arrow: Chevron 35">
            <a:extLst>
              <a:ext uri="{FF2B5EF4-FFF2-40B4-BE49-F238E27FC236}">
                <a16:creationId xmlns:a16="http://schemas.microsoft.com/office/drawing/2014/main" id="{BFE2D285-B5B8-EA1E-B9B8-D8D8157D7DBF}"/>
              </a:ext>
            </a:extLst>
          </p:cNvPr>
          <p:cNvSpPr/>
          <p:nvPr/>
        </p:nvSpPr>
        <p:spPr>
          <a:xfrm>
            <a:off x="3251963" y="1335316"/>
            <a:ext cx="429768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Email History Variables</a:t>
            </a:r>
          </a:p>
        </p:txBody>
      </p:sp>
      <p:sp>
        <p:nvSpPr>
          <p:cNvPr id="37" name="Arrow: Chevron 36">
            <a:extLst>
              <a:ext uri="{FF2B5EF4-FFF2-40B4-BE49-F238E27FC236}">
                <a16:creationId xmlns:a16="http://schemas.microsoft.com/office/drawing/2014/main" id="{5CE91C16-8FE2-9F8C-26A1-4688B5A46A0F}"/>
              </a:ext>
            </a:extLst>
          </p:cNvPr>
          <p:cNvSpPr/>
          <p:nvPr/>
        </p:nvSpPr>
        <p:spPr>
          <a:xfrm>
            <a:off x="7456193" y="1327939"/>
            <a:ext cx="438912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Stay History Variables</a:t>
            </a:r>
          </a:p>
        </p:txBody>
      </p:sp>
      <p:sp>
        <p:nvSpPr>
          <p:cNvPr id="45" name="TextBox 44">
            <a:extLst>
              <a:ext uri="{FF2B5EF4-FFF2-40B4-BE49-F238E27FC236}">
                <a16:creationId xmlns:a16="http://schemas.microsoft.com/office/drawing/2014/main" id="{A106EA0D-FA38-DAD0-E82D-9526E77FDEC0}"/>
              </a:ext>
            </a:extLst>
          </p:cNvPr>
          <p:cNvSpPr txBox="1"/>
          <p:nvPr/>
        </p:nvSpPr>
        <p:spPr>
          <a:xfrm>
            <a:off x="332067" y="3183710"/>
            <a:ext cx="2919896"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Demographics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Age group</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Gender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Income group</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subregion</a:t>
            </a:r>
          </a:p>
        </p:txBody>
      </p:sp>
      <p:sp>
        <p:nvSpPr>
          <p:cNvPr id="47" name="TextBox 46">
            <a:extLst>
              <a:ext uri="{FF2B5EF4-FFF2-40B4-BE49-F238E27FC236}">
                <a16:creationId xmlns:a16="http://schemas.microsoft.com/office/drawing/2014/main" id="{9DDC77DD-36CF-3856-773E-F9E69E05B944}"/>
              </a:ext>
            </a:extLst>
          </p:cNvPr>
          <p:cNvSpPr txBox="1"/>
          <p:nvPr/>
        </p:nvSpPr>
        <p:spPr>
          <a:xfrm>
            <a:off x="3419239" y="3690002"/>
            <a:ext cx="4031936" cy="1077218"/>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Email Campaign Details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Campaign type of email sent</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Number of campaign types received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Click rate by campaign type</a:t>
            </a:r>
          </a:p>
        </p:txBody>
      </p:sp>
      <p:sp>
        <p:nvSpPr>
          <p:cNvPr id="48" name="TextBox 47">
            <a:extLst>
              <a:ext uri="{FF2B5EF4-FFF2-40B4-BE49-F238E27FC236}">
                <a16:creationId xmlns:a16="http://schemas.microsoft.com/office/drawing/2014/main" id="{1B98E9F9-272A-2BE7-6368-D2DF7D7216D1}"/>
              </a:ext>
            </a:extLst>
          </p:cNvPr>
          <p:cNvSpPr txBox="1"/>
          <p:nvPr/>
        </p:nvSpPr>
        <p:spPr>
          <a:xfrm>
            <a:off x="3424258" y="1892482"/>
            <a:ext cx="4031935" cy="1815882"/>
          </a:xfrm>
          <a:prstGeom prst="rect">
            <a:avLst/>
          </a:prstGeom>
          <a:noFill/>
        </p:spPr>
        <p:txBody>
          <a:bodyPr wrap="square" lIns="91440" tIns="45720" rIns="91440" bIns="45720" anchor="t">
            <a:spAutoFit/>
          </a:bodyPr>
          <a:lstStyle/>
          <a:p>
            <a:r>
              <a:rPr lang="en-US" sz="1600" b="1">
                <a:latin typeface="Calibri"/>
                <a:ea typeface="Calibri" panose="020F0502020204030204" pitchFamily="34" charset="0"/>
                <a:cs typeface="Calibri"/>
              </a:rPr>
              <a:t>Member/Email Interaction</a:t>
            </a:r>
          </a:p>
          <a:p>
            <a:pPr marL="285750" indent="-285750">
              <a:buFont typeface="Arial" panose="020B0604020202020204" pitchFamily="34" charset="0"/>
              <a:buChar char="•"/>
            </a:pPr>
            <a:r>
              <a:rPr lang="en-US" sz="1600">
                <a:latin typeface="Calibri"/>
                <a:ea typeface="Calibri" panose="020F0502020204030204" pitchFamily="34" charset="0"/>
                <a:cs typeface="Calibri"/>
              </a:rPr>
              <a:t>Total emails sent</a:t>
            </a:r>
          </a:p>
          <a:p>
            <a:pPr marL="285750" indent="-285750">
              <a:buFont typeface="Arial" panose="020B0604020202020204" pitchFamily="34" charset="0"/>
              <a:buChar char="•"/>
            </a:pPr>
            <a:r>
              <a:rPr lang="en-US" sz="1600">
                <a:latin typeface="Calibri"/>
                <a:ea typeface="Calibri" panose="020F0502020204030204" pitchFamily="34" charset="0"/>
                <a:cs typeface="Calibri"/>
              </a:rPr>
              <a:t>Days since last email</a:t>
            </a:r>
          </a:p>
          <a:p>
            <a:pPr marL="285750" indent="-285750">
              <a:buFont typeface="Arial" panose="020B0604020202020204" pitchFamily="34" charset="0"/>
              <a:buChar char="•"/>
            </a:pPr>
            <a:r>
              <a:rPr lang="en-US" sz="1600">
                <a:latin typeface="Calibri"/>
                <a:ea typeface="Calibri" panose="020F0502020204030204" pitchFamily="34" charset="0"/>
                <a:cs typeface="Calibri"/>
              </a:rPr>
              <a:t>Days since last click</a:t>
            </a:r>
          </a:p>
          <a:p>
            <a:pPr marL="285750" indent="-285750">
              <a:buFont typeface="Arial" panose="020B0604020202020204" pitchFamily="34" charset="0"/>
              <a:buChar char="•"/>
            </a:pPr>
            <a:r>
              <a:rPr lang="en-US" sz="1600">
                <a:latin typeface="Calibri"/>
                <a:ea typeface="Calibri" panose="020F0502020204030204" pitchFamily="34" charset="0"/>
                <a:cs typeface="Calibri"/>
              </a:rPr>
              <a:t>Total clicks</a:t>
            </a:r>
          </a:p>
          <a:p>
            <a:pPr marL="285750" indent="-285750">
              <a:buFont typeface="Arial" panose="020B0604020202020204" pitchFamily="34" charset="0"/>
              <a:buChar char="•"/>
            </a:pPr>
            <a:r>
              <a:rPr lang="en-US" sz="1600">
                <a:latin typeface="Calibri"/>
                <a:ea typeface="Calibri" panose="020F0502020204030204" pitchFamily="34" charset="0"/>
                <a:cs typeface="Calibri"/>
              </a:rPr>
              <a:t>Click rate</a:t>
            </a:r>
            <a:endParaRPr lang="en-US"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a:latin typeface="Calibri"/>
                <a:ea typeface="Calibri" panose="020F0502020204030204" pitchFamily="34" charset="0"/>
                <a:cs typeface="Calibri"/>
              </a:rPr>
              <a:t>Unsubscribe indicator</a:t>
            </a:r>
            <a:endParaRPr lang="en-US" sz="1600">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63CEBC8-87D6-4250-2A6B-7AAB54B39ACD}"/>
              </a:ext>
            </a:extLst>
          </p:cNvPr>
          <p:cNvSpPr txBox="1"/>
          <p:nvPr/>
        </p:nvSpPr>
        <p:spPr>
          <a:xfrm>
            <a:off x="3419237" y="4767220"/>
            <a:ext cx="4031938" cy="1569660"/>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Seasonal Variables based on Send Date </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holiday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until next holiday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Seasonal indicator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 of the week</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 of the month</a:t>
            </a:r>
          </a:p>
        </p:txBody>
      </p:sp>
      <p:sp>
        <p:nvSpPr>
          <p:cNvPr id="50" name="TextBox 49">
            <a:extLst>
              <a:ext uri="{FF2B5EF4-FFF2-40B4-BE49-F238E27FC236}">
                <a16:creationId xmlns:a16="http://schemas.microsoft.com/office/drawing/2014/main" id="{173642F7-8FA1-B144-C2DA-D93F606CDB0B}"/>
              </a:ext>
            </a:extLst>
          </p:cNvPr>
          <p:cNvSpPr txBox="1"/>
          <p:nvPr/>
        </p:nvSpPr>
        <p:spPr>
          <a:xfrm>
            <a:off x="7628487" y="1889292"/>
            <a:ext cx="4216826" cy="1569660"/>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Stay History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stays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rooms booked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nights stayed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nights per stay</a:t>
            </a:r>
          </a:p>
        </p:txBody>
      </p:sp>
      <p:sp>
        <p:nvSpPr>
          <p:cNvPr id="52" name="TextBox 51">
            <a:extLst>
              <a:ext uri="{FF2B5EF4-FFF2-40B4-BE49-F238E27FC236}">
                <a16:creationId xmlns:a16="http://schemas.microsoft.com/office/drawing/2014/main" id="{40057420-FA83-B06C-894F-29155A2B6849}"/>
              </a:ext>
            </a:extLst>
          </p:cNvPr>
          <p:cNvSpPr txBox="1"/>
          <p:nvPr/>
        </p:nvSpPr>
        <p:spPr>
          <a:xfrm>
            <a:off x="7623469" y="3444389"/>
            <a:ext cx="4221844"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Stay Tendencies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of stays by business/leisure</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of stays by hotel chain category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guests per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Avg days between confirmation and check-in</a:t>
            </a:r>
          </a:p>
        </p:txBody>
      </p:sp>
      <p:sp>
        <p:nvSpPr>
          <p:cNvPr id="54" name="TextBox 53">
            <a:extLst>
              <a:ext uri="{FF2B5EF4-FFF2-40B4-BE49-F238E27FC236}">
                <a16:creationId xmlns:a16="http://schemas.microsoft.com/office/drawing/2014/main" id="{D5313E94-CF3F-1B42-B7BD-E3FCBDD174C7}"/>
              </a:ext>
            </a:extLst>
          </p:cNvPr>
          <p:cNvSpPr txBox="1"/>
          <p:nvPr/>
        </p:nvSpPr>
        <p:spPr>
          <a:xfrm>
            <a:off x="7623469" y="4753264"/>
            <a:ext cx="4221844"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Revenue and Rewards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revenue per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revenue</a:t>
            </a:r>
            <a:endParaRPr lang="en-US" sz="1600" b="1">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points/rewards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of stays paid by points/rewards</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16</a:t>
            </a:fld>
            <a:endParaRPr lang="en-US"/>
          </a:p>
        </p:txBody>
      </p:sp>
    </p:spTree>
    <p:extLst>
      <p:ext uri="{BB962C8B-B14F-4D97-AF65-F5344CB8AC3E}">
        <p14:creationId xmlns:p14="http://schemas.microsoft.com/office/powerpoint/2010/main" val="2278415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a:lstStyle/>
          <a:p>
            <a:r>
              <a:rPr lang="en-US"/>
              <a:t>Feature Selection</a:t>
            </a:r>
          </a:p>
        </p:txBody>
      </p:sp>
    </p:spTree>
    <p:extLst>
      <p:ext uri="{BB962C8B-B14F-4D97-AF65-F5344CB8AC3E}">
        <p14:creationId xmlns:p14="http://schemas.microsoft.com/office/powerpoint/2010/main" val="1743287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18</a:t>
            </a:fld>
            <a:endParaRPr lang="en-US"/>
          </a:p>
        </p:txBody>
      </p:sp>
      <p:graphicFrame>
        <p:nvGraphicFramePr>
          <p:cNvPr id="2" name="Chart 1">
            <a:extLst>
              <a:ext uri="{FF2B5EF4-FFF2-40B4-BE49-F238E27FC236}">
                <a16:creationId xmlns:a16="http://schemas.microsoft.com/office/drawing/2014/main" id="{9FA6DDBD-3B2C-061B-4C5A-8A2CE86D9E6A}"/>
              </a:ext>
            </a:extLst>
          </p:cNvPr>
          <p:cNvGraphicFramePr>
            <a:graphicFrameLocks/>
          </p:cNvGraphicFramePr>
          <p:nvPr>
            <p:extLst>
              <p:ext uri="{D42A27DB-BD31-4B8C-83A1-F6EECF244321}">
                <p14:modId xmlns:p14="http://schemas.microsoft.com/office/powerpoint/2010/main" val="2512978632"/>
              </p:ext>
            </p:extLst>
          </p:nvPr>
        </p:nvGraphicFramePr>
        <p:xfrm>
          <a:off x="5068887" y="1676400"/>
          <a:ext cx="7000875" cy="46482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D4C5B2-33AA-BFD9-EC69-A2AE25D70480}"/>
              </a:ext>
            </a:extLst>
          </p:cNvPr>
          <p:cNvSpPr txBox="1"/>
          <p:nvPr/>
        </p:nvSpPr>
        <p:spPr>
          <a:xfrm>
            <a:off x="262436" y="1022494"/>
            <a:ext cx="4487364" cy="5293757"/>
          </a:xfrm>
          <a:prstGeom prst="rect">
            <a:avLst/>
          </a:prstGeom>
          <a:noFill/>
        </p:spPr>
        <p:txBody>
          <a:bodyPr wrap="square" lIns="91440" tIns="45720" rIns="91440" bIns="45720" anchor="t">
            <a:spAutoFit/>
          </a:bodyPr>
          <a:lstStyle/>
          <a:p>
            <a:pPr marL="285750" indent="-285750">
              <a:lnSpc>
                <a:spcPct val="150000"/>
              </a:lnSpc>
              <a:spcBef>
                <a:spcPts val="1200"/>
              </a:spcBef>
              <a:buFont typeface="Arial" panose="020B0604020202020204" pitchFamily="34" charset="0"/>
              <a:buChar char="•"/>
            </a:pPr>
            <a:r>
              <a:rPr lang="en-US" sz="2400">
                <a:latin typeface="Calibri"/>
                <a:ea typeface="Calibri" panose="020F0502020204030204" pitchFamily="34" charset="0"/>
                <a:cs typeface="Calibri"/>
              </a:rPr>
              <a:t>Chi-Square test compares the </a:t>
            </a:r>
            <a:r>
              <a:rPr lang="en-US" sz="2400" i="1">
                <a:latin typeface="Calibri"/>
                <a:ea typeface="Calibri" panose="020F0502020204030204" pitchFamily="34" charset="0"/>
                <a:cs typeface="Calibri"/>
              </a:rPr>
              <a:t>observed</a:t>
            </a:r>
            <a:r>
              <a:rPr lang="en-US" sz="2400">
                <a:latin typeface="Calibri"/>
                <a:ea typeface="Calibri" panose="020F0502020204030204" pitchFamily="34" charset="0"/>
                <a:cs typeface="Calibri"/>
              </a:rPr>
              <a:t> and </a:t>
            </a:r>
            <a:r>
              <a:rPr lang="en-US" sz="2400" i="1">
                <a:latin typeface="Calibri"/>
                <a:ea typeface="Calibri" panose="020F0502020204030204" pitchFamily="34" charset="0"/>
                <a:cs typeface="Calibri"/>
              </a:rPr>
              <a:t>expected</a:t>
            </a:r>
            <a:r>
              <a:rPr lang="en-US" sz="2400">
                <a:latin typeface="Calibri"/>
                <a:ea typeface="Calibri" panose="020F0502020204030204" pitchFamily="34" charset="0"/>
                <a:cs typeface="Calibri"/>
              </a:rPr>
              <a:t> frequency of click</a:t>
            </a:r>
          </a:p>
          <a:p>
            <a:pPr marL="285750" indent="-285750">
              <a:lnSpc>
                <a:spcPct val="150000"/>
              </a:lnSpc>
              <a:spcBef>
                <a:spcPts val="1200"/>
              </a:spcBef>
              <a:buFont typeface="Arial" panose="020B0604020202020204" pitchFamily="34" charset="0"/>
              <a:buChar char="•"/>
            </a:pPr>
            <a:r>
              <a:rPr lang="en-US" sz="2400" i="1">
                <a:latin typeface="Calibri"/>
                <a:ea typeface="Calibri" panose="020F0502020204030204" pitchFamily="34" charset="0"/>
                <a:cs typeface="Calibri"/>
              </a:rPr>
              <a:t>Identifies</a:t>
            </a:r>
            <a:r>
              <a:rPr lang="en-US" sz="2400">
                <a:latin typeface="Calibri"/>
                <a:ea typeface="Calibri" panose="020F0502020204030204" pitchFamily="34" charset="0"/>
                <a:cs typeface="Calibri"/>
              </a:rPr>
              <a:t> attributes that are highly associated with click</a:t>
            </a:r>
            <a:endParaRPr lang="en-US" sz="2400">
              <a:latin typeface="Calibri"/>
              <a:ea typeface="Calibri" panose="020F0502020204030204" pitchFamily="34" charset="0"/>
              <a:cs typeface="Calibri" panose="020F0502020204030204" pitchFamily="34" charset="0"/>
            </a:endParaRPr>
          </a:p>
          <a:p>
            <a:pPr marL="285750" indent="-285750">
              <a:lnSpc>
                <a:spcPct val="150000"/>
              </a:lnSpc>
              <a:spcBef>
                <a:spcPts val="1200"/>
              </a:spcBef>
              <a:buFont typeface="Arial" panose="020B0604020202020204" pitchFamily="34" charset="0"/>
              <a:buChar char="•"/>
            </a:pPr>
            <a:r>
              <a:rPr lang="en-US" sz="2400">
                <a:latin typeface="Calibri"/>
                <a:ea typeface="Calibri" panose="020F0502020204030204" pitchFamily="34" charset="0"/>
                <a:cs typeface="Calibri"/>
              </a:rPr>
              <a:t>Top three attributes</a:t>
            </a:r>
            <a:endParaRPr lang="en-US" sz="2400">
              <a:latin typeface="Calibri"/>
              <a:ea typeface="Calibri" panose="020F0502020204030204" pitchFamily="34" charset="0"/>
              <a:cs typeface="Calibri" panose="020F0502020204030204" pitchFamily="34" charset="0"/>
            </a:endParaRPr>
          </a:p>
          <a:p>
            <a:pPr marL="1143000" lvl="1" indent="-346075">
              <a:spcBef>
                <a:spcPts val="1200"/>
              </a:spcBef>
              <a:buAutoNum type="arabicPeriod"/>
            </a:pPr>
            <a:r>
              <a:rPr lang="en-US" sz="2400">
                <a:latin typeface="Calibri"/>
                <a:ea typeface="Calibri" panose="020F0502020204030204" pitchFamily="34" charset="0"/>
                <a:cs typeface="Calibri"/>
              </a:rPr>
              <a:t>Clicked in the last 60 days</a:t>
            </a:r>
          </a:p>
          <a:p>
            <a:pPr marL="1143000" lvl="1" indent="-346075">
              <a:spcBef>
                <a:spcPts val="1200"/>
              </a:spcBef>
              <a:buAutoNum type="arabicPeriod"/>
            </a:pPr>
            <a:r>
              <a:rPr lang="en-US" sz="2400">
                <a:latin typeface="Calibri"/>
                <a:ea typeface="Calibri" panose="020F0502020204030204" pitchFamily="34" charset="0"/>
                <a:cs typeface="Calibri"/>
              </a:rPr>
              <a:t>Member Click Rate</a:t>
            </a:r>
          </a:p>
          <a:p>
            <a:pPr marL="1143000" lvl="1" indent="-346075">
              <a:spcBef>
                <a:spcPts val="1200"/>
              </a:spcBef>
              <a:buAutoNum type="arabicPeriod"/>
            </a:pPr>
            <a:r>
              <a:rPr lang="en-US" sz="2400">
                <a:latin typeface="Calibri"/>
                <a:ea typeface="Calibri" panose="020F0502020204030204" pitchFamily="34" charset="0"/>
                <a:cs typeface="Calibri"/>
              </a:rPr>
              <a:t>Days Since Last Click</a:t>
            </a:r>
            <a:endParaRPr lang="en-US" sz="2400">
              <a:latin typeface="Calibri"/>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F3A2EBC-455E-B13C-390A-1620486054A1}"/>
              </a:ext>
            </a:extLst>
          </p:cNvPr>
          <p:cNvSpPr txBox="1"/>
          <p:nvPr/>
        </p:nvSpPr>
        <p:spPr>
          <a:xfrm>
            <a:off x="5461527" y="1097771"/>
            <a:ext cx="6450310" cy="461665"/>
          </a:xfrm>
          <a:prstGeom prst="rect">
            <a:avLst/>
          </a:prstGeom>
          <a:noFill/>
        </p:spPr>
        <p:txBody>
          <a:bodyPr wrap="square">
            <a:spAutoFit/>
          </a:bodyPr>
          <a:lstStyle/>
          <a:p>
            <a:pPr algn="ctr" rtl="0">
              <a:defRPr sz="1800" b="1" i="0" u="none" strike="noStrike" kern="1200" spc="0" baseline="0">
                <a:solidFill>
                  <a:srgbClr val="414042">
                    <a:lumMod val="65000"/>
                    <a:lumOff val="35000"/>
                  </a:srgbClr>
                </a:solidFill>
                <a:latin typeface="Calibri" panose="020F0502020204030204" pitchFamily="34" charset="0"/>
                <a:ea typeface="Calibri" panose="020F0502020204030204" pitchFamily="34" charset="0"/>
                <a:cs typeface="Calibri" panose="020F0502020204030204" pitchFamily="34" charset="0"/>
              </a:defRPr>
            </a:pPr>
            <a:r>
              <a:rPr lang="en-US" sz="2400" b="1">
                <a:solidFill>
                  <a:schemeClr val="tx1"/>
                </a:solidFill>
              </a:rPr>
              <a:t>Chi-Square Test Statistics</a:t>
            </a:r>
          </a:p>
        </p:txBody>
      </p:sp>
      <p:sp>
        <p:nvSpPr>
          <p:cNvPr id="11" name="TextBox 10">
            <a:extLst>
              <a:ext uri="{FF2B5EF4-FFF2-40B4-BE49-F238E27FC236}">
                <a16:creationId xmlns:a16="http://schemas.microsoft.com/office/drawing/2014/main" id="{8C4A33C5-D085-8EAA-485D-C6B108785047}"/>
              </a:ext>
            </a:extLst>
          </p:cNvPr>
          <p:cNvSpPr txBox="1"/>
          <p:nvPr/>
        </p:nvSpPr>
        <p:spPr>
          <a:xfrm>
            <a:off x="5461528" y="1398382"/>
            <a:ext cx="6450310" cy="340734"/>
          </a:xfrm>
          <a:prstGeom prst="rect">
            <a:avLst/>
          </a:prstGeom>
          <a:noFill/>
        </p:spPr>
        <p:txBody>
          <a:bodyPr wrap="square" lIns="91440" tIns="45720" rIns="91440" bIns="45720" anchor="t">
            <a:spAutoFit/>
          </a:bodyPr>
          <a:lstStyle/>
          <a:p>
            <a:pPr algn="ctr">
              <a:lnSpc>
                <a:spcPct val="150000"/>
              </a:lnSpc>
              <a:spcBef>
                <a:spcPts val="1200"/>
              </a:spcBef>
            </a:pPr>
            <a:r>
              <a:rPr lang="en-US" sz="1200" i="1">
                <a:latin typeface="Calibri" panose="020F0502020204030204" pitchFamily="34" charset="0"/>
                <a:cs typeface="Calibri" panose="020F0502020204030204" pitchFamily="34" charset="0"/>
              </a:rPr>
              <a:t> * Top 15 Variables</a:t>
            </a:r>
            <a:endParaRPr lang="en-US" sz="12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202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fade">
                                      <p:cBhvr>
                                        <p:cTn id="32" dur="500"/>
                                        <p:tgtEl>
                                          <p:spTgt spid="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 calcmode="lin" valueType="num">
                                      <p:cBhvr additive="base">
                                        <p:cTn id="3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anim calcmode="lin" valueType="num">
                                      <p:cBhvr additive="base">
                                        <p:cTn id="4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xEl>
                                              <p:pRg st="5" end="5"/>
                                            </p:txEl>
                                          </p:spTgt>
                                        </p:tgtEl>
                                        <p:attrNameLst>
                                          <p:attrName>style.visibility</p:attrName>
                                        </p:attrNameLst>
                                      </p:cBhvr>
                                      <p:to>
                                        <p:strVal val="visible"/>
                                      </p:to>
                                    </p:set>
                                    <p:anim calcmode="lin" valueType="num">
                                      <p:cBhvr additive="base">
                                        <p:cTn id="4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19</a:t>
            </a:fld>
            <a:endParaRPr lang="en-US"/>
          </a:p>
        </p:txBody>
      </p:sp>
      <p:sp>
        <p:nvSpPr>
          <p:cNvPr id="6" name="TextBox 5">
            <a:extLst>
              <a:ext uri="{FF2B5EF4-FFF2-40B4-BE49-F238E27FC236}">
                <a16:creationId xmlns:a16="http://schemas.microsoft.com/office/drawing/2014/main" id="{6B6F2144-C40C-3442-F7FA-6FE952E9C0CB}"/>
              </a:ext>
            </a:extLst>
          </p:cNvPr>
          <p:cNvSpPr txBox="1"/>
          <p:nvPr/>
        </p:nvSpPr>
        <p:spPr>
          <a:xfrm>
            <a:off x="304000" y="1460888"/>
            <a:ext cx="11620010" cy="46166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Variance Inflation Factors (VIF) indicates multicollinearity is </a:t>
            </a:r>
            <a:r>
              <a:rPr lang="en-US" sz="2400" i="1">
                <a:latin typeface="Calibri" panose="020F0502020204030204" pitchFamily="34" charset="0"/>
                <a:ea typeface="Calibri" panose="020F0502020204030204" pitchFamily="34" charset="0"/>
                <a:cs typeface="Calibri" panose="020F0502020204030204" pitchFamily="34" charset="0"/>
              </a:rPr>
              <a:t>not</a:t>
            </a:r>
            <a:r>
              <a:rPr lang="en-US" sz="2400">
                <a:latin typeface="Calibri" panose="020F0502020204030204" pitchFamily="34" charset="0"/>
                <a:ea typeface="Calibri" panose="020F0502020204030204" pitchFamily="34" charset="0"/>
                <a:cs typeface="Calibri" panose="020F0502020204030204" pitchFamily="34" charset="0"/>
              </a:rPr>
              <a:t> an issue.</a:t>
            </a:r>
          </a:p>
        </p:txBody>
      </p:sp>
      <p:sp>
        <p:nvSpPr>
          <p:cNvPr id="10" name="TextBox 9">
            <a:extLst>
              <a:ext uri="{FF2B5EF4-FFF2-40B4-BE49-F238E27FC236}">
                <a16:creationId xmlns:a16="http://schemas.microsoft.com/office/drawing/2014/main" id="{8E550A2D-287E-468A-C3E1-6E3DBD2BA92C}"/>
              </a:ext>
            </a:extLst>
          </p:cNvPr>
          <p:cNvSpPr txBox="1"/>
          <p:nvPr/>
        </p:nvSpPr>
        <p:spPr>
          <a:xfrm>
            <a:off x="304000" y="2445771"/>
            <a:ext cx="5550786" cy="3447098"/>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Our </a:t>
            </a:r>
            <a:r>
              <a:rPr lang="en-US" sz="2400" i="1">
                <a:latin typeface="Calibri" panose="020F0502020204030204" pitchFamily="34" charset="0"/>
                <a:ea typeface="Calibri" panose="020F0502020204030204" pitchFamily="34" charset="0"/>
                <a:cs typeface="Calibri" panose="020F0502020204030204" pitchFamily="34" charset="0"/>
              </a:rPr>
              <a:t>final set of input variables</a:t>
            </a:r>
            <a:r>
              <a:rPr lang="en-US" sz="2400">
                <a:latin typeface="Calibri" panose="020F0502020204030204" pitchFamily="34" charset="0"/>
                <a:ea typeface="Calibri" panose="020F0502020204030204" pitchFamily="34" charset="0"/>
                <a:cs typeface="Calibri" panose="020F0502020204030204" pitchFamily="34" charset="0"/>
              </a:rPr>
              <a:t> includes </a:t>
            </a:r>
            <a:r>
              <a:rPr lang="en-US" sz="2400" i="1">
                <a:latin typeface="Calibri" panose="020F0502020204030204" pitchFamily="34" charset="0"/>
                <a:ea typeface="Calibri" panose="020F0502020204030204" pitchFamily="34" charset="0"/>
                <a:cs typeface="Calibri" panose="020F0502020204030204" pitchFamily="34" charset="0"/>
              </a:rPr>
              <a:t>57 variables in total</a:t>
            </a:r>
            <a:r>
              <a:rPr lang="en-US" sz="2400">
                <a:latin typeface="Calibri" panose="020F0502020204030204" pitchFamily="34" charset="0"/>
                <a:ea typeface="Calibri" panose="020F0502020204030204" pitchFamily="34" charset="0"/>
                <a:cs typeface="Calibri" panose="020F0502020204030204" pitchFamily="34" charset="0"/>
              </a:rPr>
              <a:t>:</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Member Click Rate</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Days Since Last Click</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Clicked in Last 60 Days</a:t>
            </a:r>
          </a:p>
          <a:p>
            <a:pPr marL="914400" lvl="1" indent="-457200">
              <a:spcBef>
                <a:spcPts val="1200"/>
              </a:spcBef>
              <a:buFont typeface="Calibri" panose="020F050202020403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Member Demographic Variables</a:t>
            </a:r>
          </a:p>
          <a:p>
            <a:pPr marL="914400" lvl="1" indent="-457200">
              <a:spcBef>
                <a:spcPts val="1200"/>
              </a:spcBef>
              <a:buFont typeface="Calibri" panose="020F050202020403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Email Demographic Variables</a:t>
            </a:r>
          </a:p>
        </p:txBody>
      </p:sp>
      <p:graphicFrame>
        <p:nvGraphicFramePr>
          <p:cNvPr id="13" name="Table 13">
            <a:extLst>
              <a:ext uri="{FF2B5EF4-FFF2-40B4-BE49-F238E27FC236}">
                <a16:creationId xmlns:a16="http://schemas.microsoft.com/office/drawing/2014/main" id="{0FF7BD33-FC8E-9599-B7E5-BCCD9ADB3A27}"/>
              </a:ext>
            </a:extLst>
          </p:cNvPr>
          <p:cNvGraphicFramePr>
            <a:graphicFrameLocks noGrp="1"/>
          </p:cNvGraphicFramePr>
          <p:nvPr>
            <p:extLst>
              <p:ext uri="{D42A27DB-BD31-4B8C-83A1-F6EECF244321}">
                <p14:modId xmlns:p14="http://schemas.microsoft.com/office/powerpoint/2010/main" val="2122732800"/>
              </p:ext>
            </p:extLst>
          </p:nvPr>
        </p:nvGraphicFramePr>
        <p:xfrm>
          <a:off x="6267453" y="2474040"/>
          <a:ext cx="4940300" cy="1909920"/>
        </p:xfrm>
        <a:graphic>
          <a:graphicData uri="http://schemas.openxmlformats.org/drawingml/2006/table">
            <a:tbl>
              <a:tblPr firstRow="1" bandRow="1">
                <a:tableStyleId>{9D7B26C5-4107-4FEC-AEDC-1716B250A1EF}</a:tableStyleId>
              </a:tblPr>
              <a:tblGrid>
                <a:gridCol w="2943178">
                  <a:extLst>
                    <a:ext uri="{9D8B030D-6E8A-4147-A177-3AD203B41FA5}">
                      <a16:colId xmlns:a16="http://schemas.microsoft.com/office/drawing/2014/main" val="1357067435"/>
                    </a:ext>
                  </a:extLst>
                </a:gridCol>
                <a:gridCol w="1997122">
                  <a:extLst>
                    <a:ext uri="{9D8B030D-6E8A-4147-A177-3AD203B41FA5}">
                      <a16:colId xmlns:a16="http://schemas.microsoft.com/office/drawing/2014/main" val="916453793"/>
                    </a:ext>
                  </a:extLst>
                </a:gridCol>
              </a:tblGrid>
              <a:tr h="370840">
                <a:tc gridSpan="2">
                  <a:txBody>
                    <a:bodyPr/>
                    <a:lstStyle/>
                    <a:p>
                      <a:pPr algn="ctr"/>
                      <a:r>
                        <a:rPr lang="en-US" sz="2400">
                          <a:latin typeface="Calibri" panose="020F0502020204030204" pitchFamily="34" charset="0"/>
                          <a:cs typeface="Calibri" panose="020F0502020204030204" pitchFamily="34" charset="0"/>
                        </a:rPr>
                        <a:t>Variance Inflation Factors (VIF)</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770464964"/>
                  </a:ext>
                </a:extLst>
              </a:tr>
              <a:tr h="484240">
                <a:tc>
                  <a:txBody>
                    <a:bodyPr/>
                    <a:lstStyle/>
                    <a:p>
                      <a:pPr algn="l"/>
                      <a:r>
                        <a:rPr lang="en-US" sz="1800" b="1">
                          <a:latin typeface="Calibri" panose="020F0502020204030204" pitchFamily="34" charset="0"/>
                          <a:cs typeface="Calibri" panose="020F0502020204030204" pitchFamily="34" charset="0"/>
                        </a:rPr>
                        <a:t>Member Click Rate</a:t>
                      </a:r>
                    </a:p>
                  </a:txBody>
                  <a:tcPr anchor="ctr">
                    <a:lnL w="19050" cap="flat" cmpd="sng" algn="ctr">
                      <a:noFill/>
                      <a:prstDash val="solid"/>
                      <a:round/>
                      <a:headEnd type="none" w="med" len="med"/>
                      <a:tailEnd type="none" w="med" len="med"/>
                    </a:lnL>
                    <a:lnR w="28575" cap="flat" cmpd="sng" algn="ctr">
                      <a:solidFill>
                        <a:schemeClr val="bg1">
                          <a:lumMod val="75000"/>
                        </a:schemeClr>
                      </a:solidFill>
                      <a:prstDash val="dash"/>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65000"/>
                        <a:alpha val="20000"/>
                      </a:schemeClr>
                    </a:solidFill>
                  </a:tcPr>
                </a:tc>
                <a:tc>
                  <a:txBody>
                    <a:bodyPr/>
                    <a:lstStyle/>
                    <a:p>
                      <a:pPr algn="ctr"/>
                      <a:r>
                        <a:rPr lang="en-US" sz="1800">
                          <a:latin typeface="Calibri" panose="020F0502020204030204" pitchFamily="34" charset="0"/>
                          <a:cs typeface="Calibri" panose="020F0502020204030204" pitchFamily="34" charset="0"/>
                        </a:rPr>
                        <a:t>1.27</a:t>
                      </a:r>
                    </a:p>
                  </a:txBody>
                  <a:tcPr anchor="ctr">
                    <a:lnL w="28575" cap="flat" cmpd="sng" algn="ctr">
                      <a:solidFill>
                        <a:schemeClr val="bg1">
                          <a:lumMod val="75000"/>
                        </a:schemeClr>
                      </a:solidFill>
                      <a:prstDash val="dash"/>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65000"/>
                        <a:alpha val="20000"/>
                      </a:schemeClr>
                    </a:solidFill>
                  </a:tcPr>
                </a:tc>
                <a:extLst>
                  <a:ext uri="{0D108BD9-81ED-4DB2-BD59-A6C34878D82A}">
                    <a16:rowId xmlns:a16="http://schemas.microsoft.com/office/drawing/2014/main" val="2658054767"/>
                  </a:ext>
                </a:extLst>
              </a:tr>
              <a:tr h="484240">
                <a:tc>
                  <a:txBody>
                    <a:bodyPr/>
                    <a:lstStyle/>
                    <a:p>
                      <a:pPr algn="l"/>
                      <a:r>
                        <a:rPr lang="en-US" sz="1800" b="1">
                          <a:latin typeface="Calibri" panose="020F0502020204030204" pitchFamily="34" charset="0"/>
                          <a:cs typeface="Calibri" panose="020F0502020204030204" pitchFamily="34" charset="0"/>
                        </a:rPr>
                        <a:t>Days Since Last Click</a:t>
                      </a:r>
                    </a:p>
                  </a:txBody>
                  <a:tcPr anchor="ctr">
                    <a:lnL w="19050" cap="flat" cmpd="sng" algn="ctr">
                      <a:noFill/>
                      <a:prstDash val="solid"/>
                      <a:round/>
                      <a:headEnd type="none" w="med" len="med"/>
                      <a:tailEnd type="none" w="med" len="med"/>
                    </a:lnL>
                    <a:lnR w="28575" cap="flat" cmpd="sng" algn="ctr">
                      <a:solidFill>
                        <a:schemeClr val="bg1">
                          <a:lumMod val="75000"/>
                        </a:schemeClr>
                      </a:solidFill>
                      <a:prstDash val="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latin typeface="Calibri" panose="020F0502020204030204" pitchFamily="34" charset="0"/>
                          <a:cs typeface="Calibri" panose="020F0502020204030204" pitchFamily="34" charset="0"/>
                        </a:rPr>
                        <a:t>1.35</a:t>
                      </a:r>
                    </a:p>
                  </a:txBody>
                  <a:tcPr anchor="ctr">
                    <a:lnL w="28575" cap="flat" cmpd="sng" algn="ctr">
                      <a:solidFill>
                        <a:schemeClr val="bg1">
                          <a:lumMod val="75000"/>
                        </a:schemeClr>
                      </a:solidFill>
                      <a:prstDash val="dash"/>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7536506"/>
                  </a:ext>
                </a:extLst>
              </a:tr>
              <a:tr h="484240">
                <a:tc>
                  <a:txBody>
                    <a:bodyPr/>
                    <a:lstStyle/>
                    <a:p>
                      <a:pPr algn="l"/>
                      <a:r>
                        <a:rPr lang="en-US" sz="1800" b="1">
                          <a:latin typeface="Calibri" panose="020F0502020204030204" pitchFamily="34" charset="0"/>
                          <a:cs typeface="Calibri" panose="020F0502020204030204" pitchFamily="34" charset="0"/>
                        </a:rPr>
                        <a:t>Clicked Within 60 Days</a:t>
                      </a:r>
                    </a:p>
                  </a:txBody>
                  <a:tcPr anchor="ctr">
                    <a:lnL w="19050" cap="flat" cmpd="sng" algn="ctr">
                      <a:noFill/>
                      <a:prstDash val="solid"/>
                      <a:round/>
                      <a:headEnd type="none" w="med" len="med"/>
                      <a:tailEnd type="none" w="med" len="med"/>
                    </a:lnL>
                    <a:lnR w="28575" cap="flat" cmpd="sng" algn="ctr">
                      <a:solidFill>
                        <a:schemeClr val="bg1">
                          <a:lumMod val="75000"/>
                        </a:schemeClr>
                      </a:solidFill>
                      <a:prstDash val="dash"/>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5000"/>
                        <a:alpha val="20000"/>
                      </a:schemeClr>
                    </a:solidFill>
                  </a:tcPr>
                </a:tc>
                <a:tc>
                  <a:txBody>
                    <a:bodyPr/>
                    <a:lstStyle/>
                    <a:p>
                      <a:pPr algn="ctr"/>
                      <a:r>
                        <a:rPr lang="en-US" sz="1800">
                          <a:latin typeface="Calibri" panose="020F0502020204030204" pitchFamily="34" charset="0"/>
                          <a:cs typeface="Calibri" panose="020F0502020204030204" pitchFamily="34" charset="0"/>
                        </a:rPr>
                        <a:t>1.48</a:t>
                      </a:r>
                    </a:p>
                  </a:txBody>
                  <a:tcPr anchor="ctr">
                    <a:lnL w="28575" cap="flat" cmpd="sng" algn="ctr">
                      <a:solidFill>
                        <a:schemeClr val="bg1">
                          <a:lumMod val="75000"/>
                        </a:schemeClr>
                      </a:solidFill>
                      <a:prstDash val="dash"/>
                      <a:round/>
                      <a:headEnd type="none" w="med" len="med"/>
                      <a:tailEnd type="none" w="med" len="med"/>
                    </a:lnL>
                    <a:lnR w="1905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65000"/>
                        <a:alpha val="20000"/>
                      </a:schemeClr>
                    </a:solidFill>
                  </a:tcPr>
                </a:tc>
                <a:extLst>
                  <a:ext uri="{0D108BD9-81ED-4DB2-BD59-A6C34878D82A}">
                    <a16:rowId xmlns:a16="http://schemas.microsoft.com/office/drawing/2014/main" val="2686992664"/>
                  </a:ext>
                </a:extLst>
              </a:tr>
            </a:tbl>
          </a:graphicData>
        </a:graphic>
      </p:graphicFrame>
    </p:spTree>
    <p:extLst>
      <p:ext uri="{BB962C8B-B14F-4D97-AF65-F5344CB8AC3E}">
        <p14:creationId xmlns:p14="http://schemas.microsoft.com/office/powerpoint/2010/main" val="42601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 calcmode="lin" valueType="num">
                                      <p:cBhvr additive="base">
                                        <p:cTn id="23"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xEl>
                                              <p:pRg st="5" end="5"/>
                                            </p:txEl>
                                          </p:spTgt>
                                        </p:tgtEl>
                                        <p:attrNameLst>
                                          <p:attrName>style.visibility</p:attrName>
                                        </p:attrNameLst>
                                      </p:cBhvr>
                                      <p:to>
                                        <p:strVal val="visible"/>
                                      </p:to>
                                    </p:set>
                                    <p:anim calcmode="lin" valueType="num">
                                      <p:cBhvr additive="base">
                                        <p:cTn id="29"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FDB5405-7C24-CCAB-9672-4E1FE1506201}"/>
              </a:ext>
            </a:extLst>
          </p:cNvPr>
          <p:cNvGrpSpPr/>
          <p:nvPr/>
        </p:nvGrpSpPr>
        <p:grpSpPr>
          <a:xfrm>
            <a:off x="9143631" y="1779879"/>
            <a:ext cx="2743201" cy="3981732"/>
            <a:chOff x="6146564" y="1825812"/>
            <a:chExt cx="2743201" cy="3981732"/>
          </a:xfrm>
        </p:grpSpPr>
        <p:grpSp>
          <p:nvGrpSpPr>
            <p:cNvPr id="24" name="Group 23">
              <a:extLst>
                <a:ext uri="{FF2B5EF4-FFF2-40B4-BE49-F238E27FC236}">
                  <a16:creationId xmlns:a16="http://schemas.microsoft.com/office/drawing/2014/main" id="{2D1CF59B-07D4-0561-A31B-64F3582F00A0}"/>
                </a:ext>
              </a:extLst>
            </p:cNvPr>
            <p:cNvGrpSpPr/>
            <p:nvPr/>
          </p:nvGrpSpPr>
          <p:grpSpPr>
            <a:xfrm>
              <a:off x="6146564" y="1825812"/>
              <a:ext cx="2743201" cy="3981732"/>
              <a:chOff x="3071198" y="1825812"/>
              <a:chExt cx="2743201" cy="3981732"/>
            </a:xfrm>
          </p:grpSpPr>
          <p:grpSp>
            <p:nvGrpSpPr>
              <p:cNvPr id="12" name="Group 11">
                <a:extLst>
                  <a:ext uri="{FF2B5EF4-FFF2-40B4-BE49-F238E27FC236}">
                    <a16:creationId xmlns:a16="http://schemas.microsoft.com/office/drawing/2014/main" id="{4670B41D-75BD-F215-7D14-4C987A332B0B}"/>
                  </a:ext>
                </a:extLst>
              </p:cNvPr>
              <p:cNvGrpSpPr/>
              <p:nvPr/>
            </p:nvGrpSpPr>
            <p:grpSpPr>
              <a:xfrm>
                <a:off x="3084202" y="1825812"/>
                <a:ext cx="2717192" cy="3976780"/>
                <a:chOff x="3097206" y="2421921"/>
                <a:chExt cx="2717192" cy="3976780"/>
              </a:xfrm>
            </p:grpSpPr>
            <p:pic>
              <p:nvPicPr>
                <p:cNvPr id="1026" name="Picture 2" descr="Maria Casas">
                  <a:extLst>
                    <a:ext uri="{FF2B5EF4-FFF2-40B4-BE49-F238E27FC236}">
                      <a16:creationId xmlns:a16="http://schemas.microsoft.com/office/drawing/2014/main" id="{B583F681-511B-002C-9921-C4513C11985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56"/>
                <a:stretch/>
              </p:blipFill>
              <p:spPr bwMode="auto">
                <a:xfrm>
                  <a:off x="3882185" y="2421921"/>
                  <a:ext cx="1147234" cy="12769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CF6DF78-829F-7E7A-9110-EA39CB642DA9}"/>
                    </a:ext>
                  </a:extLst>
                </p:cNvPr>
                <p:cNvSpPr txBox="1"/>
                <p:nvPr/>
              </p:nvSpPr>
              <p:spPr>
                <a:xfrm>
                  <a:off x="3097206" y="3813378"/>
                  <a:ext cx="2717192" cy="2585323"/>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Maria Casas</a:t>
                  </a:r>
                </a:p>
                <a:p>
                  <a:pPr algn="ct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MS in Applied Statistics    and Analytics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Graduating May ‘23</a:t>
                  </a:r>
                </a:p>
                <a:p>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Cooking</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Painting</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Home Improvement</a:t>
                  </a:r>
                </a:p>
              </p:txBody>
            </p:sp>
          </p:grpSp>
          <p:sp>
            <p:nvSpPr>
              <p:cNvPr id="19" name="Rectangle: Rounded Corners 18">
                <a:extLst>
                  <a:ext uri="{FF2B5EF4-FFF2-40B4-BE49-F238E27FC236}">
                    <a16:creationId xmlns:a16="http://schemas.microsoft.com/office/drawing/2014/main" id="{1C68EDB4-C071-FF9D-A029-B0CDC54BB1C0}"/>
                  </a:ext>
                </a:extLst>
              </p:cNvPr>
              <p:cNvSpPr/>
              <p:nvPr/>
            </p:nvSpPr>
            <p:spPr>
              <a:xfrm>
                <a:off x="3071198" y="3205237"/>
                <a:ext cx="2743201" cy="2602307"/>
              </a:xfrm>
              <a:prstGeom prst="roundRect">
                <a:avLst>
                  <a:gd name="adj" fmla="val 11129"/>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1" name="Straight Connector 30">
              <a:extLst>
                <a:ext uri="{FF2B5EF4-FFF2-40B4-BE49-F238E27FC236}">
                  <a16:creationId xmlns:a16="http://schemas.microsoft.com/office/drawing/2014/main" id="{A8346B5E-F697-41DA-7FE0-95D79484CDD1}"/>
                </a:ext>
              </a:extLst>
            </p:cNvPr>
            <p:cNvCxnSpPr/>
            <p:nvPr/>
          </p:nvCxnSpPr>
          <p:spPr>
            <a:xfrm>
              <a:off x="6369149" y="3673642"/>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09BE72BB-164C-9A05-2A72-754A6182EB98}"/>
                </a:ext>
              </a:extLst>
            </p:cNvPr>
            <p:cNvCxnSpPr/>
            <p:nvPr/>
          </p:nvCxnSpPr>
          <p:spPr>
            <a:xfrm>
              <a:off x="6369149" y="4788568"/>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gr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ea typeface="Geneva" pitchFamily="11" charset="0"/>
                <a:cs typeface="Geneva" pitchFamily="11" charset="0"/>
              </a:rPr>
              <a:t>Team Introduction</a:t>
            </a:r>
          </a:p>
        </p:txBody>
      </p:sp>
      <p:sp>
        <p:nvSpPr>
          <p:cNvPr id="3" name="Slide Number Placeholder 2">
            <a:extLst>
              <a:ext uri="{FF2B5EF4-FFF2-40B4-BE49-F238E27FC236}">
                <a16:creationId xmlns:a16="http://schemas.microsoft.com/office/drawing/2014/main" id="{2957AD01-AAA9-5A7B-0FC7-BDE7590862B1}"/>
              </a:ext>
            </a:extLst>
          </p:cNvPr>
          <p:cNvSpPr>
            <a:spLocks noGrp="1"/>
          </p:cNvSpPr>
          <p:nvPr>
            <p:ph type="sldNum" sz="quarter" idx="12"/>
          </p:nvPr>
        </p:nvSpPr>
        <p:spPr/>
        <p:txBody>
          <a:bodyPr/>
          <a:lstStyle/>
          <a:p>
            <a:fld id="{ACFD1434-DD14-6240-B526-039C9AE89494}" type="slidenum">
              <a:rPr lang="en-US" smtClean="0"/>
              <a:t>2</a:t>
            </a:fld>
            <a:endParaRPr lang="en-US"/>
          </a:p>
        </p:txBody>
      </p:sp>
      <p:grpSp>
        <p:nvGrpSpPr>
          <p:cNvPr id="2" name="Group 1">
            <a:extLst>
              <a:ext uri="{FF2B5EF4-FFF2-40B4-BE49-F238E27FC236}">
                <a16:creationId xmlns:a16="http://schemas.microsoft.com/office/drawing/2014/main" id="{19A1762E-86F3-6E7C-A395-D9BD43558551}"/>
              </a:ext>
            </a:extLst>
          </p:cNvPr>
          <p:cNvGrpSpPr/>
          <p:nvPr/>
        </p:nvGrpSpPr>
        <p:grpSpPr>
          <a:xfrm>
            <a:off x="296529" y="1773863"/>
            <a:ext cx="2743201" cy="3993764"/>
            <a:chOff x="227394" y="1825812"/>
            <a:chExt cx="2743201" cy="3993764"/>
          </a:xfrm>
        </p:grpSpPr>
        <p:grpSp>
          <p:nvGrpSpPr>
            <p:cNvPr id="23" name="Group 22">
              <a:extLst>
                <a:ext uri="{FF2B5EF4-FFF2-40B4-BE49-F238E27FC236}">
                  <a16:creationId xmlns:a16="http://schemas.microsoft.com/office/drawing/2014/main" id="{A9448EF0-CD3D-08C6-8BEE-1FB0C6015462}"/>
                </a:ext>
              </a:extLst>
            </p:cNvPr>
            <p:cNvGrpSpPr/>
            <p:nvPr/>
          </p:nvGrpSpPr>
          <p:grpSpPr>
            <a:xfrm>
              <a:off x="227394" y="1825812"/>
              <a:ext cx="2743201" cy="3993764"/>
              <a:chOff x="9064065" y="1825812"/>
              <a:chExt cx="2743201" cy="3993764"/>
            </a:xfrm>
          </p:grpSpPr>
          <p:grpSp>
            <p:nvGrpSpPr>
              <p:cNvPr id="14" name="Group 13">
                <a:extLst>
                  <a:ext uri="{FF2B5EF4-FFF2-40B4-BE49-F238E27FC236}">
                    <a16:creationId xmlns:a16="http://schemas.microsoft.com/office/drawing/2014/main" id="{5A310E4B-D158-330D-A22E-7FA28A7779B1}"/>
                  </a:ext>
                </a:extLst>
              </p:cNvPr>
              <p:cNvGrpSpPr/>
              <p:nvPr/>
            </p:nvGrpSpPr>
            <p:grpSpPr>
              <a:xfrm>
                <a:off x="9064065" y="1825812"/>
                <a:ext cx="2743200" cy="3960230"/>
                <a:chOff x="9064065" y="2498631"/>
                <a:chExt cx="2743200" cy="3960230"/>
              </a:xfrm>
            </p:grpSpPr>
            <p:pic>
              <p:nvPicPr>
                <p:cNvPr id="5" name="Picture 4">
                  <a:extLst>
                    <a:ext uri="{FF2B5EF4-FFF2-40B4-BE49-F238E27FC236}">
                      <a16:creationId xmlns:a16="http://schemas.microsoft.com/office/drawing/2014/main" id="{E0F9A655-9DC2-5F56-4FF4-5FAEB015BC4A}"/>
                    </a:ext>
                  </a:extLst>
                </p:cNvPr>
                <p:cNvPicPr>
                  <a:picLocks noChangeAspect="1"/>
                </p:cNvPicPr>
                <p:nvPr/>
              </p:nvPicPr>
              <p:blipFill rotWithShape="1">
                <a:blip r:embed="rId4"/>
                <a:srcRect l="18961" t="1" r="2" b="14128"/>
                <a:stretch/>
              </p:blipFill>
              <p:spPr>
                <a:xfrm rot="5400000" flipV="1">
                  <a:off x="9873912" y="2512134"/>
                  <a:ext cx="1123507" cy="1096501"/>
                </a:xfrm>
                <a:prstGeom prst="rect">
                  <a:avLst/>
                </a:prstGeom>
              </p:spPr>
            </p:pic>
            <p:sp>
              <p:nvSpPr>
                <p:cNvPr id="8" name="TextBox 7">
                  <a:extLst>
                    <a:ext uri="{FF2B5EF4-FFF2-40B4-BE49-F238E27FC236}">
                      <a16:creationId xmlns:a16="http://schemas.microsoft.com/office/drawing/2014/main" id="{C239D0AE-E48E-8411-EA84-A2DA743CC754}"/>
                    </a:ext>
                  </a:extLst>
                </p:cNvPr>
                <p:cNvSpPr txBox="1"/>
                <p:nvPr/>
              </p:nvSpPr>
              <p:spPr>
                <a:xfrm>
                  <a:off x="9064065" y="3873538"/>
                  <a:ext cx="2743200" cy="2585323"/>
                </a:xfrm>
                <a:prstGeom prst="rect">
                  <a:avLst/>
                </a:prstGeom>
                <a:noFill/>
              </p:spPr>
              <p:txBody>
                <a:bodyPr wrap="square" rtlCol="0">
                  <a:spAutoFit/>
                </a:bodyPr>
                <a:lstStyle/>
                <a:p>
                  <a:pPr algn="ctr"/>
                  <a:r>
                    <a:rPr lang="en-US" b="1" err="1">
                      <a:latin typeface="Calibri" panose="020F0502020204030204" pitchFamily="34" charset="0"/>
                      <a:cs typeface="Calibri" panose="020F0502020204030204" pitchFamily="34" charset="0"/>
                    </a:rPr>
                    <a:t>McKaleb</a:t>
                  </a:r>
                  <a:r>
                    <a:rPr lang="en-US" b="1">
                      <a:latin typeface="Calibri" panose="020F0502020204030204" pitchFamily="34" charset="0"/>
                      <a:cs typeface="Calibri" panose="020F0502020204030204" pitchFamily="34" charset="0"/>
                    </a:rPr>
                    <a:t> </a:t>
                  </a:r>
                  <a:r>
                    <a:rPr lang="en-US" b="1" err="1">
                      <a:latin typeface="Calibri" panose="020F0502020204030204" pitchFamily="34" charset="0"/>
                      <a:cs typeface="Calibri" panose="020F0502020204030204" pitchFamily="34" charset="0"/>
                    </a:rPr>
                    <a:t>Harlemon</a:t>
                  </a:r>
                  <a:endParaRPr lang="en-US" b="1">
                    <a:latin typeface="Calibri" panose="020F0502020204030204" pitchFamily="34" charset="0"/>
                    <a:cs typeface="Calibri" panose="020F0502020204030204" pitchFamily="34" charset="0"/>
                  </a:endParaRPr>
                </a:p>
                <a:p>
                  <a:pPr algn="ct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MS in Applied Statistics and Analytics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Graduating May ‘24</a:t>
                  </a:r>
                </a:p>
                <a:p>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Sports Psychology</a:t>
                  </a:r>
                </a:p>
                <a:p>
                  <a:pPr marL="285750" indent="-285750">
                    <a:buFont typeface="Arial" panose="020B0604020202020204" pitchFamily="34" charset="0"/>
                    <a:buChar char="•"/>
                  </a:pPr>
                  <a:r>
                    <a:rPr lang="en-US">
                      <a:solidFill>
                        <a:srgbClr val="FF0000"/>
                      </a:solidFill>
                      <a:latin typeface="Calibri" panose="020F0502020204030204" pitchFamily="34" charset="0"/>
                      <a:cs typeface="Calibri" panose="020F0502020204030204" pitchFamily="34" charset="0"/>
                    </a:rPr>
                    <a:t>PLACEHOLDER</a:t>
                  </a:r>
                </a:p>
                <a:p>
                  <a:pPr marL="285750" indent="-285750">
                    <a:buFont typeface="Arial" panose="020B0604020202020204" pitchFamily="34" charset="0"/>
                    <a:buChar char="•"/>
                  </a:pPr>
                  <a:r>
                    <a:rPr lang="en-US">
                      <a:solidFill>
                        <a:srgbClr val="FF0000"/>
                      </a:solidFill>
                      <a:latin typeface="Calibri" panose="020F0502020204030204" pitchFamily="34" charset="0"/>
                      <a:cs typeface="Calibri" panose="020F0502020204030204" pitchFamily="34" charset="0"/>
                    </a:rPr>
                    <a:t>PLACEHOLDER</a:t>
                  </a:r>
                </a:p>
              </p:txBody>
            </p:sp>
          </p:grpSp>
          <p:sp>
            <p:nvSpPr>
              <p:cNvPr id="21" name="Rectangle: Rounded Corners 20">
                <a:extLst>
                  <a:ext uri="{FF2B5EF4-FFF2-40B4-BE49-F238E27FC236}">
                    <a16:creationId xmlns:a16="http://schemas.microsoft.com/office/drawing/2014/main" id="{7789418E-AD3F-0545-9579-719F8D46590E}"/>
                  </a:ext>
                </a:extLst>
              </p:cNvPr>
              <p:cNvSpPr/>
              <p:nvPr/>
            </p:nvSpPr>
            <p:spPr>
              <a:xfrm>
                <a:off x="9064065" y="3217269"/>
                <a:ext cx="2743201" cy="2602307"/>
              </a:xfrm>
              <a:prstGeom prst="roundRect">
                <a:avLst>
                  <a:gd name="adj" fmla="val 11129"/>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7" name="Straight Connector 26">
              <a:extLst>
                <a:ext uri="{FF2B5EF4-FFF2-40B4-BE49-F238E27FC236}">
                  <a16:creationId xmlns:a16="http://schemas.microsoft.com/office/drawing/2014/main" id="{AF16C2EA-7894-D5F8-F280-819E4944D0DF}"/>
                </a:ext>
              </a:extLst>
            </p:cNvPr>
            <p:cNvCxnSpPr>
              <a:cxnSpLocks/>
            </p:cNvCxnSpPr>
            <p:nvPr/>
          </p:nvCxnSpPr>
          <p:spPr>
            <a:xfrm>
              <a:off x="449979" y="3657600"/>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A3FFFE4-9BC0-1E0E-CE55-AE685822AB1B}"/>
                </a:ext>
              </a:extLst>
            </p:cNvPr>
            <p:cNvCxnSpPr/>
            <p:nvPr/>
          </p:nvCxnSpPr>
          <p:spPr>
            <a:xfrm>
              <a:off x="433137" y="4772526"/>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11F894A6-C8AA-E008-5801-28F0A5FD45FC}"/>
              </a:ext>
            </a:extLst>
          </p:cNvPr>
          <p:cNvGrpSpPr/>
          <p:nvPr/>
        </p:nvGrpSpPr>
        <p:grpSpPr>
          <a:xfrm>
            <a:off x="3245563" y="1776122"/>
            <a:ext cx="2743201" cy="3989246"/>
            <a:chOff x="3166413" y="1825218"/>
            <a:chExt cx="2743201" cy="3989246"/>
          </a:xfrm>
        </p:grpSpPr>
        <p:grpSp>
          <p:nvGrpSpPr>
            <p:cNvPr id="25" name="Group 24">
              <a:extLst>
                <a:ext uri="{FF2B5EF4-FFF2-40B4-BE49-F238E27FC236}">
                  <a16:creationId xmlns:a16="http://schemas.microsoft.com/office/drawing/2014/main" id="{BC131384-3F37-800F-57AD-83F8BE6C6EA0}"/>
                </a:ext>
              </a:extLst>
            </p:cNvPr>
            <p:cNvGrpSpPr/>
            <p:nvPr/>
          </p:nvGrpSpPr>
          <p:grpSpPr>
            <a:xfrm>
              <a:off x="3166413" y="1825218"/>
              <a:ext cx="2743201" cy="3989246"/>
              <a:chOff x="254350" y="1825812"/>
              <a:chExt cx="2743201" cy="3989246"/>
            </a:xfrm>
          </p:grpSpPr>
          <p:grpSp>
            <p:nvGrpSpPr>
              <p:cNvPr id="11" name="Group 10">
                <a:extLst>
                  <a:ext uri="{FF2B5EF4-FFF2-40B4-BE49-F238E27FC236}">
                    <a16:creationId xmlns:a16="http://schemas.microsoft.com/office/drawing/2014/main" id="{2CE45692-D589-214A-1DA4-B9C137F93B37}"/>
                  </a:ext>
                </a:extLst>
              </p:cNvPr>
              <p:cNvGrpSpPr/>
              <p:nvPr/>
            </p:nvGrpSpPr>
            <p:grpSpPr>
              <a:xfrm>
                <a:off x="254350" y="1825812"/>
                <a:ext cx="2743200" cy="3969516"/>
                <a:chOff x="254350" y="2417153"/>
                <a:chExt cx="2743200" cy="3969516"/>
              </a:xfrm>
            </p:grpSpPr>
            <p:pic>
              <p:nvPicPr>
                <p:cNvPr id="1047693" name="Picture 1047693">
                  <a:extLst>
                    <a:ext uri="{FF2B5EF4-FFF2-40B4-BE49-F238E27FC236}">
                      <a16:creationId xmlns:a16="http://schemas.microsoft.com/office/drawing/2014/main" id="{48B79BC7-D038-6DCE-5A20-00DA50D66FB1}"/>
                    </a:ext>
                  </a:extLst>
                </p:cNvPr>
                <p:cNvPicPr>
                  <a:picLocks noChangeAspect="1"/>
                </p:cNvPicPr>
                <p:nvPr/>
              </p:nvPicPr>
              <p:blipFill rotWithShape="1">
                <a:blip r:embed="rId5"/>
                <a:srcRect l="5831" r="8029"/>
                <a:stretch/>
              </p:blipFill>
              <p:spPr>
                <a:xfrm>
                  <a:off x="1077699" y="2417153"/>
                  <a:ext cx="1096503" cy="1286463"/>
                </a:xfrm>
                <a:prstGeom prst="rect">
                  <a:avLst/>
                </a:prstGeom>
              </p:spPr>
            </p:pic>
            <p:sp>
              <p:nvSpPr>
                <p:cNvPr id="4" name="TextBox 3">
                  <a:extLst>
                    <a:ext uri="{FF2B5EF4-FFF2-40B4-BE49-F238E27FC236}">
                      <a16:creationId xmlns:a16="http://schemas.microsoft.com/office/drawing/2014/main" id="{72FF721E-D1B8-A974-E277-9C4436A1C6B7}"/>
                    </a:ext>
                  </a:extLst>
                </p:cNvPr>
                <p:cNvSpPr txBox="1"/>
                <p:nvPr/>
              </p:nvSpPr>
              <p:spPr>
                <a:xfrm>
                  <a:off x="254350" y="3801346"/>
                  <a:ext cx="2743200" cy="2585323"/>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David Askew</a:t>
                  </a:r>
                </a:p>
                <a:p>
                  <a:pPr algn="ct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MS in Information Systems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Graduating June ‘23</a:t>
                  </a:r>
                </a:p>
                <a:p>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Hiking</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Boating</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Traveling</a:t>
                  </a:r>
                </a:p>
              </p:txBody>
            </p:sp>
          </p:grpSp>
          <p:sp>
            <p:nvSpPr>
              <p:cNvPr id="18" name="Rectangle: Rounded Corners 17">
                <a:extLst>
                  <a:ext uri="{FF2B5EF4-FFF2-40B4-BE49-F238E27FC236}">
                    <a16:creationId xmlns:a16="http://schemas.microsoft.com/office/drawing/2014/main" id="{67C8B598-36C4-D039-9244-3AEB4B7810BF}"/>
                  </a:ext>
                </a:extLst>
              </p:cNvPr>
              <p:cNvSpPr/>
              <p:nvPr/>
            </p:nvSpPr>
            <p:spPr>
              <a:xfrm>
                <a:off x="254350" y="3212751"/>
                <a:ext cx="2743201" cy="2602307"/>
              </a:xfrm>
              <a:prstGeom prst="roundRect">
                <a:avLst>
                  <a:gd name="adj" fmla="val 11129"/>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9" name="Straight Connector 28">
              <a:extLst>
                <a:ext uri="{FF2B5EF4-FFF2-40B4-BE49-F238E27FC236}">
                  <a16:creationId xmlns:a16="http://schemas.microsoft.com/office/drawing/2014/main" id="{B2DE0EB9-E6DC-83C2-7E07-28A3A02026CB}"/>
                </a:ext>
              </a:extLst>
            </p:cNvPr>
            <p:cNvCxnSpPr>
              <a:cxnSpLocks/>
            </p:cNvCxnSpPr>
            <p:nvPr/>
          </p:nvCxnSpPr>
          <p:spPr>
            <a:xfrm>
              <a:off x="3388998" y="3657600"/>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9747F23-8F6C-8BC3-8447-CCB72F88EC6B}"/>
                </a:ext>
              </a:extLst>
            </p:cNvPr>
            <p:cNvCxnSpPr>
              <a:cxnSpLocks/>
            </p:cNvCxnSpPr>
            <p:nvPr/>
          </p:nvCxnSpPr>
          <p:spPr>
            <a:xfrm>
              <a:off x="3388998" y="4772526"/>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grpSp>
      <p:grpSp>
        <p:nvGrpSpPr>
          <p:cNvPr id="15" name="Group 14">
            <a:extLst>
              <a:ext uri="{FF2B5EF4-FFF2-40B4-BE49-F238E27FC236}">
                <a16:creationId xmlns:a16="http://schemas.microsoft.com/office/drawing/2014/main" id="{4C782F5B-8121-11B0-ADB0-5A41F81D7243}"/>
              </a:ext>
            </a:extLst>
          </p:cNvPr>
          <p:cNvGrpSpPr/>
          <p:nvPr/>
        </p:nvGrpSpPr>
        <p:grpSpPr>
          <a:xfrm>
            <a:off x="6194597" y="1777495"/>
            <a:ext cx="2743201" cy="3986500"/>
            <a:chOff x="9083136" y="1825812"/>
            <a:chExt cx="2743201" cy="3986500"/>
          </a:xfrm>
        </p:grpSpPr>
        <p:grpSp>
          <p:nvGrpSpPr>
            <p:cNvPr id="22" name="Group 21">
              <a:extLst>
                <a:ext uri="{FF2B5EF4-FFF2-40B4-BE49-F238E27FC236}">
                  <a16:creationId xmlns:a16="http://schemas.microsoft.com/office/drawing/2014/main" id="{0B7B5BE6-90F7-D4EC-4817-1195BB7CFBE0}"/>
                </a:ext>
              </a:extLst>
            </p:cNvPr>
            <p:cNvGrpSpPr/>
            <p:nvPr/>
          </p:nvGrpSpPr>
          <p:grpSpPr>
            <a:xfrm>
              <a:off x="9083136" y="1825812"/>
              <a:ext cx="2743201" cy="3986500"/>
              <a:chOff x="6260694" y="1825812"/>
              <a:chExt cx="2743201" cy="3986500"/>
            </a:xfrm>
          </p:grpSpPr>
          <p:grpSp>
            <p:nvGrpSpPr>
              <p:cNvPr id="13" name="Group 12">
                <a:extLst>
                  <a:ext uri="{FF2B5EF4-FFF2-40B4-BE49-F238E27FC236}">
                    <a16:creationId xmlns:a16="http://schemas.microsoft.com/office/drawing/2014/main" id="{D922C504-6D10-A6E1-D76E-DA8E8D0A1638}"/>
                  </a:ext>
                </a:extLst>
              </p:cNvPr>
              <p:cNvGrpSpPr/>
              <p:nvPr/>
            </p:nvGrpSpPr>
            <p:grpSpPr>
              <a:xfrm>
                <a:off x="6260694" y="1825812"/>
                <a:ext cx="2743200" cy="3978008"/>
                <a:chOff x="6070059" y="2421487"/>
                <a:chExt cx="2743200" cy="3978008"/>
              </a:xfrm>
            </p:grpSpPr>
            <p:pic>
              <p:nvPicPr>
                <p:cNvPr id="1047684" name="Picture 1047684">
                  <a:extLst>
                    <a:ext uri="{FF2B5EF4-FFF2-40B4-BE49-F238E27FC236}">
                      <a16:creationId xmlns:a16="http://schemas.microsoft.com/office/drawing/2014/main" id="{E345BE11-8D52-683B-5C77-1792DF400DB6}"/>
                    </a:ext>
                  </a:extLst>
                </p:cNvPr>
                <p:cNvPicPr>
                  <a:picLocks noChangeAspect="1"/>
                </p:cNvPicPr>
                <p:nvPr/>
              </p:nvPicPr>
              <p:blipFill rotWithShape="1">
                <a:blip r:embed="rId6"/>
                <a:srcRect l="13465" t="5882" r="18859" b="38103"/>
                <a:stretch/>
              </p:blipFill>
              <p:spPr>
                <a:xfrm>
                  <a:off x="6868042" y="2421487"/>
                  <a:ext cx="1147234" cy="1277795"/>
                </a:xfrm>
                <a:prstGeom prst="rect">
                  <a:avLst/>
                </a:prstGeom>
              </p:spPr>
            </p:pic>
            <p:sp>
              <p:nvSpPr>
                <p:cNvPr id="7" name="TextBox 6">
                  <a:extLst>
                    <a:ext uri="{FF2B5EF4-FFF2-40B4-BE49-F238E27FC236}">
                      <a16:creationId xmlns:a16="http://schemas.microsoft.com/office/drawing/2014/main" id="{6771A39A-3A66-2623-F552-21378737B583}"/>
                    </a:ext>
                  </a:extLst>
                </p:cNvPr>
                <p:cNvSpPr txBox="1"/>
                <p:nvPr/>
              </p:nvSpPr>
              <p:spPr>
                <a:xfrm>
                  <a:off x="6070059" y="3814172"/>
                  <a:ext cx="2743200" cy="2585323"/>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Nathaniel Jones</a:t>
                  </a:r>
                </a:p>
                <a:p>
                  <a:pPr algn="ctr"/>
                  <a:endParaRPr lang="en-US" b="1">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MS in Applied Statistics and Analytics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Graduating Dec ‘23</a:t>
                  </a:r>
                </a:p>
                <a:p>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Movies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Mathematics</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Digital Media Data</a:t>
                  </a:r>
                </a:p>
              </p:txBody>
            </p:sp>
          </p:grpSp>
          <p:sp>
            <p:nvSpPr>
              <p:cNvPr id="20" name="Rectangle: Rounded Corners 19">
                <a:extLst>
                  <a:ext uri="{FF2B5EF4-FFF2-40B4-BE49-F238E27FC236}">
                    <a16:creationId xmlns:a16="http://schemas.microsoft.com/office/drawing/2014/main" id="{684DA022-D03B-CF3A-5476-099AE29B1B91}"/>
                  </a:ext>
                </a:extLst>
              </p:cNvPr>
              <p:cNvSpPr/>
              <p:nvPr/>
            </p:nvSpPr>
            <p:spPr>
              <a:xfrm>
                <a:off x="6260694" y="3210005"/>
                <a:ext cx="2743201" cy="2602307"/>
              </a:xfrm>
              <a:prstGeom prst="roundRect">
                <a:avLst>
                  <a:gd name="adj" fmla="val 11129"/>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3" name="Straight Connector 32">
              <a:extLst>
                <a:ext uri="{FF2B5EF4-FFF2-40B4-BE49-F238E27FC236}">
                  <a16:creationId xmlns:a16="http://schemas.microsoft.com/office/drawing/2014/main" id="{FE718081-5F62-A62C-3983-B0579CE80ACA}"/>
                </a:ext>
              </a:extLst>
            </p:cNvPr>
            <p:cNvCxnSpPr>
              <a:cxnSpLocks/>
            </p:cNvCxnSpPr>
            <p:nvPr/>
          </p:nvCxnSpPr>
          <p:spPr>
            <a:xfrm>
              <a:off x="9305721" y="3653589"/>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B72A0210-1743-2661-94F5-28A7CBEDEEB7}"/>
                </a:ext>
              </a:extLst>
            </p:cNvPr>
            <p:cNvCxnSpPr>
              <a:cxnSpLocks/>
            </p:cNvCxnSpPr>
            <p:nvPr/>
          </p:nvCxnSpPr>
          <p:spPr>
            <a:xfrm>
              <a:off x="9305721" y="4768515"/>
              <a:ext cx="2298031" cy="0"/>
            </a:xfrm>
            <a:prstGeom prst="line">
              <a:avLst/>
            </a:prstGeom>
            <a:ln w="6350">
              <a:solidFill>
                <a:schemeClr val="tx1"/>
              </a:solidFill>
              <a:prstDash val="lgDash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5176594"/>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a:lstStyle/>
          <a:p>
            <a:r>
              <a:rPr lang="en-US"/>
              <a:t>Models</a:t>
            </a:r>
          </a:p>
        </p:txBody>
      </p:sp>
    </p:spTree>
    <p:extLst>
      <p:ext uri="{BB962C8B-B14F-4D97-AF65-F5344CB8AC3E}">
        <p14:creationId xmlns:p14="http://schemas.microsoft.com/office/powerpoint/2010/main" val="102499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005C353D-8539-3FDF-9008-CDA1C273C3B4}"/>
              </a:ext>
            </a:extLst>
          </p:cNvPr>
          <p:cNvGraphicFramePr>
            <a:graphicFrameLocks noGrp="1"/>
          </p:cNvGraphicFramePr>
          <p:nvPr/>
        </p:nvGraphicFramePr>
        <p:xfrm>
          <a:off x="358314" y="1439079"/>
          <a:ext cx="11565696" cy="4853576"/>
        </p:xfrm>
        <a:graphic>
          <a:graphicData uri="http://schemas.openxmlformats.org/drawingml/2006/table">
            <a:tbl>
              <a:tblPr firstRow="1" bandRow="1">
                <a:tableStyleId>{5C22544A-7EE6-4342-B048-85BDC9FD1C3A}</a:tableStyleId>
              </a:tblPr>
              <a:tblGrid>
                <a:gridCol w="2891424">
                  <a:extLst>
                    <a:ext uri="{9D8B030D-6E8A-4147-A177-3AD203B41FA5}">
                      <a16:colId xmlns:a16="http://schemas.microsoft.com/office/drawing/2014/main" val="2852773048"/>
                    </a:ext>
                  </a:extLst>
                </a:gridCol>
                <a:gridCol w="2891424">
                  <a:extLst>
                    <a:ext uri="{9D8B030D-6E8A-4147-A177-3AD203B41FA5}">
                      <a16:colId xmlns:a16="http://schemas.microsoft.com/office/drawing/2014/main" val="3355625525"/>
                    </a:ext>
                  </a:extLst>
                </a:gridCol>
                <a:gridCol w="2891424">
                  <a:extLst>
                    <a:ext uri="{9D8B030D-6E8A-4147-A177-3AD203B41FA5}">
                      <a16:colId xmlns:a16="http://schemas.microsoft.com/office/drawing/2014/main" val="3175940921"/>
                    </a:ext>
                  </a:extLst>
                </a:gridCol>
                <a:gridCol w="2891424">
                  <a:extLst>
                    <a:ext uri="{9D8B030D-6E8A-4147-A177-3AD203B41FA5}">
                      <a16:colId xmlns:a16="http://schemas.microsoft.com/office/drawing/2014/main" val="2408001396"/>
                    </a:ext>
                  </a:extLst>
                </a:gridCol>
              </a:tblGrid>
              <a:tr h="1683656">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188567"/>
                  </a:ext>
                </a:extLst>
              </a:tr>
              <a:tr h="595086">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Logistic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Regression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Gradient-Boosted</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Trees (XGBoost)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7308436"/>
                  </a:ext>
                </a:extLst>
              </a:tr>
              <a:tr h="2468880">
                <a:tc>
                  <a:txBody>
                    <a:bodyPr/>
                    <a:lstStyle/>
                    <a:p>
                      <a:pPr marL="285750" indent="-285750" algn="l">
                        <a:lnSpc>
                          <a:spcPct val="150000"/>
                        </a:lnSpc>
                        <a:buFont typeface="Arial" panose="020B0604020202020204" pitchFamily="34" charset="0"/>
                        <a:buChar char="•"/>
                      </a:pPr>
                      <a:r>
                        <a:rPr lang="en-US" sz="1800">
                          <a:latin typeface="Calibri"/>
                          <a:ea typeface="Calibri"/>
                          <a:cs typeface="Calibri"/>
                        </a:rPr>
                        <a:t>Simple and interpretable structure</a:t>
                      </a:r>
                    </a:p>
                    <a:p>
                      <a:pPr marL="285750" indent="-285750" algn="l">
                        <a:lnSpc>
                          <a:spcPct val="150000"/>
                        </a:lnSpc>
                        <a:buFont typeface="Arial" panose="020B0604020202020204" pitchFamily="34" charset="0"/>
                        <a:buChar char="•"/>
                      </a:pPr>
                      <a:r>
                        <a:rPr lang="en-US" sz="1800">
                          <a:latin typeface="Calibri"/>
                          <a:ea typeface="Calibri"/>
                          <a:cs typeface="Calibri"/>
                        </a:rPr>
                        <a:t>Easily captures complex interactions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150000"/>
                        </a:lnSpc>
                        <a:buFont typeface="Arial" panose="020B0604020202020204" pitchFamily="34" charset="0"/>
                        <a:buChar char="•"/>
                      </a:pPr>
                      <a:r>
                        <a:rPr lang="en-US" sz="1800">
                          <a:latin typeface="Calibri"/>
                          <a:ea typeface="Calibri"/>
                          <a:cs typeface="Calibri"/>
                        </a:rPr>
                        <a:t>Based on conditional probability</a:t>
                      </a:r>
                    </a:p>
                    <a:p>
                      <a:pPr marL="342900" indent="-342900">
                        <a:lnSpc>
                          <a:spcPct val="150000"/>
                        </a:lnSpc>
                        <a:buFont typeface="Arial" panose="020B0604020202020204" pitchFamily="34" charset="0"/>
                        <a:buChar char="•"/>
                      </a:pPr>
                      <a:r>
                        <a:rPr lang="en-US" sz="1800">
                          <a:latin typeface="Calibri"/>
                          <a:ea typeface="Calibri"/>
                          <a:cs typeface="Calibri"/>
                        </a:rPr>
                        <a:t>Computationally efficient</a:t>
                      </a:r>
                    </a:p>
                    <a:p>
                      <a:pPr algn="l"/>
                      <a:endParaRPr lang="en-US" sz="18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800" kern="1200">
                          <a:solidFill>
                            <a:schemeClr val="dk1"/>
                          </a:solidFill>
                          <a:latin typeface="Calibri"/>
                          <a:ea typeface="Calibri"/>
                          <a:cs typeface="Calibri"/>
                        </a:rPr>
                        <a:t>Robust to noise and outliers in the data</a:t>
                      </a:r>
                    </a:p>
                    <a:p>
                      <a:pPr marL="342900" indent="-342900" algn="l" defTabSz="342874" rtl="0" eaLnBrk="1" latinLnBrk="0" hangingPunct="1">
                        <a:lnSpc>
                          <a:spcPct val="150000"/>
                        </a:lnSpc>
                        <a:buFont typeface="Arial" panose="020B0604020202020204" pitchFamily="34" charset="0"/>
                        <a:buChar char="•"/>
                      </a:pPr>
                      <a:r>
                        <a:rPr lang="en-US" sz="1800" kern="1200">
                          <a:solidFill>
                            <a:schemeClr val="dk1"/>
                          </a:solidFill>
                          <a:latin typeface="Calibri"/>
                          <a:ea typeface="Calibri"/>
                          <a:cs typeface="Calibri"/>
                        </a:rPr>
                        <a:t>Provides a probability value for clicking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800" kern="1200">
                          <a:solidFill>
                            <a:schemeClr val="dk1"/>
                          </a:solidFill>
                          <a:latin typeface="Calibri"/>
                          <a:ea typeface="Calibri"/>
                          <a:cs typeface="Calibri"/>
                        </a:rPr>
                        <a:t>Single decision tree output</a:t>
                      </a:r>
                    </a:p>
                    <a:p>
                      <a:pPr marL="342900" indent="-342900" algn="l" defTabSz="342874" rtl="0" eaLnBrk="1" latinLnBrk="0" hangingPunct="1">
                        <a:lnSpc>
                          <a:spcPct val="150000"/>
                        </a:lnSpc>
                        <a:buFont typeface="Arial" panose="020B0604020202020204" pitchFamily="34" charset="0"/>
                        <a:buChar char="•"/>
                      </a:pPr>
                      <a:r>
                        <a:rPr lang="en-US" sz="1800" kern="1200">
                          <a:solidFill>
                            <a:schemeClr val="dk1"/>
                          </a:solidFill>
                          <a:latin typeface="Calibri"/>
                          <a:ea typeface="Calibri"/>
                          <a:cs typeface="Calibri"/>
                        </a:rPr>
                        <a:t>Retrains to ‘fix’ incorrect 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8420"/>
                  </a:ext>
                </a:extLst>
              </a:tr>
            </a:tbl>
          </a:graphicData>
        </a:graphic>
      </p:graphicFrame>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Models Used</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21</a:t>
            </a:fld>
            <a:endParaRPr lang="en-US"/>
          </a:p>
        </p:txBody>
      </p:sp>
      <p:pic>
        <p:nvPicPr>
          <p:cNvPr id="8" name="Picture 7">
            <a:extLst>
              <a:ext uri="{FF2B5EF4-FFF2-40B4-BE49-F238E27FC236}">
                <a16:creationId xmlns:a16="http://schemas.microsoft.com/office/drawing/2014/main" id="{6239FF40-8498-117E-8E21-06F9D22436B4}"/>
              </a:ext>
            </a:extLst>
          </p:cNvPr>
          <p:cNvPicPr>
            <a:picLocks noChangeAspect="1"/>
          </p:cNvPicPr>
          <p:nvPr/>
        </p:nvPicPr>
        <p:blipFill>
          <a:blip r:embed="rId3"/>
          <a:stretch>
            <a:fillRect/>
          </a:stretch>
        </p:blipFill>
        <p:spPr>
          <a:xfrm>
            <a:off x="1182508" y="1853343"/>
            <a:ext cx="1155636" cy="1097280"/>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565D39C8-BD62-BA42-A2F9-87B4DE7AE26F}"/>
              </a:ext>
            </a:extLst>
          </p:cNvPr>
          <p:cNvPicPr>
            <a:picLocks noChangeAspect="1"/>
          </p:cNvPicPr>
          <p:nvPr/>
        </p:nvPicPr>
        <p:blipFill>
          <a:blip r:embed="rId4"/>
          <a:stretch>
            <a:fillRect/>
          </a:stretch>
        </p:blipFill>
        <p:spPr>
          <a:xfrm>
            <a:off x="4162977" y="1853343"/>
            <a:ext cx="1090044" cy="1097280"/>
          </a:xfrm>
          <a:prstGeom prst="rect">
            <a:avLst/>
          </a:prstGeom>
        </p:spPr>
      </p:pic>
      <p:pic>
        <p:nvPicPr>
          <p:cNvPr id="1028" name="Picture 4" descr="xgboost Vector Icons free download in SVG, PNG Format">
            <a:extLst>
              <a:ext uri="{FF2B5EF4-FFF2-40B4-BE49-F238E27FC236}">
                <a16:creationId xmlns:a16="http://schemas.microsoft.com/office/drawing/2014/main" id="{6BA341BC-4A17-030D-700B-318CD9FF9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5463" y="1853343"/>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EA8D733-B5A3-AC40-7461-1BFA1FC05F38}"/>
              </a:ext>
            </a:extLst>
          </p:cNvPr>
          <p:cNvPicPr>
            <a:picLocks noChangeAspect="1"/>
          </p:cNvPicPr>
          <p:nvPr/>
        </p:nvPicPr>
        <p:blipFill>
          <a:blip r:embed="rId6"/>
          <a:stretch>
            <a:fillRect/>
          </a:stretch>
        </p:blipFill>
        <p:spPr>
          <a:xfrm>
            <a:off x="7052330" y="1853343"/>
            <a:ext cx="1123824" cy="1097280"/>
          </a:xfrm>
          <a:prstGeom prst="rect">
            <a:avLst/>
          </a:prstGeom>
        </p:spPr>
      </p:pic>
      <p:sp>
        <p:nvSpPr>
          <p:cNvPr id="6" name="Rectangle: Rounded Corners 5">
            <a:extLst>
              <a:ext uri="{FF2B5EF4-FFF2-40B4-BE49-F238E27FC236}">
                <a16:creationId xmlns:a16="http://schemas.microsoft.com/office/drawing/2014/main" id="{7356D2DB-BBC8-7356-49A9-5E8FE875BC6F}"/>
              </a:ext>
            </a:extLst>
          </p:cNvPr>
          <p:cNvSpPr/>
          <p:nvPr/>
        </p:nvSpPr>
        <p:spPr>
          <a:xfrm>
            <a:off x="6274018" y="307486"/>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836171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005C353D-8539-3FDF-9008-CDA1C273C3B4}"/>
              </a:ext>
            </a:extLst>
          </p:cNvPr>
          <p:cNvGraphicFramePr>
            <a:graphicFrameLocks noGrp="1"/>
          </p:cNvGraphicFramePr>
          <p:nvPr>
            <p:extLst>
              <p:ext uri="{D42A27DB-BD31-4B8C-83A1-F6EECF244321}">
                <p14:modId xmlns:p14="http://schemas.microsoft.com/office/powerpoint/2010/main" val="1944030105"/>
              </p:ext>
            </p:extLst>
          </p:nvPr>
        </p:nvGraphicFramePr>
        <p:xfrm>
          <a:off x="358314" y="1439079"/>
          <a:ext cx="11565696" cy="4853576"/>
        </p:xfrm>
        <a:graphic>
          <a:graphicData uri="http://schemas.openxmlformats.org/drawingml/2006/table">
            <a:tbl>
              <a:tblPr firstRow="1" bandRow="1">
                <a:tableStyleId>{5C22544A-7EE6-4342-B048-85BDC9FD1C3A}</a:tableStyleId>
              </a:tblPr>
              <a:tblGrid>
                <a:gridCol w="2143586">
                  <a:extLst>
                    <a:ext uri="{9D8B030D-6E8A-4147-A177-3AD203B41FA5}">
                      <a16:colId xmlns:a16="http://schemas.microsoft.com/office/drawing/2014/main" val="2852773048"/>
                    </a:ext>
                  </a:extLst>
                </a:gridCol>
                <a:gridCol w="3403600">
                  <a:extLst>
                    <a:ext uri="{9D8B030D-6E8A-4147-A177-3AD203B41FA5}">
                      <a16:colId xmlns:a16="http://schemas.microsoft.com/office/drawing/2014/main" val="3355625525"/>
                    </a:ext>
                  </a:extLst>
                </a:gridCol>
                <a:gridCol w="2908300">
                  <a:extLst>
                    <a:ext uri="{9D8B030D-6E8A-4147-A177-3AD203B41FA5}">
                      <a16:colId xmlns:a16="http://schemas.microsoft.com/office/drawing/2014/main" val="3175940921"/>
                    </a:ext>
                  </a:extLst>
                </a:gridCol>
                <a:gridCol w="3110210">
                  <a:extLst>
                    <a:ext uri="{9D8B030D-6E8A-4147-A177-3AD203B41FA5}">
                      <a16:colId xmlns:a16="http://schemas.microsoft.com/office/drawing/2014/main" val="2408001396"/>
                    </a:ext>
                  </a:extLst>
                </a:gridCol>
              </a:tblGrid>
              <a:tr h="1683656">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188567"/>
                  </a:ext>
                </a:extLst>
              </a:tr>
              <a:tr h="595086">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Logistic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Regression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Gradient-Boosted</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Trees (XGBoost)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7308436"/>
                  </a:ext>
                </a:extLst>
              </a:tr>
              <a:tr h="2468880">
                <a:tc>
                  <a:txBody>
                    <a:bodyPr/>
                    <a:lstStyle/>
                    <a:p>
                      <a:pPr marL="285750" indent="-285750" algn="l">
                        <a:lnSpc>
                          <a:spcPct val="200000"/>
                        </a:lnSpc>
                        <a:buFont typeface="Arial" panose="020B0604020202020204" pitchFamily="34" charset="0"/>
                        <a:buChar char="•"/>
                      </a:pPr>
                      <a:r>
                        <a:rPr lang="en-US" sz="2000">
                          <a:latin typeface="Calibri"/>
                          <a:ea typeface="Calibri"/>
                          <a:cs typeface="Calibri"/>
                        </a:rPr>
                        <a:t>Simple </a:t>
                      </a:r>
                    </a:p>
                    <a:p>
                      <a:pPr marL="285750" indent="-285750" algn="l">
                        <a:lnSpc>
                          <a:spcPct val="200000"/>
                        </a:lnSpc>
                        <a:buFont typeface="Arial" panose="020B0604020202020204" pitchFamily="34" charset="0"/>
                        <a:buChar char="•"/>
                      </a:pPr>
                      <a:r>
                        <a:rPr lang="en-US" sz="2000">
                          <a:latin typeface="Calibri"/>
                          <a:ea typeface="Calibri"/>
                          <a:cs typeface="Calibri"/>
                        </a:rPr>
                        <a:t>Interpretable</a:t>
                      </a:r>
                    </a:p>
                    <a:p>
                      <a:pPr marL="285750" indent="-285750" algn="l">
                        <a:lnSpc>
                          <a:spcPct val="200000"/>
                        </a:lnSpc>
                        <a:buFont typeface="Arial" panose="020B0604020202020204" pitchFamily="34" charset="0"/>
                        <a:buChar char="•"/>
                      </a:pPr>
                      <a:r>
                        <a:rPr lang="en-US" sz="2000">
                          <a:latin typeface="Calibri"/>
                          <a:ea typeface="Calibri"/>
                          <a:cs typeface="Calibri"/>
                        </a:rPr>
                        <a:t>Adaptable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200000"/>
                        </a:lnSpc>
                        <a:buFont typeface="Arial" panose="020B0604020202020204" pitchFamily="34" charset="0"/>
                        <a:buChar char="•"/>
                      </a:pPr>
                      <a:r>
                        <a:rPr lang="en-US" sz="2000">
                          <a:latin typeface="Calibri"/>
                          <a:ea typeface="Calibri"/>
                          <a:cs typeface="Calibri"/>
                        </a:rPr>
                        <a:t>Probability based</a:t>
                      </a:r>
                    </a:p>
                    <a:p>
                      <a:pPr marL="342900" indent="-342900">
                        <a:lnSpc>
                          <a:spcPct val="200000"/>
                        </a:lnSpc>
                        <a:buFont typeface="Arial" panose="020B0604020202020204" pitchFamily="34" charset="0"/>
                        <a:buChar char="•"/>
                      </a:pPr>
                      <a:r>
                        <a:rPr lang="en-US" sz="2000">
                          <a:latin typeface="Calibri"/>
                          <a:ea typeface="Calibri"/>
                          <a:cs typeface="Calibri"/>
                        </a:rPr>
                        <a:t>Computationally efficient</a:t>
                      </a:r>
                    </a:p>
                    <a:p>
                      <a:pPr marL="342900" indent="-342900">
                        <a:lnSpc>
                          <a:spcPct val="200000"/>
                        </a:lnSpc>
                        <a:buFont typeface="Arial" panose="020B0604020202020204" pitchFamily="34" charset="0"/>
                        <a:buChar char="•"/>
                      </a:pPr>
                      <a:r>
                        <a:rPr lang="en-US" sz="2000">
                          <a:latin typeface="Calibri"/>
                          <a:ea typeface="Calibri"/>
                          <a:cs typeface="Calibri"/>
                        </a:rPr>
                        <a:t>Robust</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200000"/>
                        </a:lnSpc>
                        <a:buFont typeface="Arial" panose="020B0604020202020204" pitchFamily="34" charset="0"/>
                        <a:buChar char="•"/>
                      </a:pPr>
                      <a:r>
                        <a:rPr lang="en-US" sz="2000" kern="1200">
                          <a:solidFill>
                            <a:schemeClr val="dk1"/>
                          </a:solidFill>
                          <a:latin typeface="Calibri"/>
                          <a:ea typeface="Calibri"/>
                          <a:cs typeface="Calibri"/>
                        </a:rPr>
                        <a:t>Estimated probability</a:t>
                      </a:r>
                    </a:p>
                    <a:p>
                      <a:pPr marL="342900" marR="0" lvl="0" indent="-342900" algn="l" defTabSz="342874" rtl="0" eaLnBrk="1" fontAlgn="auto" latinLnBrk="0" hangingPunct="1">
                        <a:lnSpc>
                          <a:spcPct val="200000"/>
                        </a:lnSpc>
                        <a:spcBef>
                          <a:spcPts val="0"/>
                        </a:spcBef>
                        <a:spcAft>
                          <a:spcPts val="0"/>
                        </a:spcAft>
                        <a:buClrTx/>
                        <a:buSzTx/>
                        <a:buFont typeface="Arial" panose="020B0604020202020204" pitchFamily="34" charset="0"/>
                        <a:buChar char="•"/>
                        <a:tabLst/>
                        <a:defRPr/>
                      </a:pPr>
                      <a:r>
                        <a:rPr lang="en-US" sz="2000" kern="1200">
                          <a:solidFill>
                            <a:schemeClr val="dk1"/>
                          </a:solidFill>
                          <a:latin typeface="Calibri"/>
                          <a:ea typeface="Calibri"/>
                          <a:cs typeface="Calibri"/>
                        </a:rPr>
                        <a:t>Reliable</a:t>
                      </a:r>
                    </a:p>
                    <a:p>
                      <a:pPr marL="342900" indent="-342900" algn="l" defTabSz="342874" rtl="0" eaLnBrk="1" latinLnBrk="0" hangingPunct="1">
                        <a:lnSpc>
                          <a:spcPct val="200000"/>
                        </a:lnSpc>
                        <a:buFont typeface="Arial" panose="020B0604020202020204" pitchFamily="34" charset="0"/>
                        <a:buChar char="•"/>
                      </a:pPr>
                      <a:r>
                        <a:rPr lang="en-US" sz="2000" kern="1200">
                          <a:solidFill>
                            <a:schemeClr val="dk1"/>
                          </a:solidFill>
                          <a:latin typeface="Calibri"/>
                          <a:ea typeface="Calibri"/>
                          <a:cs typeface="Calibri"/>
                        </a:rPr>
                        <a:t>Interpretable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200000"/>
                        </a:lnSpc>
                        <a:buFont typeface="Arial" panose="020B0604020202020204" pitchFamily="34" charset="0"/>
                        <a:buChar char="•"/>
                      </a:pPr>
                      <a:r>
                        <a:rPr lang="en-US" sz="2000" kern="1200">
                          <a:solidFill>
                            <a:schemeClr val="dk1"/>
                          </a:solidFill>
                          <a:latin typeface="Calibri"/>
                          <a:ea typeface="Calibri"/>
                          <a:cs typeface="Calibri"/>
                        </a:rPr>
                        <a:t>Multiple Decision Trees</a:t>
                      </a:r>
                    </a:p>
                    <a:p>
                      <a:pPr marL="342900" indent="-342900" algn="l" defTabSz="342874" rtl="0" eaLnBrk="1" latinLnBrk="0" hangingPunct="1">
                        <a:lnSpc>
                          <a:spcPct val="200000"/>
                        </a:lnSpc>
                        <a:buFont typeface="Arial" panose="020B0604020202020204" pitchFamily="34" charset="0"/>
                        <a:buChar char="•"/>
                      </a:pPr>
                      <a:r>
                        <a:rPr lang="en-US" sz="2000" kern="1200">
                          <a:solidFill>
                            <a:schemeClr val="dk1"/>
                          </a:solidFill>
                          <a:latin typeface="Calibri"/>
                          <a:ea typeface="Calibri"/>
                          <a:cs typeface="Calibri"/>
                        </a:rPr>
                        <a:t>Scalable</a:t>
                      </a:r>
                    </a:p>
                    <a:p>
                      <a:pPr marL="342900" indent="-342900" algn="l" defTabSz="342874" rtl="0" eaLnBrk="1" latinLnBrk="0" hangingPunct="1">
                        <a:lnSpc>
                          <a:spcPct val="200000"/>
                        </a:lnSpc>
                        <a:buFont typeface="Arial" panose="020B0604020202020204" pitchFamily="34" charset="0"/>
                        <a:buChar char="•"/>
                      </a:pPr>
                      <a:r>
                        <a:rPr lang="en-US" sz="2000" kern="1200">
                          <a:solidFill>
                            <a:schemeClr val="dk1"/>
                          </a:solidFill>
                          <a:latin typeface="Calibri"/>
                          <a:ea typeface="Calibri"/>
                          <a:cs typeface="Calibri"/>
                        </a:rPr>
                        <a:t>Robust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8420"/>
                  </a:ext>
                </a:extLst>
              </a:tr>
            </a:tbl>
          </a:graphicData>
        </a:graphic>
      </p:graphicFrame>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Models Used</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22</a:t>
            </a:fld>
            <a:endParaRPr lang="en-US"/>
          </a:p>
        </p:txBody>
      </p:sp>
      <p:pic>
        <p:nvPicPr>
          <p:cNvPr id="8" name="Picture 7">
            <a:extLst>
              <a:ext uri="{FF2B5EF4-FFF2-40B4-BE49-F238E27FC236}">
                <a16:creationId xmlns:a16="http://schemas.microsoft.com/office/drawing/2014/main" id="{6239FF40-8498-117E-8E21-06F9D22436B4}"/>
              </a:ext>
            </a:extLst>
          </p:cNvPr>
          <p:cNvPicPr>
            <a:picLocks noChangeAspect="1"/>
          </p:cNvPicPr>
          <p:nvPr/>
        </p:nvPicPr>
        <p:blipFill>
          <a:blip r:embed="rId3"/>
          <a:stretch>
            <a:fillRect/>
          </a:stretch>
        </p:blipFill>
        <p:spPr>
          <a:xfrm>
            <a:off x="856174" y="1731021"/>
            <a:ext cx="1155636" cy="1097280"/>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565D39C8-BD62-BA42-A2F9-87B4DE7AE26F}"/>
              </a:ext>
            </a:extLst>
          </p:cNvPr>
          <p:cNvPicPr>
            <a:picLocks noChangeAspect="1"/>
          </p:cNvPicPr>
          <p:nvPr/>
        </p:nvPicPr>
        <p:blipFill>
          <a:blip r:embed="rId4"/>
          <a:stretch>
            <a:fillRect/>
          </a:stretch>
        </p:blipFill>
        <p:spPr>
          <a:xfrm>
            <a:off x="3510162" y="1596646"/>
            <a:ext cx="1286615" cy="1295156"/>
          </a:xfrm>
          <a:prstGeom prst="rect">
            <a:avLst/>
          </a:prstGeom>
        </p:spPr>
      </p:pic>
      <p:pic>
        <p:nvPicPr>
          <p:cNvPr id="1028" name="Picture 4" descr="xgboost Vector Icons free download in SVG, PNG Format">
            <a:extLst>
              <a:ext uri="{FF2B5EF4-FFF2-40B4-BE49-F238E27FC236}">
                <a16:creationId xmlns:a16="http://schemas.microsoft.com/office/drawing/2014/main" id="{6BA341BC-4A17-030D-700B-318CD9FF9A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7238" y="1616721"/>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EA8D733-B5A3-AC40-7461-1BFA1FC05F38}"/>
              </a:ext>
            </a:extLst>
          </p:cNvPr>
          <p:cNvPicPr>
            <a:picLocks noChangeAspect="1"/>
          </p:cNvPicPr>
          <p:nvPr/>
        </p:nvPicPr>
        <p:blipFill>
          <a:blip r:embed="rId6"/>
          <a:stretch>
            <a:fillRect/>
          </a:stretch>
        </p:blipFill>
        <p:spPr>
          <a:xfrm>
            <a:off x="6744474" y="1667521"/>
            <a:ext cx="1217476" cy="1188720"/>
          </a:xfrm>
          <a:prstGeom prst="rect">
            <a:avLst/>
          </a:prstGeom>
        </p:spPr>
      </p:pic>
      <p:sp>
        <p:nvSpPr>
          <p:cNvPr id="5" name="Rectangle: Rounded Corners 4">
            <a:extLst>
              <a:ext uri="{FF2B5EF4-FFF2-40B4-BE49-F238E27FC236}">
                <a16:creationId xmlns:a16="http://schemas.microsoft.com/office/drawing/2014/main" id="{4CE6BF9B-A52E-E378-B7D0-0A2A2381C6CA}"/>
              </a:ext>
            </a:extLst>
          </p:cNvPr>
          <p:cNvSpPr/>
          <p:nvPr/>
        </p:nvSpPr>
        <p:spPr>
          <a:xfrm>
            <a:off x="6134318" y="297833"/>
            <a:ext cx="4556324" cy="496389"/>
          </a:xfrm>
          <a:prstGeom prst="roundRect">
            <a:avLst/>
          </a:prstGeom>
          <a:solidFill>
            <a:srgbClr val="C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Nate’s Attempt</a:t>
            </a:r>
          </a:p>
        </p:txBody>
      </p:sp>
    </p:spTree>
    <p:extLst>
      <p:ext uri="{BB962C8B-B14F-4D97-AF65-F5344CB8AC3E}">
        <p14:creationId xmlns:p14="http://schemas.microsoft.com/office/powerpoint/2010/main" val="352290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23</a:t>
            </a:fld>
            <a:endParaRPr lang="en-US"/>
          </a:p>
        </p:txBody>
      </p:sp>
      <p:sp>
        <p:nvSpPr>
          <p:cNvPr id="4" name="TextBox 3">
            <a:extLst>
              <a:ext uri="{FF2B5EF4-FFF2-40B4-BE49-F238E27FC236}">
                <a16:creationId xmlns:a16="http://schemas.microsoft.com/office/drawing/2014/main" id="{E0C2BB1E-62C3-81E9-E7F9-9EBB3FCB7021}"/>
              </a:ext>
            </a:extLst>
          </p:cNvPr>
          <p:cNvSpPr txBox="1"/>
          <p:nvPr/>
        </p:nvSpPr>
        <p:spPr>
          <a:xfrm>
            <a:off x="328000" y="1296233"/>
            <a:ext cx="11278645" cy="1787028"/>
          </a:xfrm>
          <a:prstGeom prst="rect">
            <a:avLst/>
          </a:prstGeom>
          <a:noFill/>
        </p:spPr>
        <p:txBody>
          <a:bodyPr wrap="square" lIns="91440" tIns="45720" rIns="91440" bIns="45720" rtlCol="0" anchor="t">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Precision</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Represents the clicks correctly predicted over the total number of predictions</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Higher is better </a:t>
            </a:r>
            <a:r>
              <a:rPr lang="en-US" sz="2400">
                <a:solidFill>
                  <a:srgbClr val="489E2A"/>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sz="2400">
              <a:solidFill>
                <a:srgbClr val="489E2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4" name="Table 24">
            <a:extLst>
              <a:ext uri="{FF2B5EF4-FFF2-40B4-BE49-F238E27FC236}">
                <a16:creationId xmlns:a16="http://schemas.microsoft.com/office/drawing/2014/main" id="{84281120-43A2-0156-54D7-4DCF30CFEF35}"/>
              </a:ext>
            </a:extLst>
          </p:cNvPr>
          <p:cNvGraphicFramePr>
            <a:graphicFrameLocks noGrp="1"/>
          </p:cNvGraphicFramePr>
          <p:nvPr>
            <p:extLst>
              <p:ext uri="{D42A27DB-BD31-4B8C-83A1-F6EECF244321}">
                <p14:modId xmlns:p14="http://schemas.microsoft.com/office/powerpoint/2010/main" val="1725560835"/>
              </p:ext>
            </p:extLst>
          </p:nvPr>
        </p:nvGraphicFramePr>
        <p:xfrm>
          <a:off x="6563367" y="3521773"/>
          <a:ext cx="4847714" cy="1854200"/>
        </p:xfrm>
        <a:graphic>
          <a:graphicData uri="http://schemas.openxmlformats.org/drawingml/2006/table">
            <a:tbl>
              <a:tblPr firstRow="1" bandRow="1">
                <a:tableStyleId>{5C22544A-7EE6-4342-B048-85BDC9FD1C3A}</a:tableStyleId>
              </a:tblPr>
              <a:tblGrid>
                <a:gridCol w="2423857">
                  <a:extLst>
                    <a:ext uri="{9D8B030D-6E8A-4147-A177-3AD203B41FA5}">
                      <a16:colId xmlns:a16="http://schemas.microsoft.com/office/drawing/2014/main" val="1502653216"/>
                    </a:ext>
                  </a:extLst>
                </a:gridCol>
                <a:gridCol w="2423857">
                  <a:extLst>
                    <a:ext uri="{9D8B030D-6E8A-4147-A177-3AD203B41FA5}">
                      <a16:colId xmlns:a16="http://schemas.microsoft.com/office/drawing/2014/main" val="38366070"/>
                    </a:ext>
                  </a:extLst>
                </a:gridCol>
              </a:tblGrid>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Model</a:t>
                      </a:r>
                    </a:p>
                  </a:txBody>
                  <a:tcPr>
                    <a:solidFill>
                      <a:srgbClr val="FFC629"/>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Precision</a:t>
                      </a:r>
                    </a:p>
                  </a:txBody>
                  <a:tcPr>
                    <a:solidFill>
                      <a:srgbClr val="FFC629"/>
                    </a:solidFill>
                  </a:tcPr>
                </a:tc>
                <a:extLst>
                  <a:ext uri="{0D108BD9-81ED-4DB2-BD59-A6C34878D82A}">
                    <a16:rowId xmlns:a16="http://schemas.microsoft.com/office/drawing/2014/main" val="2220186152"/>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XGBoost</a:t>
                      </a:r>
                    </a:p>
                  </a:txBody>
                  <a:tcPr>
                    <a:solidFill>
                      <a:schemeClr val="bg2">
                        <a:lumMod val="95000"/>
                      </a:schemeClr>
                    </a:solidFill>
                  </a:tcPr>
                </a:tc>
                <a:tc>
                  <a:txBody>
                    <a:bodyPr/>
                    <a:lstStyle/>
                    <a:p>
                      <a:pPr marL="0" algn="l" defTabSz="342874" rtl="0" eaLnBrk="1" fontAlgn="b"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  0.11</a:t>
                      </a:r>
                    </a:p>
                  </a:txBody>
                  <a:tcPr marL="3810" marR="3810" marT="3810" marB="0" anchor="ctr">
                    <a:solidFill>
                      <a:schemeClr val="bg2">
                        <a:lumMod val="95000"/>
                      </a:schemeClr>
                    </a:solidFill>
                  </a:tcPr>
                </a:tc>
                <a:extLst>
                  <a:ext uri="{0D108BD9-81ED-4DB2-BD59-A6C34878D82A}">
                    <a16:rowId xmlns:a16="http://schemas.microsoft.com/office/drawing/2014/main" val="190826786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solidFill>
                      <a:schemeClr val="bg1"/>
                    </a:solidFill>
                  </a:tcPr>
                </a:tc>
                <a:tc>
                  <a:txBody>
                    <a:bodyPr/>
                    <a:lstStyle/>
                    <a:p>
                      <a:pPr marL="0" algn="l" defTabSz="342874" rtl="0" eaLnBrk="1" fontAlgn="b"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  0.15</a:t>
                      </a:r>
                    </a:p>
                  </a:txBody>
                  <a:tcPr marL="3810" marR="3810" marT="3810" marB="0" anchor="ctr">
                    <a:solidFill>
                      <a:schemeClr val="bg1"/>
                    </a:solidFill>
                  </a:tcPr>
                </a:tc>
                <a:extLst>
                  <a:ext uri="{0D108BD9-81ED-4DB2-BD59-A6C34878D82A}">
                    <a16:rowId xmlns:a16="http://schemas.microsoft.com/office/drawing/2014/main" val="356577131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solidFill>
                      <a:schemeClr val="bg2">
                        <a:lumMod val="95000"/>
                      </a:schemeClr>
                    </a:solidFill>
                  </a:tcPr>
                </a:tc>
                <a:tc>
                  <a:txBody>
                    <a:bodyPr/>
                    <a:lstStyle/>
                    <a:p>
                      <a:pPr marL="0" algn="l" defTabSz="342874" rtl="0" eaLnBrk="1" fontAlgn="b"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  0.73</a:t>
                      </a:r>
                    </a:p>
                  </a:txBody>
                  <a:tcPr marL="3810" marR="3810" marT="3810" marB="0" anchor="ctr">
                    <a:solidFill>
                      <a:schemeClr val="bg2">
                        <a:lumMod val="95000"/>
                      </a:schemeClr>
                    </a:solidFill>
                  </a:tcPr>
                </a:tc>
                <a:extLst>
                  <a:ext uri="{0D108BD9-81ED-4DB2-BD59-A6C34878D82A}">
                    <a16:rowId xmlns:a16="http://schemas.microsoft.com/office/drawing/2014/main" val="3521154010"/>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a:t>
                      </a:r>
                    </a:p>
                  </a:txBody>
                  <a:tcPr>
                    <a:solidFill>
                      <a:schemeClr val="bg1"/>
                    </a:solidFill>
                  </a:tcPr>
                </a:tc>
                <a:tc>
                  <a:txBody>
                    <a:bodyPr/>
                    <a:lstStyle/>
                    <a:p>
                      <a:pPr marL="0" algn="l" defTabSz="342874" rtl="0" eaLnBrk="1" fontAlgn="b"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  0.82</a:t>
                      </a:r>
                    </a:p>
                  </a:txBody>
                  <a:tcPr marL="3810" marR="3810" marT="3810" marB="0" anchor="ctr">
                    <a:solidFill>
                      <a:schemeClr val="bg1"/>
                    </a:solidFill>
                  </a:tcPr>
                </a:tc>
                <a:extLst>
                  <a:ext uri="{0D108BD9-81ED-4DB2-BD59-A6C34878D82A}">
                    <a16:rowId xmlns:a16="http://schemas.microsoft.com/office/drawing/2014/main" val="1770299525"/>
                  </a:ext>
                </a:extLst>
              </a:tr>
            </a:tbl>
          </a:graphicData>
        </a:graphic>
      </p:graphicFrame>
      <p:sp>
        <p:nvSpPr>
          <p:cNvPr id="25" name="Rectangle 24">
            <a:extLst>
              <a:ext uri="{FF2B5EF4-FFF2-40B4-BE49-F238E27FC236}">
                <a16:creationId xmlns:a16="http://schemas.microsoft.com/office/drawing/2014/main" id="{F1E2FCDC-B70C-F03B-249D-25E2F5BD47D5}"/>
              </a:ext>
            </a:extLst>
          </p:cNvPr>
          <p:cNvSpPr/>
          <p:nvPr/>
        </p:nvSpPr>
        <p:spPr>
          <a:xfrm>
            <a:off x="6563367" y="5007611"/>
            <a:ext cx="4847714" cy="338866"/>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FB59880-5F29-CFA6-D4E8-C0375D4D0F80}"/>
                  </a:ext>
                </a:extLst>
              </p:cNvPr>
              <p:cNvSpPr txBox="1"/>
              <p:nvPr/>
            </p:nvSpPr>
            <p:spPr>
              <a:xfrm>
                <a:off x="1154803" y="4162576"/>
                <a:ext cx="4563237" cy="636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𝐶𝑜𝑟𝑟𝑒𝑐𝑡𝑙𝑦</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𝑝𝑟𝑒𝑑𝑖𝑐𝑡𝑒𝑑</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𝑐𝑙𝑖𝑐𝑘𝑠</m:t>
                          </m:r>
                        </m:num>
                        <m:den>
                          <m:r>
                            <a:rPr lang="en-US" sz="2000" b="0" i="1" smtClean="0">
                              <a:latin typeface="Cambria Math" panose="02040503050406030204" pitchFamily="18" charset="0"/>
                            </a:rPr>
                            <m:t>𝐴𝑙𝑙</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den>
                      </m:f>
                    </m:oMath>
                  </m:oMathPara>
                </a14:m>
                <a:endParaRPr lang="en-US" sz="2000"/>
              </a:p>
            </p:txBody>
          </p:sp>
        </mc:Choice>
        <mc:Fallback>
          <p:sp>
            <p:nvSpPr>
              <p:cNvPr id="5" name="TextBox 4">
                <a:extLst>
                  <a:ext uri="{FF2B5EF4-FFF2-40B4-BE49-F238E27FC236}">
                    <a16:creationId xmlns:a16="http://schemas.microsoft.com/office/drawing/2014/main" id="{5FB59880-5F29-CFA6-D4E8-C0375D4D0F80}"/>
                  </a:ext>
                </a:extLst>
              </p:cNvPr>
              <p:cNvSpPr txBox="1">
                <a:spLocks noRot="1" noChangeAspect="1" noMove="1" noResize="1" noEditPoints="1" noAdjustHandles="1" noChangeArrowheads="1" noChangeShapeType="1" noTextEdit="1"/>
              </p:cNvSpPr>
              <p:nvPr/>
            </p:nvSpPr>
            <p:spPr>
              <a:xfrm>
                <a:off x="1154803" y="4162576"/>
                <a:ext cx="4563237" cy="63620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550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24</a:t>
            </a:fld>
            <a:endParaRPr lang="en-US"/>
          </a:p>
        </p:txBody>
      </p:sp>
      <p:sp>
        <p:nvSpPr>
          <p:cNvPr id="4" name="TextBox 3">
            <a:extLst>
              <a:ext uri="{FF2B5EF4-FFF2-40B4-BE49-F238E27FC236}">
                <a16:creationId xmlns:a16="http://schemas.microsoft.com/office/drawing/2014/main" id="{E0C2BB1E-62C3-81E9-E7F9-9EBB3FCB7021}"/>
              </a:ext>
            </a:extLst>
          </p:cNvPr>
          <p:cNvSpPr txBox="1"/>
          <p:nvPr/>
        </p:nvSpPr>
        <p:spPr>
          <a:xfrm>
            <a:off x="328000" y="1296233"/>
            <a:ext cx="11242110" cy="1787028"/>
          </a:xfrm>
          <a:prstGeom prst="rect">
            <a:avLst/>
          </a:prstGeom>
          <a:noFill/>
        </p:spPr>
        <p:txBody>
          <a:bodyPr wrap="square" lIns="91440" tIns="45720" rIns="91440" bIns="45720" rtlCol="0" anchor="t">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Recall</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Percentage of actual clicks that are correctly predicted by models</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Higher is better </a:t>
            </a:r>
            <a:r>
              <a:rPr lang="en-US" sz="2400">
                <a:solidFill>
                  <a:srgbClr val="489E2A"/>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sz="2400">
              <a:solidFill>
                <a:srgbClr val="489E2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4" name="Table 24">
            <a:extLst>
              <a:ext uri="{FF2B5EF4-FFF2-40B4-BE49-F238E27FC236}">
                <a16:creationId xmlns:a16="http://schemas.microsoft.com/office/drawing/2014/main" id="{84281120-43A2-0156-54D7-4DCF30CFEF35}"/>
              </a:ext>
            </a:extLst>
          </p:cNvPr>
          <p:cNvGraphicFramePr>
            <a:graphicFrameLocks noGrp="1"/>
          </p:cNvGraphicFramePr>
          <p:nvPr>
            <p:extLst>
              <p:ext uri="{D42A27DB-BD31-4B8C-83A1-F6EECF244321}">
                <p14:modId xmlns:p14="http://schemas.microsoft.com/office/powerpoint/2010/main" val="517993496"/>
              </p:ext>
            </p:extLst>
          </p:nvPr>
        </p:nvGraphicFramePr>
        <p:xfrm>
          <a:off x="6469610" y="3510832"/>
          <a:ext cx="4847714" cy="1854200"/>
        </p:xfrm>
        <a:graphic>
          <a:graphicData uri="http://schemas.openxmlformats.org/drawingml/2006/table">
            <a:tbl>
              <a:tblPr firstRow="1" bandRow="1">
                <a:tableStyleId>{5C22544A-7EE6-4342-B048-85BDC9FD1C3A}</a:tableStyleId>
              </a:tblPr>
              <a:tblGrid>
                <a:gridCol w="2423857">
                  <a:extLst>
                    <a:ext uri="{9D8B030D-6E8A-4147-A177-3AD203B41FA5}">
                      <a16:colId xmlns:a16="http://schemas.microsoft.com/office/drawing/2014/main" val="1502653216"/>
                    </a:ext>
                  </a:extLst>
                </a:gridCol>
                <a:gridCol w="2423857">
                  <a:extLst>
                    <a:ext uri="{9D8B030D-6E8A-4147-A177-3AD203B41FA5}">
                      <a16:colId xmlns:a16="http://schemas.microsoft.com/office/drawing/2014/main" val="38366070"/>
                    </a:ext>
                  </a:extLst>
                </a:gridCol>
              </a:tblGrid>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Model</a:t>
                      </a:r>
                    </a:p>
                  </a:txBody>
                  <a:tcPr>
                    <a:solidFill>
                      <a:srgbClr val="FFC629"/>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Recall</a:t>
                      </a:r>
                    </a:p>
                  </a:txBody>
                  <a:tcPr>
                    <a:solidFill>
                      <a:srgbClr val="FFC629"/>
                    </a:solidFill>
                  </a:tcPr>
                </a:tc>
                <a:extLst>
                  <a:ext uri="{0D108BD9-81ED-4DB2-BD59-A6C34878D82A}">
                    <a16:rowId xmlns:a16="http://schemas.microsoft.com/office/drawing/2014/main" val="2220186152"/>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XGBoost</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0.89</a:t>
                      </a:r>
                    </a:p>
                  </a:txBody>
                  <a:tcPr>
                    <a:solidFill>
                      <a:schemeClr val="bg2">
                        <a:lumMod val="95000"/>
                      </a:schemeClr>
                    </a:solidFill>
                  </a:tcPr>
                </a:tc>
                <a:extLst>
                  <a:ext uri="{0D108BD9-81ED-4DB2-BD59-A6C34878D82A}">
                    <a16:rowId xmlns:a16="http://schemas.microsoft.com/office/drawing/2014/main" val="190826786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0.73</a:t>
                      </a:r>
                    </a:p>
                  </a:txBody>
                  <a:tcPr>
                    <a:solidFill>
                      <a:schemeClr val="bg1"/>
                    </a:solidFill>
                  </a:tcPr>
                </a:tc>
                <a:extLst>
                  <a:ext uri="{0D108BD9-81ED-4DB2-BD59-A6C34878D82A}">
                    <a16:rowId xmlns:a16="http://schemas.microsoft.com/office/drawing/2014/main" val="356577131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0.24</a:t>
                      </a:r>
                    </a:p>
                  </a:txBody>
                  <a:tcPr>
                    <a:solidFill>
                      <a:schemeClr val="bg2">
                        <a:lumMod val="95000"/>
                      </a:schemeClr>
                    </a:solidFill>
                  </a:tcPr>
                </a:tc>
                <a:extLst>
                  <a:ext uri="{0D108BD9-81ED-4DB2-BD59-A6C34878D82A}">
                    <a16:rowId xmlns:a16="http://schemas.microsoft.com/office/drawing/2014/main" val="3521154010"/>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0.14</a:t>
                      </a:r>
                    </a:p>
                  </a:txBody>
                  <a:tcPr>
                    <a:solidFill>
                      <a:schemeClr val="bg1"/>
                    </a:solidFill>
                  </a:tcPr>
                </a:tc>
                <a:extLst>
                  <a:ext uri="{0D108BD9-81ED-4DB2-BD59-A6C34878D82A}">
                    <a16:rowId xmlns:a16="http://schemas.microsoft.com/office/drawing/2014/main" val="1770299525"/>
                  </a:ext>
                </a:extLst>
              </a:tr>
            </a:tbl>
          </a:graphicData>
        </a:graphic>
      </p:graphicFrame>
      <p:sp>
        <p:nvSpPr>
          <p:cNvPr id="25" name="Rectangle 24">
            <a:extLst>
              <a:ext uri="{FF2B5EF4-FFF2-40B4-BE49-F238E27FC236}">
                <a16:creationId xmlns:a16="http://schemas.microsoft.com/office/drawing/2014/main" id="{F1E2FCDC-B70C-F03B-249D-25E2F5BD47D5}"/>
              </a:ext>
            </a:extLst>
          </p:cNvPr>
          <p:cNvSpPr/>
          <p:nvPr/>
        </p:nvSpPr>
        <p:spPr>
          <a:xfrm>
            <a:off x="6469610" y="3866315"/>
            <a:ext cx="4847714" cy="338866"/>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7A5A5E7-EA95-8A0B-3958-50FA5D9F1939}"/>
                  </a:ext>
                </a:extLst>
              </p:cNvPr>
              <p:cNvSpPr txBox="1"/>
              <p:nvPr/>
            </p:nvSpPr>
            <p:spPr>
              <a:xfrm>
                <a:off x="1154803" y="4162576"/>
                <a:ext cx="4190314" cy="584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𝑅𝑒𝑐𝑎𝑙𝑙</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𝐶𝑜𝑟𝑟𝑒𝑐𝑡𝑙𝑦</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𝑝𝑟𝑒𝑑𝑖𝑐𝑡𝑒𝑑</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𝑐𝑙𝑖𝑐𝑘𝑠</m:t>
                          </m:r>
                        </m:num>
                        <m:den>
                          <m:r>
                            <a:rPr lang="en-US" sz="2000" b="0" i="1" smtClean="0">
                              <a:latin typeface="Cambria Math" panose="02040503050406030204" pitchFamily="18" charset="0"/>
                            </a:rPr>
                            <m:t>𝐴𝑙𝑙</m:t>
                          </m:r>
                          <m:r>
                            <a:rPr lang="en-US" sz="2000" b="0" i="1" smtClean="0">
                              <a:latin typeface="Cambria Math" panose="02040503050406030204" pitchFamily="18" charset="0"/>
                            </a:rPr>
                            <m:t> </m:t>
                          </m:r>
                          <m:r>
                            <a:rPr lang="en-US" sz="2000" b="0" i="1" smtClean="0">
                              <a:latin typeface="Cambria Math" panose="02040503050406030204" pitchFamily="18" charset="0"/>
                            </a:rPr>
                            <m:t>𝑎𝑐𝑡𝑢𝑎𝑙</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𝑐𝑙𝑖𝑐𝑘𝑠</m:t>
                          </m:r>
                        </m:den>
                      </m:f>
                    </m:oMath>
                  </m:oMathPara>
                </a14:m>
                <a:endParaRPr lang="en-US" sz="2000"/>
              </a:p>
            </p:txBody>
          </p:sp>
        </mc:Choice>
        <mc:Fallback>
          <p:sp>
            <p:nvSpPr>
              <p:cNvPr id="6" name="TextBox 5">
                <a:extLst>
                  <a:ext uri="{FF2B5EF4-FFF2-40B4-BE49-F238E27FC236}">
                    <a16:creationId xmlns:a16="http://schemas.microsoft.com/office/drawing/2014/main" id="{17A5A5E7-EA95-8A0B-3958-50FA5D9F1939}"/>
                  </a:ext>
                </a:extLst>
              </p:cNvPr>
              <p:cNvSpPr txBox="1">
                <a:spLocks noRot="1" noChangeAspect="1" noMove="1" noResize="1" noEditPoints="1" noAdjustHandles="1" noChangeArrowheads="1" noChangeShapeType="1" noTextEdit="1"/>
              </p:cNvSpPr>
              <p:nvPr/>
            </p:nvSpPr>
            <p:spPr>
              <a:xfrm>
                <a:off x="1154803" y="4162576"/>
                <a:ext cx="4190314" cy="5845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3945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25</a:t>
            </a:fld>
            <a:endParaRPr lang="en-US"/>
          </a:p>
        </p:txBody>
      </p:sp>
      <p:sp>
        <p:nvSpPr>
          <p:cNvPr id="4" name="TextBox 3">
            <a:extLst>
              <a:ext uri="{FF2B5EF4-FFF2-40B4-BE49-F238E27FC236}">
                <a16:creationId xmlns:a16="http://schemas.microsoft.com/office/drawing/2014/main" id="{E0C2BB1E-62C3-81E9-E7F9-9EBB3FCB7021}"/>
              </a:ext>
            </a:extLst>
          </p:cNvPr>
          <p:cNvSpPr txBox="1"/>
          <p:nvPr/>
        </p:nvSpPr>
        <p:spPr>
          <a:xfrm>
            <a:off x="328000" y="1296233"/>
            <a:ext cx="11242110" cy="2341025"/>
          </a:xfrm>
          <a:prstGeom prst="rect">
            <a:avLst/>
          </a:prstGeom>
          <a:noFill/>
        </p:spPr>
        <p:txBody>
          <a:bodyPr wrap="square" lIns="91440" tIns="45720" rIns="91440" bIns="45720" rtlCol="0" anchor="t">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F1-Score</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Combines precision and recall of the model and allows for a single measure to accounts for these ideas</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Higher is better </a:t>
            </a:r>
            <a:r>
              <a:rPr lang="en-US" sz="2400">
                <a:solidFill>
                  <a:srgbClr val="489E2A"/>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sz="2400">
              <a:solidFill>
                <a:srgbClr val="489E2A"/>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4" name="Table 24">
            <a:extLst>
              <a:ext uri="{FF2B5EF4-FFF2-40B4-BE49-F238E27FC236}">
                <a16:creationId xmlns:a16="http://schemas.microsoft.com/office/drawing/2014/main" id="{84281120-43A2-0156-54D7-4DCF30CFEF35}"/>
              </a:ext>
            </a:extLst>
          </p:cNvPr>
          <p:cNvGraphicFramePr>
            <a:graphicFrameLocks noGrp="1"/>
          </p:cNvGraphicFramePr>
          <p:nvPr>
            <p:extLst>
              <p:ext uri="{D42A27DB-BD31-4B8C-83A1-F6EECF244321}">
                <p14:modId xmlns:p14="http://schemas.microsoft.com/office/powerpoint/2010/main" val="4123908329"/>
              </p:ext>
            </p:extLst>
          </p:nvPr>
        </p:nvGraphicFramePr>
        <p:xfrm>
          <a:off x="6425603" y="3325091"/>
          <a:ext cx="4847714" cy="1854200"/>
        </p:xfrm>
        <a:graphic>
          <a:graphicData uri="http://schemas.openxmlformats.org/drawingml/2006/table">
            <a:tbl>
              <a:tblPr firstRow="1" bandRow="1">
                <a:tableStyleId>{5C22544A-7EE6-4342-B048-85BDC9FD1C3A}</a:tableStyleId>
              </a:tblPr>
              <a:tblGrid>
                <a:gridCol w="2423857">
                  <a:extLst>
                    <a:ext uri="{9D8B030D-6E8A-4147-A177-3AD203B41FA5}">
                      <a16:colId xmlns:a16="http://schemas.microsoft.com/office/drawing/2014/main" val="1502653216"/>
                    </a:ext>
                  </a:extLst>
                </a:gridCol>
                <a:gridCol w="2423857">
                  <a:extLst>
                    <a:ext uri="{9D8B030D-6E8A-4147-A177-3AD203B41FA5}">
                      <a16:colId xmlns:a16="http://schemas.microsoft.com/office/drawing/2014/main" val="38366070"/>
                    </a:ext>
                  </a:extLst>
                </a:gridCol>
              </a:tblGrid>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Model</a:t>
                      </a:r>
                    </a:p>
                  </a:txBody>
                  <a:tcPr>
                    <a:solidFill>
                      <a:srgbClr val="FFC629"/>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Recall</a:t>
                      </a:r>
                    </a:p>
                  </a:txBody>
                  <a:tcPr>
                    <a:solidFill>
                      <a:srgbClr val="FFC629"/>
                    </a:solidFill>
                  </a:tcPr>
                </a:tc>
                <a:extLst>
                  <a:ext uri="{0D108BD9-81ED-4DB2-BD59-A6C34878D82A}">
                    <a16:rowId xmlns:a16="http://schemas.microsoft.com/office/drawing/2014/main" val="2220186152"/>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XGBoost</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0.20</a:t>
                      </a:r>
                    </a:p>
                  </a:txBody>
                  <a:tcPr>
                    <a:solidFill>
                      <a:schemeClr val="bg2">
                        <a:lumMod val="95000"/>
                      </a:schemeClr>
                    </a:solidFill>
                  </a:tcPr>
                </a:tc>
                <a:extLst>
                  <a:ext uri="{0D108BD9-81ED-4DB2-BD59-A6C34878D82A}">
                    <a16:rowId xmlns:a16="http://schemas.microsoft.com/office/drawing/2014/main" val="190826786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0.25</a:t>
                      </a:r>
                    </a:p>
                  </a:txBody>
                  <a:tcPr>
                    <a:solidFill>
                      <a:schemeClr val="bg1"/>
                    </a:solidFill>
                  </a:tcPr>
                </a:tc>
                <a:extLst>
                  <a:ext uri="{0D108BD9-81ED-4DB2-BD59-A6C34878D82A}">
                    <a16:rowId xmlns:a16="http://schemas.microsoft.com/office/drawing/2014/main" val="356577131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0.36</a:t>
                      </a:r>
                    </a:p>
                  </a:txBody>
                  <a:tcPr>
                    <a:solidFill>
                      <a:schemeClr val="bg2">
                        <a:lumMod val="95000"/>
                      </a:schemeClr>
                    </a:solidFill>
                  </a:tcPr>
                </a:tc>
                <a:extLst>
                  <a:ext uri="{0D108BD9-81ED-4DB2-BD59-A6C34878D82A}">
                    <a16:rowId xmlns:a16="http://schemas.microsoft.com/office/drawing/2014/main" val="3521154010"/>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0.24</a:t>
                      </a:r>
                    </a:p>
                  </a:txBody>
                  <a:tcPr>
                    <a:solidFill>
                      <a:schemeClr val="bg1"/>
                    </a:solidFill>
                  </a:tcPr>
                </a:tc>
                <a:extLst>
                  <a:ext uri="{0D108BD9-81ED-4DB2-BD59-A6C34878D82A}">
                    <a16:rowId xmlns:a16="http://schemas.microsoft.com/office/drawing/2014/main" val="1770299525"/>
                  </a:ext>
                </a:extLst>
              </a:tr>
            </a:tbl>
          </a:graphicData>
        </a:graphic>
      </p:graphicFrame>
      <p:sp>
        <p:nvSpPr>
          <p:cNvPr id="25" name="Rectangle 24">
            <a:extLst>
              <a:ext uri="{FF2B5EF4-FFF2-40B4-BE49-F238E27FC236}">
                <a16:creationId xmlns:a16="http://schemas.microsoft.com/office/drawing/2014/main" id="{F1E2FCDC-B70C-F03B-249D-25E2F5BD47D5}"/>
              </a:ext>
            </a:extLst>
          </p:cNvPr>
          <p:cNvSpPr/>
          <p:nvPr/>
        </p:nvSpPr>
        <p:spPr>
          <a:xfrm>
            <a:off x="6425603" y="4408673"/>
            <a:ext cx="4847714" cy="338866"/>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84EFC5A-3232-7FE0-F26D-F66B11A4D367}"/>
                  </a:ext>
                </a:extLst>
              </p:cNvPr>
              <p:cNvSpPr txBox="1"/>
              <p:nvPr/>
            </p:nvSpPr>
            <p:spPr>
              <a:xfrm>
                <a:off x="1154803" y="4162576"/>
                <a:ext cx="3905620" cy="589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1 </m:t>
                      </m:r>
                      <m:r>
                        <a:rPr lang="en-US" sz="2000" b="0" i="1" smtClean="0">
                          <a:latin typeface="Cambria Math" panose="02040503050406030204" pitchFamily="18" charset="0"/>
                        </a:rPr>
                        <m:t>𝑆𝑐𝑜𝑟𝑒</m:t>
                      </m:r>
                      <m:r>
                        <a:rPr lang="en-US" sz="2000" b="0" i="1" smtClean="0">
                          <a:latin typeface="Cambria Math" panose="02040503050406030204" pitchFamily="18" charset="0"/>
                        </a:rPr>
                        <m:t>=2∗</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b="0" i="1" smtClean="0">
                              <a:latin typeface="Cambria Math" panose="02040503050406030204" pitchFamily="18" charset="0"/>
                            </a:rPr>
                            <m:t>𝑅𝑒𝑐𝑎𝑙𝑙</m:t>
                          </m:r>
                        </m:num>
                        <m:den>
                          <m:r>
                            <a:rPr lang="en-US" sz="2000" i="1">
                              <a:latin typeface="Cambria Math" panose="02040503050406030204" pitchFamily="18" charset="0"/>
                            </a:rPr>
                            <m:t>𝑃𝑟𝑒𝑐𝑖𝑠𝑖𝑜𝑛</m:t>
                          </m:r>
                          <m:r>
                            <a:rPr lang="en-US" sz="2000" b="0" i="1" smtClean="0">
                              <a:latin typeface="Cambria Math" panose="02040503050406030204" pitchFamily="18" charset="0"/>
                            </a:rPr>
                            <m:t>+</m:t>
                          </m:r>
                          <m:r>
                            <a:rPr lang="en-US" sz="2000" i="1">
                              <a:latin typeface="Cambria Math" panose="02040503050406030204" pitchFamily="18" charset="0"/>
                            </a:rPr>
                            <m:t>𝑅𝑒𝑐𝑎𝑙𝑙</m:t>
                          </m:r>
                        </m:den>
                      </m:f>
                    </m:oMath>
                  </m:oMathPara>
                </a14:m>
                <a:endParaRPr lang="en-US" sz="2000"/>
              </a:p>
            </p:txBody>
          </p:sp>
        </mc:Choice>
        <mc:Fallback>
          <p:sp>
            <p:nvSpPr>
              <p:cNvPr id="5" name="TextBox 4">
                <a:extLst>
                  <a:ext uri="{FF2B5EF4-FFF2-40B4-BE49-F238E27FC236}">
                    <a16:creationId xmlns:a16="http://schemas.microsoft.com/office/drawing/2014/main" id="{384EFC5A-3232-7FE0-F26D-F66B11A4D367}"/>
                  </a:ext>
                </a:extLst>
              </p:cNvPr>
              <p:cNvSpPr txBox="1">
                <a:spLocks noRot="1" noChangeAspect="1" noMove="1" noResize="1" noEditPoints="1" noAdjustHandles="1" noChangeArrowheads="1" noChangeShapeType="1" noTextEdit="1"/>
              </p:cNvSpPr>
              <p:nvPr/>
            </p:nvSpPr>
            <p:spPr>
              <a:xfrm>
                <a:off x="1154803" y="4162576"/>
                <a:ext cx="3905620" cy="5895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8125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26</a:t>
            </a:fld>
            <a:endParaRPr lang="en-US"/>
          </a:p>
        </p:txBody>
      </p:sp>
      <p:sp>
        <p:nvSpPr>
          <p:cNvPr id="4" name="TextBox 3">
            <a:extLst>
              <a:ext uri="{FF2B5EF4-FFF2-40B4-BE49-F238E27FC236}">
                <a16:creationId xmlns:a16="http://schemas.microsoft.com/office/drawing/2014/main" id="{E0C2BB1E-62C3-81E9-E7F9-9EBB3FCB7021}"/>
              </a:ext>
            </a:extLst>
          </p:cNvPr>
          <p:cNvSpPr txBox="1"/>
          <p:nvPr/>
        </p:nvSpPr>
        <p:spPr>
          <a:xfrm>
            <a:off x="328000" y="1296233"/>
            <a:ext cx="11549261" cy="1787028"/>
          </a:xfrm>
          <a:prstGeom prst="rect">
            <a:avLst/>
          </a:prstGeom>
          <a:noFill/>
        </p:spPr>
        <p:txBody>
          <a:bodyPr wrap="square" lIns="91440" tIns="45720" rIns="91440" bIns="45720" rtlCol="0" anchor="t">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Area Under Curve (AUC)</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Measure of how much models are capable of distinguishing between a click and no click</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Higher is better </a:t>
            </a:r>
            <a:r>
              <a:rPr lang="en-US" sz="2400">
                <a:solidFill>
                  <a:srgbClr val="489E2A"/>
                </a:solidFill>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sz="2400">
              <a:solidFill>
                <a:srgbClr val="489E2A"/>
              </a:solidFill>
              <a:latin typeface="Calibri" panose="020F0502020204030204" pitchFamily="34" charset="0"/>
              <a:ea typeface="Calibri" panose="020F0502020204030204" pitchFamily="34" charset="0"/>
              <a:cs typeface="Calibri" panose="020F0502020204030204" pitchFamily="34" charset="0"/>
            </a:endParaRPr>
          </a:p>
        </p:txBody>
      </p:sp>
      <p:pic>
        <p:nvPicPr>
          <p:cNvPr id="8" name="Picture 2" descr="image">
            <a:extLst>
              <a:ext uri="{FF2B5EF4-FFF2-40B4-BE49-F238E27FC236}">
                <a16:creationId xmlns:a16="http://schemas.microsoft.com/office/drawing/2014/main" id="{2FA4D86E-41D6-8391-E1ED-B4DB41325C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58"/>
          <a:stretch/>
        </p:blipFill>
        <p:spPr bwMode="auto">
          <a:xfrm>
            <a:off x="1567040" y="3259055"/>
            <a:ext cx="4158391" cy="30583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 name="Table 24">
            <a:extLst>
              <a:ext uri="{FF2B5EF4-FFF2-40B4-BE49-F238E27FC236}">
                <a16:creationId xmlns:a16="http://schemas.microsoft.com/office/drawing/2014/main" id="{84281120-43A2-0156-54D7-4DCF30CFEF35}"/>
              </a:ext>
            </a:extLst>
          </p:cNvPr>
          <p:cNvGraphicFramePr>
            <a:graphicFrameLocks noGrp="1"/>
          </p:cNvGraphicFramePr>
          <p:nvPr>
            <p:extLst>
              <p:ext uri="{D42A27DB-BD31-4B8C-83A1-F6EECF244321}">
                <p14:modId xmlns:p14="http://schemas.microsoft.com/office/powerpoint/2010/main" val="4081914384"/>
              </p:ext>
            </p:extLst>
          </p:nvPr>
        </p:nvGraphicFramePr>
        <p:xfrm>
          <a:off x="6313746" y="3576210"/>
          <a:ext cx="4847714" cy="1854200"/>
        </p:xfrm>
        <a:graphic>
          <a:graphicData uri="http://schemas.openxmlformats.org/drawingml/2006/table">
            <a:tbl>
              <a:tblPr firstRow="1" bandRow="1">
                <a:tableStyleId>{5C22544A-7EE6-4342-B048-85BDC9FD1C3A}</a:tableStyleId>
              </a:tblPr>
              <a:tblGrid>
                <a:gridCol w="2423857">
                  <a:extLst>
                    <a:ext uri="{9D8B030D-6E8A-4147-A177-3AD203B41FA5}">
                      <a16:colId xmlns:a16="http://schemas.microsoft.com/office/drawing/2014/main" val="1502653216"/>
                    </a:ext>
                  </a:extLst>
                </a:gridCol>
                <a:gridCol w="2423857">
                  <a:extLst>
                    <a:ext uri="{9D8B030D-6E8A-4147-A177-3AD203B41FA5}">
                      <a16:colId xmlns:a16="http://schemas.microsoft.com/office/drawing/2014/main" val="38366070"/>
                    </a:ext>
                  </a:extLst>
                </a:gridCol>
              </a:tblGrid>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Model</a:t>
                      </a:r>
                    </a:p>
                  </a:txBody>
                  <a:tcPr>
                    <a:solidFill>
                      <a:srgbClr val="FFC629"/>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AUC</a:t>
                      </a:r>
                    </a:p>
                  </a:txBody>
                  <a:tcPr>
                    <a:solidFill>
                      <a:srgbClr val="FFC629"/>
                    </a:solidFill>
                  </a:tcPr>
                </a:tc>
                <a:extLst>
                  <a:ext uri="{0D108BD9-81ED-4DB2-BD59-A6C34878D82A}">
                    <a16:rowId xmlns:a16="http://schemas.microsoft.com/office/drawing/2014/main" val="2220186152"/>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XGBoost</a:t>
                      </a:r>
                    </a:p>
                  </a:txBody>
                  <a:tcPr>
                    <a:solidFill>
                      <a:schemeClr val="bg2">
                        <a:lumMod val="95000"/>
                      </a:schemeClr>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0.95</a:t>
                      </a:r>
                    </a:p>
                  </a:txBody>
                  <a:tcPr>
                    <a:solidFill>
                      <a:schemeClr val="bg2">
                        <a:lumMod val="95000"/>
                      </a:schemeClr>
                    </a:solidFill>
                  </a:tcPr>
                </a:tc>
                <a:extLst>
                  <a:ext uri="{0D108BD9-81ED-4DB2-BD59-A6C34878D82A}">
                    <a16:rowId xmlns:a16="http://schemas.microsoft.com/office/drawing/2014/main" val="190826786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solidFill>
                      <a:schemeClr val="bg1"/>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0.92</a:t>
                      </a:r>
                    </a:p>
                  </a:txBody>
                  <a:tcPr>
                    <a:solidFill>
                      <a:schemeClr val="bg1"/>
                    </a:solidFill>
                  </a:tcPr>
                </a:tc>
                <a:extLst>
                  <a:ext uri="{0D108BD9-81ED-4DB2-BD59-A6C34878D82A}">
                    <a16:rowId xmlns:a16="http://schemas.microsoft.com/office/drawing/2014/main" val="356577131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solidFill>
                      <a:schemeClr val="bg2">
                        <a:lumMod val="95000"/>
                      </a:schemeClr>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0.92</a:t>
                      </a:r>
                    </a:p>
                  </a:txBody>
                  <a:tcPr>
                    <a:solidFill>
                      <a:schemeClr val="bg2">
                        <a:lumMod val="95000"/>
                      </a:schemeClr>
                    </a:solidFill>
                  </a:tcPr>
                </a:tc>
                <a:extLst>
                  <a:ext uri="{0D108BD9-81ED-4DB2-BD59-A6C34878D82A}">
                    <a16:rowId xmlns:a16="http://schemas.microsoft.com/office/drawing/2014/main" val="3521154010"/>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a:t>
                      </a:r>
                    </a:p>
                  </a:txBody>
                  <a:tcPr>
                    <a:solidFill>
                      <a:schemeClr val="bg1"/>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0.93</a:t>
                      </a:r>
                    </a:p>
                  </a:txBody>
                  <a:tcPr>
                    <a:solidFill>
                      <a:schemeClr val="bg1"/>
                    </a:solidFill>
                  </a:tcPr>
                </a:tc>
                <a:extLst>
                  <a:ext uri="{0D108BD9-81ED-4DB2-BD59-A6C34878D82A}">
                    <a16:rowId xmlns:a16="http://schemas.microsoft.com/office/drawing/2014/main" val="1770299525"/>
                  </a:ext>
                </a:extLst>
              </a:tr>
            </a:tbl>
          </a:graphicData>
        </a:graphic>
      </p:graphicFrame>
      <p:sp>
        <p:nvSpPr>
          <p:cNvPr id="25" name="Rectangle 24">
            <a:extLst>
              <a:ext uri="{FF2B5EF4-FFF2-40B4-BE49-F238E27FC236}">
                <a16:creationId xmlns:a16="http://schemas.microsoft.com/office/drawing/2014/main" id="{F1E2FCDC-B70C-F03B-249D-25E2F5BD47D5}"/>
              </a:ext>
            </a:extLst>
          </p:cNvPr>
          <p:cNvSpPr/>
          <p:nvPr/>
        </p:nvSpPr>
        <p:spPr>
          <a:xfrm>
            <a:off x="6313746" y="3924378"/>
            <a:ext cx="4847714" cy="338866"/>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3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EAA06D4-58F6-2214-AD1D-B96BC7BE4735}"/>
              </a:ext>
            </a:extLst>
          </p:cNvPr>
          <p:cNvSpPr txBox="1"/>
          <p:nvPr/>
        </p:nvSpPr>
        <p:spPr>
          <a:xfrm>
            <a:off x="378873" y="5362579"/>
            <a:ext cx="11371047" cy="830997"/>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 If the goal is to </a:t>
            </a:r>
            <a:r>
              <a:rPr lang="en-US" sz="2400" b="1">
                <a:latin typeface="Calibri" panose="020F0502020204030204" pitchFamily="34" charset="0"/>
                <a:ea typeface="Calibri" panose="020F0502020204030204" pitchFamily="34" charset="0"/>
                <a:cs typeface="Calibri" panose="020F0502020204030204" pitchFamily="34" charset="0"/>
              </a:rPr>
              <a:t>balance false predictions </a:t>
            </a:r>
            <a:r>
              <a:rPr lang="en-US" sz="2400">
                <a:latin typeface="Calibri" panose="020F0502020204030204" pitchFamily="34" charset="0"/>
                <a:ea typeface="Calibri" panose="020F0502020204030204" pitchFamily="34" charset="0"/>
                <a:cs typeface="Calibri" panose="020F0502020204030204" pitchFamily="34" charset="0"/>
              </a:rPr>
              <a:t>(predicted to </a:t>
            </a:r>
            <a:r>
              <a:rPr lang="en-US" sz="2400" i="1">
                <a:latin typeface="Calibri" panose="020F0502020204030204" pitchFamily="34" charset="0"/>
                <a:ea typeface="Calibri" panose="020F0502020204030204" pitchFamily="34" charset="0"/>
                <a:cs typeface="Calibri" panose="020F0502020204030204" pitchFamily="34" charset="0"/>
              </a:rPr>
              <a:t>click</a:t>
            </a:r>
            <a:r>
              <a:rPr lang="en-US" sz="2400">
                <a:latin typeface="Calibri" panose="020F0502020204030204" pitchFamily="34" charset="0"/>
                <a:ea typeface="Calibri" panose="020F0502020204030204" pitchFamily="34" charset="0"/>
                <a:cs typeface="Calibri" panose="020F0502020204030204" pitchFamily="34" charset="0"/>
              </a:rPr>
              <a:t>, but member </a:t>
            </a:r>
            <a:r>
              <a:rPr lang="en-US" sz="2400" i="1">
                <a:latin typeface="Calibri" panose="020F0502020204030204" pitchFamily="34" charset="0"/>
                <a:ea typeface="Calibri" panose="020F0502020204030204" pitchFamily="34" charset="0"/>
                <a:cs typeface="Calibri" panose="020F0502020204030204" pitchFamily="34" charset="0"/>
              </a:rPr>
              <a:t>did not</a:t>
            </a:r>
            <a:r>
              <a:rPr lang="en-US" sz="2400">
                <a:latin typeface="Calibri" panose="020F0502020204030204" pitchFamily="34" charset="0"/>
                <a:ea typeface="Calibri" panose="020F0502020204030204" pitchFamily="34" charset="0"/>
                <a:cs typeface="Calibri" panose="020F0502020204030204" pitchFamily="34" charset="0"/>
              </a:rPr>
              <a:t> click), the </a:t>
            </a:r>
            <a:r>
              <a:rPr lang="en-US" sz="2400" b="1">
                <a:latin typeface="Calibri" panose="020F0502020204030204" pitchFamily="34" charset="0"/>
                <a:ea typeface="Calibri" panose="020F0502020204030204" pitchFamily="34" charset="0"/>
                <a:cs typeface="Calibri" panose="020F0502020204030204" pitchFamily="34" charset="0"/>
              </a:rPr>
              <a:t>Naïve Bayes </a:t>
            </a:r>
            <a:r>
              <a:rPr lang="en-US" sz="2400">
                <a:latin typeface="Calibri" panose="020F0502020204030204" pitchFamily="34" charset="0"/>
                <a:ea typeface="Calibri" panose="020F0502020204030204" pitchFamily="34" charset="0"/>
                <a:cs typeface="Calibri" panose="020F0502020204030204" pitchFamily="34" charset="0"/>
              </a:rPr>
              <a:t>model is our recommended model </a:t>
            </a:r>
          </a:p>
        </p:txBody>
      </p:sp>
      <p:sp>
        <p:nvSpPr>
          <p:cNvPr id="10" name="TextBox 9">
            <a:extLst>
              <a:ext uri="{FF2B5EF4-FFF2-40B4-BE49-F238E27FC236}">
                <a16:creationId xmlns:a16="http://schemas.microsoft.com/office/drawing/2014/main" id="{B009456C-B789-8E0F-4BD4-6A47BD2B31E3}"/>
              </a:ext>
            </a:extLst>
          </p:cNvPr>
          <p:cNvSpPr txBox="1"/>
          <p:nvPr/>
        </p:nvSpPr>
        <p:spPr>
          <a:xfrm>
            <a:off x="375857" y="4465878"/>
            <a:ext cx="11220398" cy="830997"/>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 If the goal is to </a:t>
            </a:r>
            <a:r>
              <a:rPr lang="en-US" sz="2400" b="1">
                <a:latin typeface="Calibri" panose="020F0502020204030204" pitchFamily="34" charset="0"/>
                <a:ea typeface="Calibri" panose="020F0502020204030204" pitchFamily="34" charset="0"/>
                <a:cs typeface="Calibri" panose="020F0502020204030204" pitchFamily="34" charset="0"/>
              </a:rPr>
              <a:t>minimize false negatives </a:t>
            </a:r>
            <a:r>
              <a:rPr lang="en-US" sz="2400">
                <a:latin typeface="Calibri" panose="020F0502020204030204" pitchFamily="34" charset="0"/>
                <a:ea typeface="Calibri" panose="020F0502020204030204" pitchFamily="34" charset="0"/>
                <a:cs typeface="Calibri" panose="020F0502020204030204" pitchFamily="34" charset="0"/>
              </a:rPr>
              <a:t>(predicted </a:t>
            </a:r>
            <a:r>
              <a:rPr lang="en-US" sz="2400" i="1">
                <a:latin typeface="Calibri" panose="020F0502020204030204" pitchFamily="34" charset="0"/>
                <a:ea typeface="Calibri" panose="020F0502020204030204" pitchFamily="34" charset="0"/>
                <a:cs typeface="Calibri" panose="020F0502020204030204" pitchFamily="34" charset="0"/>
              </a:rPr>
              <a:t>not to click</a:t>
            </a:r>
            <a:r>
              <a:rPr lang="en-US" sz="2400">
                <a:latin typeface="Calibri" panose="020F0502020204030204" pitchFamily="34" charset="0"/>
                <a:ea typeface="Calibri" panose="020F0502020204030204" pitchFamily="34" charset="0"/>
                <a:cs typeface="Calibri" panose="020F0502020204030204" pitchFamily="34" charset="0"/>
              </a:rPr>
              <a:t>, but member </a:t>
            </a:r>
            <a:r>
              <a:rPr lang="en-US" sz="2400" i="1">
                <a:latin typeface="Calibri" panose="020F0502020204030204" pitchFamily="34" charset="0"/>
                <a:ea typeface="Calibri" panose="020F0502020204030204" pitchFamily="34" charset="0"/>
                <a:cs typeface="Calibri" panose="020F0502020204030204" pitchFamily="34" charset="0"/>
              </a:rPr>
              <a:t>did c</a:t>
            </a:r>
            <a:r>
              <a:rPr lang="en-US" sz="2400">
                <a:latin typeface="Calibri" panose="020F0502020204030204" pitchFamily="34" charset="0"/>
                <a:ea typeface="Calibri" panose="020F0502020204030204" pitchFamily="34" charset="0"/>
                <a:cs typeface="Calibri" panose="020F0502020204030204" pitchFamily="34" charset="0"/>
              </a:rPr>
              <a:t>lick), the </a:t>
            </a:r>
            <a:r>
              <a:rPr lang="en-US" sz="2400" b="1" err="1">
                <a:latin typeface="Calibri" panose="020F0502020204030204" pitchFamily="34" charset="0"/>
                <a:ea typeface="Calibri" panose="020F0502020204030204" pitchFamily="34" charset="0"/>
                <a:cs typeface="Calibri" panose="020F0502020204030204" pitchFamily="34" charset="0"/>
              </a:rPr>
              <a:t>XGBoost</a:t>
            </a:r>
            <a:r>
              <a:rPr lang="en-US" sz="2400">
                <a:latin typeface="Calibri" panose="020F0502020204030204" pitchFamily="34" charset="0"/>
                <a:ea typeface="Calibri" panose="020F0502020204030204" pitchFamily="34" charset="0"/>
                <a:cs typeface="Calibri" panose="020F0502020204030204" pitchFamily="34" charset="0"/>
              </a:rPr>
              <a:t> model is our recommended model</a:t>
            </a:r>
          </a:p>
        </p:txBody>
      </p:sp>
      <p:graphicFrame>
        <p:nvGraphicFramePr>
          <p:cNvPr id="16" name="Table 15">
            <a:extLst>
              <a:ext uri="{FF2B5EF4-FFF2-40B4-BE49-F238E27FC236}">
                <a16:creationId xmlns:a16="http://schemas.microsoft.com/office/drawing/2014/main" id="{5AE6243F-594F-E8EB-6378-91A99F9C3996}"/>
              </a:ext>
            </a:extLst>
          </p:cNvPr>
          <p:cNvGraphicFramePr>
            <a:graphicFrameLocks/>
          </p:cNvGraphicFramePr>
          <p:nvPr>
            <p:extLst>
              <p:ext uri="{D42A27DB-BD31-4B8C-83A1-F6EECF244321}">
                <p14:modId xmlns:p14="http://schemas.microsoft.com/office/powerpoint/2010/main" val="632882036"/>
              </p:ext>
            </p:extLst>
          </p:nvPr>
        </p:nvGraphicFramePr>
        <p:xfrm>
          <a:off x="328000" y="1301818"/>
          <a:ext cx="11487875" cy="2275248"/>
        </p:xfrm>
        <a:graphic>
          <a:graphicData uri="http://schemas.openxmlformats.org/drawingml/2006/table">
            <a:tbl>
              <a:tblPr firstRow="1" bandRow="1">
                <a:tableStyleId>{21E4AEA4-8DFA-4A89-87EB-49C32662AFE0}</a:tableStyleId>
              </a:tblPr>
              <a:tblGrid>
                <a:gridCol w="1195795">
                  <a:extLst>
                    <a:ext uri="{9D8B030D-6E8A-4147-A177-3AD203B41FA5}">
                      <a16:colId xmlns:a16="http://schemas.microsoft.com/office/drawing/2014/main" val="4085097413"/>
                    </a:ext>
                  </a:extLst>
                </a:gridCol>
                <a:gridCol w="1645920">
                  <a:extLst>
                    <a:ext uri="{9D8B030D-6E8A-4147-A177-3AD203B41FA5}">
                      <a16:colId xmlns:a16="http://schemas.microsoft.com/office/drawing/2014/main" val="4268453050"/>
                    </a:ext>
                  </a:extLst>
                </a:gridCol>
                <a:gridCol w="1645920">
                  <a:extLst>
                    <a:ext uri="{9D8B030D-6E8A-4147-A177-3AD203B41FA5}">
                      <a16:colId xmlns:a16="http://schemas.microsoft.com/office/drawing/2014/main" val="1859201096"/>
                    </a:ext>
                  </a:extLst>
                </a:gridCol>
                <a:gridCol w="208280">
                  <a:extLst>
                    <a:ext uri="{9D8B030D-6E8A-4147-A177-3AD203B41FA5}">
                      <a16:colId xmlns:a16="http://schemas.microsoft.com/office/drawing/2014/main" val="1981767678"/>
                    </a:ext>
                  </a:extLst>
                </a:gridCol>
                <a:gridCol w="1645920">
                  <a:extLst>
                    <a:ext uri="{9D8B030D-6E8A-4147-A177-3AD203B41FA5}">
                      <a16:colId xmlns:a16="http://schemas.microsoft.com/office/drawing/2014/main" val="784154683"/>
                    </a:ext>
                  </a:extLst>
                </a:gridCol>
                <a:gridCol w="1645920">
                  <a:extLst>
                    <a:ext uri="{9D8B030D-6E8A-4147-A177-3AD203B41FA5}">
                      <a16:colId xmlns:a16="http://schemas.microsoft.com/office/drawing/2014/main" val="1935862592"/>
                    </a:ext>
                  </a:extLst>
                </a:gridCol>
                <a:gridCol w="208280">
                  <a:extLst>
                    <a:ext uri="{9D8B030D-6E8A-4147-A177-3AD203B41FA5}">
                      <a16:colId xmlns:a16="http://schemas.microsoft.com/office/drawing/2014/main" val="4116156484"/>
                    </a:ext>
                  </a:extLst>
                </a:gridCol>
                <a:gridCol w="1645920">
                  <a:extLst>
                    <a:ext uri="{9D8B030D-6E8A-4147-A177-3AD203B41FA5}">
                      <a16:colId xmlns:a16="http://schemas.microsoft.com/office/drawing/2014/main" val="3606908519"/>
                    </a:ext>
                  </a:extLst>
                </a:gridCol>
                <a:gridCol w="1645920">
                  <a:extLst>
                    <a:ext uri="{9D8B030D-6E8A-4147-A177-3AD203B41FA5}">
                      <a16:colId xmlns:a16="http://schemas.microsoft.com/office/drawing/2014/main" val="3054792290"/>
                    </a:ext>
                  </a:extLst>
                </a:gridCol>
              </a:tblGrid>
              <a:tr h="232493">
                <a:tc>
                  <a:txBody>
                    <a:bodyPr/>
                    <a:lstStyle/>
                    <a:p>
                      <a:endParaRPr lang="en-US" sz="12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342874" rtl="0" eaLnBrk="1" latinLnBrk="0" hangingPunct="1"/>
                      <a:r>
                        <a:rPr lang="en-US" sz="1400" b="1" kern="1200">
                          <a:solidFill>
                            <a:schemeClr val="dk1"/>
                          </a:solidFill>
                          <a:latin typeface="Calibri"/>
                          <a:ea typeface="Calibri" panose="020F0502020204030204" pitchFamily="34" charset="0"/>
                          <a:cs typeface="Calibri"/>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29"/>
                    </a:solidFill>
                  </a:tcPr>
                </a:tc>
                <a:tc hMerge="1">
                  <a:txBody>
                    <a:bodyPr/>
                    <a:lstStyle/>
                    <a:p>
                      <a:endParaRPr lang="en-US"/>
                    </a:p>
                  </a:txBody>
                  <a:tcPr/>
                </a:tc>
                <a:tc>
                  <a:txBody>
                    <a:bodyPr/>
                    <a:lstStyle/>
                    <a:p>
                      <a:pPr marL="0" algn="ctr" defTabSz="342874" rtl="0" eaLnBrk="1" latinLnBrk="0" hangingPunct="1"/>
                      <a:endParaRPr lang="en-US" sz="1400" b="1"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algn="ctr" defTabSz="342874" rtl="0" eaLnBrk="1" latinLnBrk="0" hangingPunct="1"/>
                      <a:r>
                        <a:rPr lang="en-US" sz="1400" kern="1200">
                          <a:solidFill>
                            <a:schemeClr val="dk1"/>
                          </a:solidFill>
                          <a:latin typeface="Calibri"/>
                          <a:ea typeface="Calibri" panose="020F0502020204030204" pitchFamily="34" charset="0"/>
                          <a:cs typeface="Calibri"/>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629"/>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342874" rtl="0" eaLnBrk="1" latinLnBrk="0" hangingPunct="1"/>
                      <a:endParaRPr lang="en-US" sz="1400"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algn="ctr" defTabSz="342874" rtl="0" eaLnBrk="1" latinLnBrk="0" hangingPunct="1"/>
                      <a:r>
                        <a:rPr lang="en-US" sz="1400" kern="1200">
                          <a:solidFill>
                            <a:schemeClr val="dk1"/>
                          </a:solidFill>
                          <a:latin typeface="Calibri"/>
                          <a:ea typeface="Calibri" panose="020F0502020204030204" pitchFamily="34" charset="0"/>
                          <a:cs typeface="Calibri"/>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extLst>
                  <a:ext uri="{0D108BD9-81ED-4DB2-BD59-A6C34878D82A}">
                    <a16:rowId xmlns:a16="http://schemas.microsoft.com/office/drawing/2014/main" val="3439132415"/>
                  </a:ext>
                </a:extLst>
              </a:tr>
              <a:tr h="232493">
                <a:tc rowSpan="2">
                  <a:txBody>
                    <a:bodyPr/>
                    <a:lstStyle/>
                    <a:p>
                      <a:pPr algn="ctr"/>
                      <a:r>
                        <a:rPr lang="en-US" sz="1400" b="1">
                          <a:latin typeface="Calibri"/>
                          <a:ea typeface="Calibri" panose="020F0502020204030204" pitchFamily="34" charset="0"/>
                          <a:cs typeface="Calibri"/>
                        </a:rPr>
                        <a:t>Actual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1"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1"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extLst>
                  <a:ext uri="{0D108BD9-81ED-4DB2-BD59-A6C34878D82A}">
                    <a16:rowId xmlns:a16="http://schemas.microsoft.com/office/drawing/2014/main" val="1103890228"/>
                  </a:ext>
                </a:extLst>
              </a:tr>
              <a:tr h="255742">
                <a:tc vMerge="1">
                  <a:txBody>
                    <a:bodyPr/>
                    <a:lstStyle/>
                    <a:p>
                      <a:pPr algn="ctr"/>
                      <a:endParaRPr lang="en-US" sz="1600" b="1">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gridSpan="2">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kern="1200" err="1">
                          <a:solidFill>
                            <a:sysClr val="windowText" lastClr="000000"/>
                          </a:solidFill>
                          <a:latin typeface="Calibri"/>
                          <a:ea typeface="Calibri" panose="020F0502020204030204" pitchFamily="34" charset="0"/>
                          <a:cs typeface="Calibri"/>
                        </a:rPr>
                        <a:t>XGBoost</a:t>
                      </a:r>
                      <a:endParaRPr lang="en-US" sz="1600" b="1" kern="1200">
                        <a:solidFill>
                          <a:sysClr val="windowText" lastClr="000000"/>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US"/>
                    </a:p>
                  </a:txBody>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1" kern="1200">
                        <a:solidFill>
                          <a:schemeClr val="bg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gridSpan="2">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kern="1200">
                          <a:solidFill>
                            <a:sysClr val="windowText" lastClr="000000"/>
                          </a:solidFill>
                          <a:latin typeface="Calibri"/>
                          <a:ea typeface="Calibri" panose="020F0502020204030204" pitchFamily="34" charset="0"/>
                          <a:cs typeface="Calibri"/>
                        </a:rPr>
                        <a:t>Decision Tree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40000"/>
                        <a:lumOff val="60000"/>
                      </a:schemeClr>
                    </a:solidFill>
                  </a:tcPr>
                </a:tc>
                <a:tc hMerge="1">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2000" b="1">
                        <a:solidFill>
                          <a:schemeClr val="bg2"/>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1"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solidFill>
                            <a:sysClr val="windowText" lastClr="000000"/>
                          </a:solidFill>
                          <a:latin typeface="Calibri"/>
                          <a:ea typeface="Calibri" panose="020F0502020204030204" pitchFamily="34" charset="0"/>
                          <a:cs typeface="Calibri"/>
                        </a:rPr>
                        <a:t>Naïve Bayes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hMerge="1">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2000" b="1">
                        <a:solidFill>
                          <a:schemeClr val="bg2"/>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14532500"/>
                  </a:ext>
                </a:extLst>
              </a:tr>
              <a:tr h="665184">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1400" b="1">
                          <a:solidFill>
                            <a:schemeClr val="tx1"/>
                          </a:solidFill>
                          <a:latin typeface="Calibri"/>
                          <a:ea typeface="Calibri" panose="020F0502020204030204" pitchFamily="34" charset="0"/>
                          <a:cs typeface="Calibri"/>
                        </a:rPr>
                        <a:t>1.6%</a:t>
                      </a:r>
                    </a:p>
                    <a:p>
                      <a:pPr lvl="0" algn="ctr">
                        <a:buNone/>
                      </a:pPr>
                      <a:r>
                        <a:rPr lang="en-US" sz="1400">
                          <a:solidFill>
                            <a:schemeClr val="tx1"/>
                          </a:solidFill>
                          <a:latin typeface="Calibri"/>
                          <a:cs typeface="Calibri"/>
                        </a:rPr>
                        <a:t>True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0.2%</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False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buNone/>
                      </a:pPr>
                      <a:endParaRPr lang="en-US" sz="1400">
                        <a:latin typeface="Calibri"/>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0.4%</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True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1.3%</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False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0"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1"/>
                          </a:solidFill>
                          <a:latin typeface="Calibri"/>
                          <a:ea typeface="Calibri" panose="020F0502020204030204" pitchFamily="34" charset="0"/>
                          <a:cs typeface="Calibri"/>
                        </a:rPr>
                        <a:t>1.3%</a:t>
                      </a:r>
                    </a:p>
                    <a:p>
                      <a:pPr lvl="0" algn="ctr">
                        <a:buNone/>
                      </a:pPr>
                      <a:r>
                        <a:rPr lang="en-US" sz="1400">
                          <a:solidFill>
                            <a:schemeClr val="tx1"/>
                          </a:solidFill>
                          <a:latin typeface="Calibri"/>
                          <a:cs typeface="Calibri"/>
                        </a:rPr>
                        <a:t>True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lvl="0" algn="ctr">
                        <a:buNone/>
                      </a:pPr>
                      <a:r>
                        <a:rPr lang="en-US" sz="1400" b="1">
                          <a:latin typeface="Calibri"/>
                          <a:ea typeface="Calibri" panose="020F0502020204030204" pitchFamily="34" charset="0"/>
                          <a:cs typeface="Calibri"/>
                        </a:rPr>
                        <a:t>0.5%</a:t>
                      </a:r>
                    </a:p>
                    <a:p>
                      <a:pPr lvl="0" algn="ctr">
                        <a:buNone/>
                      </a:pPr>
                      <a:r>
                        <a:rPr lang="en-US" sz="1400">
                          <a:latin typeface="Calibri"/>
                          <a:cs typeface="Calibri"/>
                        </a:rPr>
                        <a:t>False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9520105"/>
                  </a:ext>
                </a:extLst>
              </a:tr>
              <a:tr h="665184">
                <a:tc>
                  <a:txBody>
                    <a:bodyPr/>
                    <a:lstStyle/>
                    <a:p>
                      <a:pPr marL="0" marR="0" lvl="0" indent="0" algn="ctr" rtl="0" eaLnBrk="1" fontAlgn="auto" latinLnBrk="0" hangingPunct="1">
                        <a:lnSpc>
                          <a:spcPct val="100000"/>
                        </a:lnSpc>
                        <a:spcBef>
                          <a:spcPts val="0"/>
                        </a:spcBef>
                        <a:spcAft>
                          <a:spcPts val="0"/>
                        </a:spcAft>
                        <a:buClrTx/>
                        <a:buSzTx/>
                        <a:buFontTx/>
                        <a:buNone/>
                      </a:pPr>
                      <a:r>
                        <a:rPr lang="en-US" sz="1400" b="1">
                          <a:solidFill>
                            <a:schemeClr val="tx1"/>
                          </a:solidFill>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algn="ctr" defTabSz="342874" rtl="0" eaLnBrk="1" latinLnBrk="0" hangingPunct="1"/>
                      <a:r>
                        <a:rPr lang="en-US" sz="1400" b="1" kern="1200">
                          <a:solidFill>
                            <a:schemeClr val="dk1"/>
                          </a:solidFill>
                          <a:latin typeface="Calibri"/>
                          <a:ea typeface="Calibri" panose="020F0502020204030204" pitchFamily="34" charset="0"/>
                          <a:cs typeface="Calibri"/>
                        </a:rPr>
                        <a:t>12%</a:t>
                      </a:r>
                    </a:p>
                    <a:p>
                      <a:pPr marL="0" lvl="0" algn="ctr" defTabSz="342874" rtl="0" eaLnBrk="1" latinLnBrk="0" hangingPunct="1">
                        <a:buNone/>
                      </a:pPr>
                      <a:r>
                        <a:rPr lang="en-US" sz="1400" b="0" kern="1200">
                          <a:solidFill>
                            <a:schemeClr val="dk1"/>
                          </a:solidFill>
                          <a:latin typeface="Calibri"/>
                          <a:ea typeface="Calibri" panose="020F0502020204030204" pitchFamily="34" charset="0"/>
                          <a:cs typeface="Calibri"/>
                        </a:rPr>
                        <a:t>False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86%</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True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lvl="0" algn="ctr" defTabSz="342874" rtl="0" eaLnBrk="1" latinLnBrk="0" hangingPunct="1">
                        <a:buNone/>
                      </a:pPr>
                      <a:endParaRPr lang="en-US" sz="1400" b="0"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0.2%</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False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1" kern="1200">
                          <a:solidFill>
                            <a:schemeClr val="dk1"/>
                          </a:solidFill>
                          <a:latin typeface="Calibri"/>
                          <a:ea typeface="Calibri" panose="020F0502020204030204" pitchFamily="34" charset="0"/>
                          <a:cs typeface="Calibri"/>
                        </a:rPr>
                        <a:t>98%</a:t>
                      </a:r>
                    </a:p>
                    <a:p>
                      <a:pPr marL="0" marR="0" lvl="0" indent="0" algn="ctr" defTabSz="342874" rtl="0" eaLnBrk="1" fontAlgn="auto" latinLnBrk="0" hangingPunct="1">
                        <a:lnSpc>
                          <a:spcPct val="100000"/>
                        </a:lnSpc>
                        <a:spcBef>
                          <a:spcPts val="0"/>
                        </a:spcBef>
                        <a:spcAft>
                          <a:spcPts val="0"/>
                        </a:spcAft>
                        <a:buClrTx/>
                        <a:buSzTx/>
                        <a:buFontTx/>
                        <a:buNone/>
                        <a:tabLst/>
                        <a:defRPr/>
                      </a:pPr>
                      <a:r>
                        <a:rPr lang="en-US" sz="1400" b="0" kern="1200">
                          <a:solidFill>
                            <a:schemeClr val="dk1"/>
                          </a:solidFill>
                          <a:latin typeface="Calibri"/>
                          <a:ea typeface="Calibri" panose="020F0502020204030204" pitchFamily="34" charset="0"/>
                          <a:cs typeface="Calibri"/>
                        </a:rPr>
                        <a:t>True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endParaRPr lang="en-US" sz="1400" b="0" kern="1200">
                        <a:solidFill>
                          <a:schemeClr val="dk1"/>
                        </a:solidFill>
                        <a:latin typeface="Calibri"/>
                        <a:ea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latin typeface="Calibri"/>
                          <a:ea typeface="Calibri" panose="020F0502020204030204" pitchFamily="34" charset="0"/>
                          <a:cs typeface="Calibri"/>
                        </a:rPr>
                        <a:t>7%</a:t>
                      </a:r>
                    </a:p>
                    <a:p>
                      <a:pPr lvl="0" algn="ctr">
                        <a:buNone/>
                      </a:pPr>
                      <a:r>
                        <a:rPr lang="en-US" sz="1400">
                          <a:latin typeface="Calibri"/>
                          <a:cs typeface="Calibri"/>
                        </a:rPr>
                        <a:t>False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tx1"/>
                          </a:solidFill>
                          <a:latin typeface="Calibri"/>
                          <a:cs typeface="Calibri"/>
                        </a:rPr>
                        <a:t>91%</a:t>
                      </a:r>
                      <a:endParaRPr lang="en-US" sz="1100" b="1"/>
                    </a:p>
                    <a:p>
                      <a:pPr lvl="0" algn="ctr">
                        <a:buNone/>
                      </a:pPr>
                      <a:r>
                        <a:rPr lang="en-US" sz="1400">
                          <a:solidFill>
                            <a:schemeClr val="tx1"/>
                          </a:solidFill>
                          <a:latin typeface="Calibri"/>
                          <a:cs typeface="Calibri"/>
                        </a:rPr>
                        <a:t>True Negatives</a:t>
                      </a:r>
                      <a:endParaRPr lang="en-US" sz="11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4339874"/>
                  </a:ext>
                </a:extLst>
              </a:tr>
            </a:tbl>
          </a:graphicData>
        </a:graphic>
      </p:graphicFrame>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Model Comparison</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27</a:t>
            </a:fld>
            <a:endParaRPr lang="en-US"/>
          </a:p>
        </p:txBody>
      </p:sp>
      <p:sp>
        <p:nvSpPr>
          <p:cNvPr id="7" name="Rectangle 6">
            <a:extLst>
              <a:ext uri="{FF2B5EF4-FFF2-40B4-BE49-F238E27FC236}">
                <a16:creationId xmlns:a16="http://schemas.microsoft.com/office/drawing/2014/main" id="{7AEC5460-AEF6-A0E6-6994-DA010D3837C5}"/>
              </a:ext>
            </a:extLst>
          </p:cNvPr>
          <p:cNvSpPr/>
          <p:nvPr/>
        </p:nvSpPr>
        <p:spPr>
          <a:xfrm>
            <a:off x="8513505" y="2916345"/>
            <a:ext cx="1681846" cy="634242"/>
          </a:xfrm>
          <a:prstGeom prst="rect">
            <a:avLst/>
          </a:prstGeom>
          <a:noFill/>
          <a:ln w="571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5A8AA19-6679-24FD-0C25-21B6AFACCB4E}"/>
              </a:ext>
            </a:extLst>
          </p:cNvPr>
          <p:cNvSpPr txBox="1"/>
          <p:nvPr/>
        </p:nvSpPr>
        <p:spPr>
          <a:xfrm>
            <a:off x="375857" y="3946145"/>
            <a:ext cx="11471423" cy="461665"/>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 All three models performed comparatively well</a:t>
            </a:r>
          </a:p>
        </p:txBody>
      </p:sp>
      <p:sp>
        <p:nvSpPr>
          <p:cNvPr id="8" name="Rectangle 7">
            <a:extLst>
              <a:ext uri="{FF2B5EF4-FFF2-40B4-BE49-F238E27FC236}">
                <a16:creationId xmlns:a16="http://schemas.microsoft.com/office/drawing/2014/main" id="{F857F29E-C3B6-3337-FB63-C27DB2F3E701}"/>
              </a:ext>
            </a:extLst>
          </p:cNvPr>
          <p:cNvSpPr/>
          <p:nvPr/>
        </p:nvSpPr>
        <p:spPr>
          <a:xfrm>
            <a:off x="3159031" y="2236580"/>
            <a:ext cx="1681846" cy="634242"/>
          </a:xfrm>
          <a:prstGeom prst="rect">
            <a:avLst/>
          </a:prstGeom>
          <a:noFill/>
          <a:ln w="571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65579C-EE01-E362-17E9-0A0BDC84D5CE}"/>
              </a:ext>
            </a:extLst>
          </p:cNvPr>
          <p:cNvSpPr/>
          <p:nvPr/>
        </p:nvSpPr>
        <p:spPr>
          <a:xfrm>
            <a:off x="386248" y="4539570"/>
            <a:ext cx="274320" cy="274320"/>
          </a:xfrm>
          <a:prstGeom prst="rect">
            <a:avLst/>
          </a:prstGeom>
          <a:noFill/>
          <a:ln w="5715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9D4D1D5-626E-161F-6A6C-3F3C99BFE543}"/>
              </a:ext>
            </a:extLst>
          </p:cNvPr>
          <p:cNvSpPr/>
          <p:nvPr/>
        </p:nvSpPr>
        <p:spPr>
          <a:xfrm>
            <a:off x="389265" y="5440670"/>
            <a:ext cx="274320" cy="274320"/>
          </a:xfrm>
          <a:prstGeom prst="rect">
            <a:avLst/>
          </a:prstGeom>
          <a:noFill/>
          <a:ln w="571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A4AF415-7F5E-D2B1-5628-DD7A7DA60EC8}"/>
              </a:ext>
            </a:extLst>
          </p:cNvPr>
          <p:cNvSpPr/>
          <p:nvPr/>
        </p:nvSpPr>
        <p:spPr>
          <a:xfrm>
            <a:off x="10165434" y="2269200"/>
            <a:ext cx="1681846" cy="634242"/>
          </a:xfrm>
          <a:prstGeom prst="rect">
            <a:avLst/>
          </a:prstGeom>
          <a:noFill/>
          <a:ln w="5715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279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7" grpId="0" animBg="1"/>
      <p:bldP spid="8" grpId="0" animBg="1"/>
      <p:bldP spid="13" grpId="0" animBg="1"/>
      <p:bldP spid="9"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a:cs typeface="Calibri"/>
              </a:rPr>
              <a:t>Important Variables</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28</a:t>
            </a:fld>
            <a:endParaRPr lang="en-US"/>
          </a:p>
        </p:txBody>
      </p:sp>
      <p:sp>
        <p:nvSpPr>
          <p:cNvPr id="8" name="TextBox 7">
            <a:extLst>
              <a:ext uri="{FF2B5EF4-FFF2-40B4-BE49-F238E27FC236}">
                <a16:creationId xmlns:a16="http://schemas.microsoft.com/office/drawing/2014/main" id="{51939655-1817-4BFE-981F-08FF4E949E4E}"/>
              </a:ext>
            </a:extLst>
          </p:cNvPr>
          <p:cNvSpPr txBox="1"/>
          <p:nvPr/>
        </p:nvSpPr>
        <p:spPr>
          <a:xfrm>
            <a:off x="3525418" y="2239589"/>
            <a:ext cx="5212185" cy="32762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000">
                <a:latin typeface="Calibri"/>
                <a:cs typeface="Calibri"/>
              </a:rPr>
              <a:t>Days Since Last Click</a:t>
            </a:r>
          </a:p>
          <a:p>
            <a:pPr marL="342900" indent="-342900">
              <a:lnSpc>
                <a:spcPct val="150000"/>
              </a:lnSpc>
              <a:buFont typeface="Arial"/>
              <a:buChar char="•"/>
            </a:pPr>
            <a:r>
              <a:rPr lang="en-US" sz="2000">
                <a:latin typeface="Calibri"/>
                <a:cs typeface="Calibri"/>
              </a:rPr>
              <a:t>Member Click Rate</a:t>
            </a:r>
          </a:p>
          <a:p>
            <a:pPr marL="342900" indent="-342900">
              <a:lnSpc>
                <a:spcPct val="150000"/>
              </a:lnSpc>
              <a:buFont typeface="Arial"/>
              <a:buChar char="•"/>
            </a:pPr>
            <a:r>
              <a:rPr lang="en-US" sz="2000">
                <a:latin typeface="Calibri"/>
                <a:cs typeface="Calibri"/>
              </a:rPr>
              <a:t>Email Send Date (ex: day of week, month)</a:t>
            </a:r>
          </a:p>
          <a:p>
            <a:pPr marL="342900" indent="-342900">
              <a:lnSpc>
                <a:spcPct val="150000"/>
              </a:lnSpc>
              <a:buFont typeface="Arial"/>
              <a:buChar char="•"/>
            </a:pPr>
            <a:r>
              <a:rPr lang="en-US" sz="2000">
                <a:latin typeface="Calibri"/>
                <a:cs typeface="Calibri"/>
              </a:rPr>
              <a:t>Member Age Group</a:t>
            </a:r>
          </a:p>
          <a:p>
            <a:pPr marL="342900" indent="-342900">
              <a:lnSpc>
                <a:spcPct val="150000"/>
              </a:lnSpc>
              <a:buFont typeface="Arial"/>
              <a:buChar char="•"/>
            </a:pPr>
            <a:r>
              <a:rPr lang="en-US" sz="2000">
                <a:latin typeface="Calibri"/>
                <a:cs typeface="Calibri"/>
              </a:rPr>
              <a:t>Campaign Category</a:t>
            </a:r>
          </a:p>
          <a:p>
            <a:pPr marL="342900" indent="-342900">
              <a:lnSpc>
                <a:spcPct val="150000"/>
              </a:lnSpc>
              <a:buFont typeface="Arial"/>
              <a:buChar char="•"/>
            </a:pPr>
            <a:r>
              <a:rPr lang="en-US" sz="2000">
                <a:latin typeface="Calibri"/>
                <a:cs typeface="Calibri"/>
              </a:rPr>
              <a:t>Member Lifecycle</a:t>
            </a:r>
          </a:p>
          <a:p>
            <a:pPr marL="342900" indent="-342900">
              <a:lnSpc>
                <a:spcPct val="150000"/>
              </a:lnSpc>
              <a:buFont typeface="Arial"/>
              <a:buChar char="•"/>
            </a:pPr>
            <a:r>
              <a:rPr lang="en-US" sz="2000">
                <a:latin typeface="Calibri"/>
                <a:cs typeface="Calibri"/>
              </a:rPr>
              <a:t>Member Tier</a:t>
            </a:r>
            <a:endParaRPr lang="en-US" sz="2200">
              <a:latin typeface="Calibri"/>
              <a:cs typeface="Calibri"/>
            </a:endParaRPr>
          </a:p>
        </p:txBody>
      </p:sp>
      <p:sp>
        <p:nvSpPr>
          <p:cNvPr id="4" name="Rectangle 3">
            <a:extLst>
              <a:ext uri="{FF2B5EF4-FFF2-40B4-BE49-F238E27FC236}">
                <a16:creationId xmlns:a16="http://schemas.microsoft.com/office/drawing/2014/main" id="{C1CB7C16-8898-45A5-3FA2-3D26D1A05C8B}"/>
              </a:ext>
            </a:extLst>
          </p:cNvPr>
          <p:cNvSpPr/>
          <p:nvPr/>
        </p:nvSpPr>
        <p:spPr>
          <a:xfrm>
            <a:off x="295565" y="2175467"/>
            <a:ext cx="8395854" cy="3749040"/>
          </a:xfrm>
          <a:prstGeom prst="rect">
            <a:avLst/>
          </a:prstGeom>
          <a:noFill/>
          <a:ln w="28575">
            <a:solidFill>
              <a:srgbClr val="FFC62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7211411-217E-CB71-5361-F1D97A156F16}"/>
              </a:ext>
            </a:extLst>
          </p:cNvPr>
          <p:cNvSpPr/>
          <p:nvPr/>
        </p:nvSpPr>
        <p:spPr>
          <a:xfrm>
            <a:off x="3459019" y="2175466"/>
            <a:ext cx="8395854" cy="3749040"/>
          </a:xfrm>
          <a:prstGeom prst="rect">
            <a:avLst/>
          </a:prstGeom>
          <a:noFill/>
          <a:ln w="28575">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264506B-6F9D-659C-2E72-F1BD5D0D05F5}"/>
              </a:ext>
            </a:extLst>
          </p:cNvPr>
          <p:cNvSpPr txBox="1"/>
          <p:nvPr/>
        </p:nvSpPr>
        <p:spPr>
          <a:xfrm>
            <a:off x="302495" y="1564152"/>
            <a:ext cx="3151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Identified by XGBoost Only</a:t>
            </a:r>
            <a:endParaRPr lang="en-US"/>
          </a:p>
        </p:txBody>
      </p:sp>
      <p:sp>
        <p:nvSpPr>
          <p:cNvPr id="9" name="TextBox 8">
            <a:extLst>
              <a:ext uri="{FF2B5EF4-FFF2-40B4-BE49-F238E27FC236}">
                <a16:creationId xmlns:a16="http://schemas.microsoft.com/office/drawing/2014/main" id="{BF201785-A758-72B3-F264-DD5FD62231A7}"/>
              </a:ext>
            </a:extLst>
          </p:cNvPr>
          <p:cNvSpPr txBox="1"/>
          <p:nvPr/>
        </p:nvSpPr>
        <p:spPr>
          <a:xfrm>
            <a:off x="8626766" y="1478121"/>
            <a:ext cx="31519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 Identified by Naive Bayes Only</a:t>
            </a:r>
          </a:p>
        </p:txBody>
      </p:sp>
      <p:sp>
        <p:nvSpPr>
          <p:cNvPr id="10" name="TextBox 9">
            <a:extLst>
              <a:ext uri="{FF2B5EF4-FFF2-40B4-BE49-F238E27FC236}">
                <a16:creationId xmlns:a16="http://schemas.microsoft.com/office/drawing/2014/main" id="{0F3561C2-59C9-EEBB-8644-970A07724483}"/>
              </a:ext>
            </a:extLst>
          </p:cNvPr>
          <p:cNvSpPr txBox="1"/>
          <p:nvPr/>
        </p:nvSpPr>
        <p:spPr>
          <a:xfrm>
            <a:off x="3454402" y="1570484"/>
            <a:ext cx="52416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Important Variables Identified by Both Models</a:t>
            </a:r>
            <a:endParaRPr lang="en-US"/>
          </a:p>
        </p:txBody>
      </p:sp>
      <p:sp>
        <p:nvSpPr>
          <p:cNvPr id="11" name="TextBox 10">
            <a:extLst>
              <a:ext uri="{FF2B5EF4-FFF2-40B4-BE49-F238E27FC236}">
                <a16:creationId xmlns:a16="http://schemas.microsoft.com/office/drawing/2014/main" id="{4D783C18-0173-7A50-DA39-E23C555F1EE4}"/>
              </a:ext>
            </a:extLst>
          </p:cNvPr>
          <p:cNvSpPr txBox="1"/>
          <p:nvPr/>
        </p:nvSpPr>
        <p:spPr>
          <a:xfrm>
            <a:off x="8804002" y="2239589"/>
            <a:ext cx="2883173" cy="1429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000">
                <a:latin typeface="Calibri"/>
                <a:cs typeface="Calibri"/>
              </a:rPr>
              <a:t>Clicked in Last 60 Days</a:t>
            </a:r>
          </a:p>
          <a:p>
            <a:pPr marL="342900" indent="-342900">
              <a:lnSpc>
                <a:spcPct val="150000"/>
              </a:lnSpc>
              <a:buFont typeface="Arial"/>
              <a:buChar char="•"/>
            </a:pPr>
            <a:r>
              <a:rPr lang="en-US" sz="2000">
                <a:latin typeface="Calibri"/>
                <a:cs typeface="Calibri"/>
              </a:rPr>
              <a:t>Member Gender</a:t>
            </a:r>
          </a:p>
          <a:p>
            <a:pPr marL="342900" indent="-342900">
              <a:lnSpc>
                <a:spcPct val="150000"/>
              </a:lnSpc>
              <a:buFont typeface="Arial"/>
              <a:buChar char="•"/>
            </a:pPr>
            <a:endParaRPr lang="en-US" sz="2000">
              <a:latin typeface="Calibri"/>
              <a:cs typeface="Calibri"/>
            </a:endParaRPr>
          </a:p>
        </p:txBody>
      </p:sp>
      <p:sp>
        <p:nvSpPr>
          <p:cNvPr id="13" name="TextBox 12">
            <a:extLst>
              <a:ext uri="{FF2B5EF4-FFF2-40B4-BE49-F238E27FC236}">
                <a16:creationId xmlns:a16="http://schemas.microsoft.com/office/drawing/2014/main" id="{237665A0-43B1-7010-C34F-907E05E4C5E5}"/>
              </a:ext>
            </a:extLst>
          </p:cNvPr>
          <p:cNvSpPr txBox="1"/>
          <p:nvPr/>
        </p:nvSpPr>
        <p:spPr>
          <a:xfrm>
            <a:off x="340003" y="2239589"/>
            <a:ext cx="3006433" cy="967957"/>
          </a:xfrm>
          <a:prstGeom prst="rect">
            <a:avLst/>
          </a:prstGeom>
          <a:noFill/>
        </p:spPr>
        <p:txBody>
          <a:bodyPr wrap="square">
            <a:spAutoFit/>
          </a:bodyPr>
          <a:lstStyle/>
          <a:p>
            <a:pPr marL="342900" indent="-342900">
              <a:lnSpc>
                <a:spcPct val="150000"/>
              </a:lnSpc>
              <a:buFont typeface="Arial"/>
              <a:buChar char="•"/>
            </a:pPr>
            <a:r>
              <a:rPr lang="en-US" sz="2000">
                <a:latin typeface="Calibri"/>
                <a:cs typeface="Calibri"/>
              </a:rPr>
              <a:t>Member Income Group</a:t>
            </a:r>
          </a:p>
          <a:p>
            <a:pPr marL="342900" indent="-342900">
              <a:lnSpc>
                <a:spcPct val="150000"/>
              </a:lnSpc>
              <a:buFont typeface="Arial"/>
              <a:buChar char="•"/>
            </a:pPr>
            <a:r>
              <a:rPr lang="en-US" sz="2000">
                <a:latin typeface="Calibri"/>
                <a:cs typeface="Calibri"/>
              </a:rPr>
              <a:t>Member Enroll Channel</a:t>
            </a:r>
            <a:endParaRPr lang="en-US" sz="1600">
              <a:latin typeface="Calibri"/>
              <a:cs typeface="Calibri"/>
            </a:endParaRPr>
          </a:p>
        </p:txBody>
      </p:sp>
    </p:spTree>
    <p:extLst>
      <p:ext uri="{BB962C8B-B14F-4D97-AF65-F5344CB8AC3E}">
        <p14:creationId xmlns:p14="http://schemas.microsoft.com/office/powerpoint/2010/main" val="248694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6" grpId="0" animBg="1"/>
      <p:bldP spid="7" grpId="0"/>
      <p:bldP spid="9" grpId="0"/>
      <p:bldP spid="10"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7ABA1A-C802-AFBD-4AA7-DDC4848511FF}"/>
              </a:ext>
            </a:extLst>
          </p:cNvPr>
          <p:cNvSpPr>
            <a:spLocks noGrp="1"/>
          </p:cNvSpPr>
          <p:nvPr>
            <p:ph type="sldNum" sz="quarter" idx="12"/>
          </p:nvPr>
        </p:nvSpPr>
        <p:spPr/>
        <p:txBody>
          <a:bodyPr/>
          <a:lstStyle/>
          <a:p>
            <a:fld id="{ACFD1434-DD14-6240-B526-039C9AE89494}" type="slidenum">
              <a:rPr lang="en-US" smtClean="0"/>
              <a:t>29</a:t>
            </a:fld>
            <a:endParaRPr lang="en-US"/>
          </a:p>
        </p:txBody>
      </p:sp>
      <p:sp>
        <p:nvSpPr>
          <p:cNvPr id="4" name="Title 3">
            <a:extLst>
              <a:ext uri="{FF2B5EF4-FFF2-40B4-BE49-F238E27FC236}">
                <a16:creationId xmlns:a16="http://schemas.microsoft.com/office/drawing/2014/main" id="{7CED6AF0-127C-9F23-42EE-1A1D0814E371}"/>
              </a:ext>
            </a:extLst>
          </p:cNvPr>
          <p:cNvSpPr>
            <a:spLocks noGrp="1"/>
          </p:cNvSpPr>
          <p:nvPr>
            <p:ph type="title"/>
          </p:nvPr>
        </p:nvSpPr>
        <p:spPr/>
        <p:txBody>
          <a:bodyPr/>
          <a:lstStyle/>
          <a:p>
            <a:r>
              <a:rPr lang="en-US">
                <a:cs typeface="Calibri"/>
              </a:rPr>
              <a:t>Recommended Model: </a:t>
            </a:r>
            <a:r>
              <a:rPr lang="en-US" err="1">
                <a:cs typeface="Calibri"/>
              </a:rPr>
              <a:t>XGBoost</a:t>
            </a:r>
            <a:r>
              <a:rPr lang="en-US">
                <a:cs typeface="Calibri"/>
              </a:rPr>
              <a:t> Tree</a:t>
            </a:r>
          </a:p>
        </p:txBody>
      </p:sp>
      <p:pic>
        <p:nvPicPr>
          <p:cNvPr id="22" name="Picture 22" descr="Diagram&#10;&#10;Description automatically generated">
            <a:extLst>
              <a:ext uri="{FF2B5EF4-FFF2-40B4-BE49-F238E27FC236}">
                <a16:creationId xmlns:a16="http://schemas.microsoft.com/office/drawing/2014/main" id="{5552D97B-54F4-0FB5-7C37-87237A8A9D55}"/>
              </a:ext>
            </a:extLst>
          </p:cNvPr>
          <p:cNvPicPr>
            <a:picLocks noChangeAspect="1"/>
          </p:cNvPicPr>
          <p:nvPr/>
        </p:nvPicPr>
        <p:blipFill>
          <a:blip r:embed="rId2"/>
          <a:stretch>
            <a:fillRect/>
          </a:stretch>
        </p:blipFill>
        <p:spPr>
          <a:xfrm>
            <a:off x="236953" y="2111677"/>
            <a:ext cx="11652014" cy="4581749"/>
          </a:xfrm>
          <a:prstGeom prst="rect">
            <a:avLst/>
          </a:prstGeom>
        </p:spPr>
      </p:pic>
      <p:pic>
        <p:nvPicPr>
          <p:cNvPr id="23" name="Picture 23">
            <a:extLst>
              <a:ext uri="{FF2B5EF4-FFF2-40B4-BE49-F238E27FC236}">
                <a16:creationId xmlns:a16="http://schemas.microsoft.com/office/drawing/2014/main" id="{6D8C97A6-810D-D070-42DD-AB6527C52CFD}"/>
              </a:ext>
            </a:extLst>
          </p:cNvPr>
          <p:cNvPicPr>
            <a:picLocks noChangeAspect="1"/>
          </p:cNvPicPr>
          <p:nvPr/>
        </p:nvPicPr>
        <p:blipFill>
          <a:blip r:embed="rId3"/>
          <a:stretch>
            <a:fillRect/>
          </a:stretch>
        </p:blipFill>
        <p:spPr>
          <a:xfrm>
            <a:off x="540214" y="2997819"/>
            <a:ext cx="10763932" cy="2181018"/>
          </a:xfrm>
          <a:prstGeom prst="rect">
            <a:avLst/>
          </a:prstGeom>
        </p:spPr>
      </p:pic>
      <p:sp>
        <p:nvSpPr>
          <p:cNvPr id="24" name="TextBox 23">
            <a:extLst>
              <a:ext uri="{FF2B5EF4-FFF2-40B4-BE49-F238E27FC236}">
                <a16:creationId xmlns:a16="http://schemas.microsoft.com/office/drawing/2014/main" id="{4507AC55-F44C-50C1-B70F-8AF6BAB71C81}"/>
              </a:ext>
            </a:extLst>
          </p:cNvPr>
          <p:cNvSpPr txBox="1"/>
          <p:nvPr/>
        </p:nvSpPr>
        <p:spPr>
          <a:xfrm>
            <a:off x="237784" y="1291736"/>
            <a:ext cx="11434896" cy="547714"/>
          </a:xfrm>
          <a:prstGeom prst="rect">
            <a:avLst/>
          </a:prstGeom>
          <a:noFill/>
        </p:spPr>
        <p:txBody>
          <a:bodyPr wrap="square" lIns="91440" tIns="45720" rIns="91440" bIns="45720" anchor="t">
            <a:spAutoFit/>
          </a:bodyPr>
          <a:lstStyle/>
          <a:p>
            <a:pPr>
              <a:lnSpc>
                <a:spcPct val="150000"/>
              </a:lnSpc>
            </a:pPr>
            <a:r>
              <a:rPr lang="en-US" sz="2200" b="1">
                <a:latin typeface="Calibri"/>
                <a:cs typeface="Calibri"/>
              </a:rPr>
              <a:t>To minimize the opportunity cost, the recommended model is the gradient boosted decision tree</a:t>
            </a:r>
          </a:p>
        </p:txBody>
      </p:sp>
    </p:spTree>
    <p:extLst>
      <p:ext uri="{BB962C8B-B14F-4D97-AF65-F5344CB8AC3E}">
        <p14:creationId xmlns:p14="http://schemas.microsoft.com/office/powerpoint/2010/main" val="9710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6FEAC-A3E9-CD8C-3EEE-4698F7B53D5B}"/>
              </a:ext>
            </a:extLst>
          </p:cNvPr>
          <p:cNvSpPr>
            <a:spLocks noGrp="1"/>
          </p:cNvSpPr>
          <p:nvPr>
            <p:ph type="body" sz="quarter" idx="11"/>
          </p:nvPr>
        </p:nvSpPr>
        <p:spPr/>
        <p:txBody>
          <a:bodyPr/>
          <a:lstStyle/>
          <a:p>
            <a:r>
              <a:rPr lang="en-US"/>
              <a:t>Problem Overview</a:t>
            </a:r>
          </a:p>
        </p:txBody>
      </p:sp>
    </p:spTree>
    <p:extLst>
      <p:ext uri="{BB962C8B-B14F-4D97-AF65-F5344CB8AC3E}">
        <p14:creationId xmlns:p14="http://schemas.microsoft.com/office/powerpoint/2010/main" val="93471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Insights from </a:t>
            </a:r>
            <a:r>
              <a:rPr lang="en-US" err="1">
                <a:latin typeface="Calibri"/>
                <a:cs typeface="Calibri"/>
              </a:rPr>
              <a:t>XGBoost</a:t>
            </a:r>
            <a:r>
              <a:rPr lang="en-US">
                <a:latin typeface="Calibri"/>
                <a:cs typeface="Calibri"/>
              </a:rPr>
              <a:t> Tree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30</a:t>
            </a:fld>
            <a:endParaRPr lang="en-US"/>
          </a:p>
        </p:txBody>
      </p:sp>
      <p:graphicFrame>
        <p:nvGraphicFramePr>
          <p:cNvPr id="2" name="Diagram 4">
            <a:extLst>
              <a:ext uri="{FF2B5EF4-FFF2-40B4-BE49-F238E27FC236}">
                <a16:creationId xmlns:a16="http://schemas.microsoft.com/office/drawing/2014/main" id="{37444B87-1CB1-731F-E553-4884AB0ABB4C}"/>
              </a:ext>
            </a:extLst>
          </p:cNvPr>
          <p:cNvGraphicFramePr/>
          <p:nvPr>
            <p:extLst>
              <p:ext uri="{D42A27DB-BD31-4B8C-83A1-F6EECF244321}">
                <p14:modId xmlns:p14="http://schemas.microsoft.com/office/powerpoint/2010/main" val="3979832903"/>
              </p:ext>
            </p:extLst>
          </p:nvPr>
        </p:nvGraphicFramePr>
        <p:xfrm>
          <a:off x="4940352" y="1106537"/>
          <a:ext cx="7221415" cy="5996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79" name="TextBox 2478">
            <a:extLst>
              <a:ext uri="{FF2B5EF4-FFF2-40B4-BE49-F238E27FC236}">
                <a16:creationId xmlns:a16="http://schemas.microsoft.com/office/drawing/2014/main" id="{255F023F-3EB6-345B-965F-7F3CE4447A78}"/>
              </a:ext>
            </a:extLst>
          </p:cNvPr>
          <p:cNvSpPr txBox="1"/>
          <p:nvPr/>
        </p:nvSpPr>
        <p:spPr>
          <a:xfrm>
            <a:off x="257005" y="1612565"/>
            <a:ext cx="400212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Calibri"/>
                <a:cs typeface="Calibri"/>
              </a:rPr>
              <a:t>By further analyzing the tree, insights like these can be uncovered:</a:t>
            </a:r>
          </a:p>
        </p:txBody>
      </p:sp>
      <p:sp>
        <p:nvSpPr>
          <p:cNvPr id="2517" name="TextBox 2516">
            <a:extLst>
              <a:ext uri="{FF2B5EF4-FFF2-40B4-BE49-F238E27FC236}">
                <a16:creationId xmlns:a16="http://schemas.microsoft.com/office/drawing/2014/main" id="{F1CA9D1E-10B7-CE67-8149-F78492D277C4}"/>
              </a:ext>
            </a:extLst>
          </p:cNvPr>
          <p:cNvSpPr txBox="1"/>
          <p:nvPr/>
        </p:nvSpPr>
        <p:spPr>
          <a:xfrm>
            <a:off x="149125" y="6472778"/>
            <a:ext cx="11774885" cy="276999"/>
          </a:xfrm>
          <a:prstGeom prst="rect">
            <a:avLst/>
          </a:prstGeom>
          <a:noFill/>
        </p:spPr>
        <p:txBody>
          <a:bodyPr wrap="square" lIns="91440" tIns="45720" rIns="91440" bIns="45720" anchor="t">
            <a:spAutoFit/>
          </a:bodyPr>
          <a:lstStyle/>
          <a:p>
            <a:r>
              <a:rPr lang="en-US" sz="1200" b="1" i="1">
                <a:latin typeface="Calibri"/>
                <a:ea typeface="Calibri" panose="020F0502020204030204" pitchFamily="34" charset="0"/>
                <a:cs typeface="Calibri"/>
              </a:rPr>
              <a:t>Notes: </a:t>
            </a:r>
            <a:r>
              <a:rPr lang="en-US" sz="1200" i="1">
                <a:latin typeface="Calibri"/>
                <a:ea typeface="Calibri" panose="020F0502020204030204" pitchFamily="34" charset="0"/>
                <a:cs typeface="Calibri"/>
              </a:rPr>
              <a:t>Validation set was January 2022. </a:t>
            </a:r>
            <a:endParaRPr lang="en-US" sz="1200" i="1">
              <a:latin typeface="Calibri"/>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60AA90B9-33E2-9195-7AE8-FBA2B78269C4}"/>
              </a:ext>
            </a:extLst>
          </p:cNvPr>
          <p:cNvSpPr/>
          <p:nvPr/>
        </p:nvSpPr>
        <p:spPr>
          <a:xfrm>
            <a:off x="7488934" y="1113837"/>
            <a:ext cx="1709928" cy="41148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9" name="Rectangle 8">
            <a:extLst>
              <a:ext uri="{FF2B5EF4-FFF2-40B4-BE49-F238E27FC236}">
                <a16:creationId xmlns:a16="http://schemas.microsoft.com/office/drawing/2014/main" id="{D5F6815C-5F6C-2F32-2DCD-78BF97609CB9}"/>
              </a:ext>
            </a:extLst>
          </p:cNvPr>
          <p:cNvSpPr/>
          <p:nvPr/>
        </p:nvSpPr>
        <p:spPr>
          <a:xfrm>
            <a:off x="7603234" y="1818366"/>
            <a:ext cx="1481328" cy="41148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Less than 12 months</a:t>
            </a:r>
          </a:p>
        </p:txBody>
      </p:sp>
      <p:sp>
        <p:nvSpPr>
          <p:cNvPr id="10" name="Rectangle 9">
            <a:extLst>
              <a:ext uri="{FF2B5EF4-FFF2-40B4-BE49-F238E27FC236}">
                <a16:creationId xmlns:a16="http://schemas.microsoft.com/office/drawing/2014/main" id="{942EE814-49A4-3512-BFE1-10363E295205}"/>
              </a:ext>
            </a:extLst>
          </p:cNvPr>
          <p:cNvSpPr/>
          <p:nvPr/>
        </p:nvSpPr>
        <p:spPr>
          <a:xfrm>
            <a:off x="9398372" y="3012988"/>
            <a:ext cx="1481328" cy="41148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43 days or more</a:t>
            </a:r>
          </a:p>
        </p:txBody>
      </p:sp>
      <p:sp>
        <p:nvSpPr>
          <p:cNvPr id="11" name="Rectangle 10">
            <a:extLst>
              <a:ext uri="{FF2B5EF4-FFF2-40B4-BE49-F238E27FC236}">
                <a16:creationId xmlns:a16="http://schemas.microsoft.com/office/drawing/2014/main" id="{0F54445C-EE70-E20F-2CA1-AE8C781F654B}"/>
              </a:ext>
            </a:extLst>
          </p:cNvPr>
          <p:cNvSpPr/>
          <p:nvPr/>
        </p:nvSpPr>
        <p:spPr>
          <a:xfrm>
            <a:off x="10303647" y="4250438"/>
            <a:ext cx="1481328" cy="41148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Not campaign category 2</a:t>
            </a:r>
          </a:p>
        </p:txBody>
      </p:sp>
      <p:sp>
        <p:nvSpPr>
          <p:cNvPr id="12" name="Rectangle 11">
            <a:extLst>
              <a:ext uri="{FF2B5EF4-FFF2-40B4-BE49-F238E27FC236}">
                <a16:creationId xmlns:a16="http://schemas.microsoft.com/office/drawing/2014/main" id="{348219C3-3EBC-26E1-054F-769748ED9A5B}"/>
              </a:ext>
            </a:extLst>
          </p:cNvPr>
          <p:cNvSpPr/>
          <p:nvPr/>
        </p:nvSpPr>
        <p:spPr>
          <a:xfrm>
            <a:off x="10656089" y="5297243"/>
            <a:ext cx="1481328" cy="41148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a:solidFill>
                  <a:schemeClr val="tx1"/>
                </a:solidFill>
                <a:latin typeface="Calibri" panose="020F0502020204030204" pitchFamily="34" charset="0"/>
                <a:ea typeface="Calibri" panose="020F0502020204030204" pitchFamily="34" charset="0"/>
                <a:cs typeface="Calibri" panose="020F0502020204030204" pitchFamily="34" charset="0"/>
              </a:rPr>
              <a:t>Send date not on Saturday</a:t>
            </a:r>
          </a:p>
        </p:txBody>
      </p:sp>
      <p:sp>
        <p:nvSpPr>
          <p:cNvPr id="13" name="TextBox 12">
            <a:extLst>
              <a:ext uri="{FF2B5EF4-FFF2-40B4-BE49-F238E27FC236}">
                <a16:creationId xmlns:a16="http://schemas.microsoft.com/office/drawing/2014/main" id="{392B287E-E429-C0CA-6740-54F6A5726357}"/>
              </a:ext>
            </a:extLst>
          </p:cNvPr>
          <p:cNvSpPr txBox="1"/>
          <p:nvPr/>
        </p:nvSpPr>
        <p:spPr>
          <a:xfrm>
            <a:off x="7531953" y="2482125"/>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14" name="TextBox 13">
            <a:extLst>
              <a:ext uri="{FF2B5EF4-FFF2-40B4-BE49-F238E27FC236}">
                <a16:creationId xmlns:a16="http://schemas.microsoft.com/office/drawing/2014/main" id="{E0E784FC-67D3-8E91-C045-1D0801E20760}"/>
              </a:ext>
            </a:extLst>
          </p:cNvPr>
          <p:cNvSpPr txBox="1"/>
          <p:nvPr/>
        </p:nvSpPr>
        <p:spPr>
          <a:xfrm>
            <a:off x="5827359" y="3666422"/>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15" name="TextBox 14">
            <a:extLst>
              <a:ext uri="{FF2B5EF4-FFF2-40B4-BE49-F238E27FC236}">
                <a16:creationId xmlns:a16="http://schemas.microsoft.com/office/drawing/2014/main" id="{B0747DCF-4E30-2C7E-B7B8-C4CA89723D4B}"/>
              </a:ext>
            </a:extLst>
          </p:cNvPr>
          <p:cNvSpPr txBox="1"/>
          <p:nvPr/>
        </p:nvSpPr>
        <p:spPr>
          <a:xfrm>
            <a:off x="9343252" y="3666421"/>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Campaign Category</a:t>
            </a:r>
          </a:p>
        </p:txBody>
      </p:sp>
      <p:sp>
        <p:nvSpPr>
          <p:cNvPr id="16" name="TextBox 15">
            <a:extLst>
              <a:ext uri="{FF2B5EF4-FFF2-40B4-BE49-F238E27FC236}">
                <a16:creationId xmlns:a16="http://schemas.microsoft.com/office/drawing/2014/main" id="{20E4F011-BCCD-EDBF-3156-FA6EAC8283A2}"/>
              </a:ext>
            </a:extLst>
          </p:cNvPr>
          <p:cNvSpPr txBox="1"/>
          <p:nvPr/>
        </p:nvSpPr>
        <p:spPr>
          <a:xfrm>
            <a:off x="5049858" y="4845537"/>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17" name="TextBox 16">
            <a:extLst>
              <a:ext uri="{FF2B5EF4-FFF2-40B4-BE49-F238E27FC236}">
                <a16:creationId xmlns:a16="http://schemas.microsoft.com/office/drawing/2014/main" id="{40734810-FC65-9ADE-2821-70FE8B5F9200}"/>
              </a:ext>
            </a:extLst>
          </p:cNvPr>
          <p:cNvSpPr txBox="1"/>
          <p:nvPr/>
        </p:nvSpPr>
        <p:spPr>
          <a:xfrm>
            <a:off x="6903203" y="4845537"/>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Campaign Category</a:t>
            </a:r>
          </a:p>
        </p:txBody>
      </p:sp>
      <p:sp>
        <p:nvSpPr>
          <p:cNvPr id="18" name="TextBox 17">
            <a:extLst>
              <a:ext uri="{FF2B5EF4-FFF2-40B4-BE49-F238E27FC236}">
                <a16:creationId xmlns:a16="http://schemas.microsoft.com/office/drawing/2014/main" id="{23993FE9-7AD1-ECEB-35B7-D914924CF1ED}"/>
              </a:ext>
            </a:extLst>
          </p:cNvPr>
          <p:cNvSpPr txBox="1"/>
          <p:nvPr/>
        </p:nvSpPr>
        <p:spPr>
          <a:xfrm>
            <a:off x="8708606" y="4845536"/>
            <a:ext cx="1458801"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Member Click Rate</a:t>
            </a:r>
          </a:p>
        </p:txBody>
      </p:sp>
      <p:sp>
        <p:nvSpPr>
          <p:cNvPr id="19" name="TextBox 18">
            <a:extLst>
              <a:ext uri="{FF2B5EF4-FFF2-40B4-BE49-F238E27FC236}">
                <a16:creationId xmlns:a16="http://schemas.microsoft.com/office/drawing/2014/main" id="{BEBC8CE1-B2AA-A8F3-8FB7-4D2B4A193E4A}"/>
              </a:ext>
            </a:extLst>
          </p:cNvPr>
          <p:cNvSpPr txBox="1"/>
          <p:nvPr/>
        </p:nvSpPr>
        <p:spPr>
          <a:xfrm>
            <a:off x="10467196" y="4841081"/>
            <a:ext cx="1588743" cy="276999"/>
          </a:xfrm>
          <a:prstGeom prst="rect">
            <a:avLst/>
          </a:prstGeom>
          <a:solidFill>
            <a:srgbClr val="FFF4C9"/>
          </a:solidFill>
        </p:spPr>
        <p:txBody>
          <a:bodyPr wrap="square" rtlCol="0">
            <a:spAutoFit/>
          </a:bodyPr>
          <a:lstStyle/>
          <a:p>
            <a:r>
              <a:rPr lang="en-US" sz="1200" i="1">
                <a:latin typeface="Calibri" panose="020F0502020204030204" pitchFamily="34" charset="0"/>
                <a:ea typeface="Calibri" panose="020F0502020204030204" pitchFamily="34" charset="0"/>
                <a:cs typeface="Calibri" panose="020F0502020204030204" pitchFamily="34" charset="0"/>
              </a:rPr>
              <a:t>Send Day of the Week</a:t>
            </a:r>
          </a:p>
        </p:txBody>
      </p:sp>
      <p:cxnSp>
        <p:nvCxnSpPr>
          <p:cNvPr id="3436" name="Connector: Elbow 3435">
            <a:extLst>
              <a:ext uri="{FF2B5EF4-FFF2-40B4-BE49-F238E27FC236}">
                <a16:creationId xmlns:a16="http://schemas.microsoft.com/office/drawing/2014/main" id="{20CF315D-B3D3-5581-F2D8-ED2E5B12B3A6}"/>
              </a:ext>
            </a:extLst>
          </p:cNvPr>
          <p:cNvCxnSpPr/>
          <p:nvPr/>
        </p:nvCxnSpPr>
        <p:spPr>
          <a:xfrm>
            <a:off x="8965670" y="1532376"/>
            <a:ext cx="914400" cy="914400"/>
          </a:xfrm>
          <a:prstGeom prst="bentConnector3">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37" name="TextBox 3436">
            <a:extLst>
              <a:ext uri="{FF2B5EF4-FFF2-40B4-BE49-F238E27FC236}">
                <a16:creationId xmlns:a16="http://schemas.microsoft.com/office/drawing/2014/main" id="{D32B4B25-4FFA-434B-5038-E26CAE7061A9}"/>
              </a:ext>
            </a:extLst>
          </p:cNvPr>
          <p:cNvSpPr txBox="1"/>
          <p:nvPr/>
        </p:nvSpPr>
        <p:spPr>
          <a:xfrm>
            <a:off x="9920461" y="2128040"/>
            <a:ext cx="475786"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rPr>
              <a:t>...</a:t>
            </a:r>
            <a:endParaRPr lang="en-US"/>
          </a:p>
        </p:txBody>
      </p:sp>
      <p:sp>
        <p:nvSpPr>
          <p:cNvPr id="7" name="TextBox 6">
            <a:extLst>
              <a:ext uri="{FF2B5EF4-FFF2-40B4-BE49-F238E27FC236}">
                <a16:creationId xmlns:a16="http://schemas.microsoft.com/office/drawing/2014/main" id="{09E8EC00-E294-2DA6-A6B1-6FD0314D9297}"/>
              </a:ext>
            </a:extLst>
          </p:cNvPr>
          <p:cNvSpPr txBox="1"/>
          <p:nvPr/>
        </p:nvSpPr>
        <p:spPr>
          <a:xfrm>
            <a:off x="233246" y="4927548"/>
            <a:ext cx="4212005" cy="923330"/>
          </a:xfrm>
          <a:prstGeom prst="rect">
            <a:avLst/>
          </a:prstGeom>
          <a:noFill/>
        </p:spPr>
        <p:txBody>
          <a:bodyPr wrap="square">
            <a:spAutoFit/>
          </a:bodyPr>
          <a:lstStyle/>
          <a:p>
            <a:pPr marL="342900" indent="-342900">
              <a:buFont typeface="Arial" panose="020B0604020202020204" pitchFamily="34" charset="0"/>
              <a:buChar char="•"/>
            </a:pPr>
            <a:r>
              <a:rPr lang="en-US">
                <a:latin typeface="Calibri"/>
                <a:cs typeface="Calibri"/>
              </a:rPr>
              <a:t>These make up 6% emails sent in January 2022, yet yield </a:t>
            </a:r>
            <a:r>
              <a:rPr lang="en-US" b="1">
                <a:latin typeface="Calibri"/>
                <a:cs typeface="Calibri"/>
              </a:rPr>
              <a:t>28% of all the clicks</a:t>
            </a:r>
            <a:r>
              <a:rPr lang="en-US">
                <a:latin typeface="Calibri"/>
                <a:cs typeface="Calibri"/>
              </a:rPr>
              <a:t> in that same time frame</a:t>
            </a:r>
            <a:endParaRPr lang="en-US"/>
          </a:p>
        </p:txBody>
      </p:sp>
      <p:sp>
        <p:nvSpPr>
          <p:cNvPr id="23" name="TextBox 22">
            <a:extLst>
              <a:ext uri="{FF2B5EF4-FFF2-40B4-BE49-F238E27FC236}">
                <a16:creationId xmlns:a16="http://schemas.microsoft.com/office/drawing/2014/main" id="{F1C70A03-4693-F4D1-2A5E-F3E91B959F90}"/>
              </a:ext>
            </a:extLst>
          </p:cNvPr>
          <p:cNvSpPr txBox="1"/>
          <p:nvPr/>
        </p:nvSpPr>
        <p:spPr>
          <a:xfrm>
            <a:off x="233246" y="2604649"/>
            <a:ext cx="6142776" cy="646331"/>
          </a:xfrm>
          <a:prstGeom prst="rect">
            <a:avLst/>
          </a:prstGeom>
          <a:noFill/>
        </p:spPr>
        <p:txBody>
          <a:bodyPr wrap="square">
            <a:spAutoFit/>
          </a:bodyPr>
          <a:lstStyle/>
          <a:p>
            <a:pPr marL="342900" indent="-342900">
              <a:buFont typeface="Arial" panose="020B0604020202020204" pitchFamily="34" charset="0"/>
              <a:buChar char="•"/>
            </a:pPr>
            <a:r>
              <a:rPr lang="en-US">
                <a:latin typeface="Calibri"/>
                <a:cs typeface="Calibri"/>
              </a:rPr>
              <a:t>Members who clicked within the last year...</a:t>
            </a:r>
          </a:p>
          <a:p>
            <a:pPr marL="800100" lvl="1" indent="-342900">
              <a:buFont typeface="Arial" panose="020B0604020202020204" pitchFamily="34" charset="0"/>
              <a:buChar char="•"/>
            </a:pPr>
            <a:endParaRPr lang="en-US">
              <a:latin typeface="Franklin Gothic Book"/>
              <a:cs typeface="Calibri"/>
            </a:endParaRPr>
          </a:p>
        </p:txBody>
      </p:sp>
      <p:sp>
        <p:nvSpPr>
          <p:cNvPr id="25" name="TextBox 24">
            <a:extLst>
              <a:ext uri="{FF2B5EF4-FFF2-40B4-BE49-F238E27FC236}">
                <a16:creationId xmlns:a16="http://schemas.microsoft.com/office/drawing/2014/main" id="{8E653025-CE2A-FC3C-38E7-CEB352B37AD8}"/>
              </a:ext>
            </a:extLst>
          </p:cNvPr>
          <p:cNvSpPr txBox="1"/>
          <p:nvPr/>
        </p:nvSpPr>
        <p:spPr>
          <a:xfrm>
            <a:off x="257005" y="2978850"/>
            <a:ext cx="4691378" cy="369332"/>
          </a:xfrm>
          <a:prstGeom prst="rect">
            <a:avLst/>
          </a:prstGeom>
          <a:noFill/>
        </p:spPr>
        <p:txBody>
          <a:bodyPr wrap="square">
            <a:spAutoFit/>
          </a:bodyPr>
          <a:lstStyle/>
          <a:p>
            <a:pPr marL="800100" lvl="1" indent="-342900">
              <a:buFont typeface="Arial" panose="020B0604020202020204" pitchFamily="34" charset="0"/>
              <a:buChar char="•"/>
            </a:pPr>
            <a:r>
              <a:rPr lang="en-US">
                <a:latin typeface="Calibri"/>
                <a:cs typeface="Calibri"/>
              </a:rPr>
              <a:t>But, clicked more than 43 days ago</a:t>
            </a:r>
          </a:p>
        </p:txBody>
      </p:sp>
      <p:sp>
        <p:nvSpPr>
          <p:cNvPr id="27" name="TextBox 26">
            <a:extLst>
              <a:ext uri="{FF2B5EF4-FFF2-40B4-BE49-F238E27FC236}">
                <a16:creationId xmlns:a16="http://schemas.microsoft.com/office/drawing/2014/main" id="{E87B3164-B8EC-0E0E-B744-5151A8817A5C}"/>
              </a:ext>
            </a:extLst>
          </p:cNvPr>
          <p:cNvSpPr txBox="1"/>
          <p:nvPr/>
        </p:nvSpPr>
        <p:spPr>
          <a:xfrm>
            <a:off x="257005" y="3354601"/>
            <a:ext cx="4405530" cy="646331"/>
          </a:xfrm>
          <a:prstGeom prst="rect">
            <a:avLst/>
          </a:prstGeom>
          <a:noFill/>
        </p:spPr>
        <p:txBody>
          <a:bodyPr wrap="square">
            <a:spAutoFit/>
          </a:bodyPr>
          <a:lstStyle/>
          <a:p>
            <a:pPr marL="800100" lvl="1" indent="-342900">
              <a:buFont typeface="Arial" panose="020B0604020202020204" pitchFamily="34" charset="0"/>
              <a:buChar char="•"/>
            </a:pPr>
            <a:r>
              <a:rPr lang="en-US">
                <a:latin typeface="Calibri"/>
                <a:cs typeface="Calibri"/>
              </a:rPr>
              <a:t>AND received the email from a campaign category other than 2</a:t>
            </a:r>
          </a:p>
        </p:txBody>
      </p:sp>
      <p:sp>
        <p:nvSpPr>
          <p:cNvPr id="29" name="TextBox 28">
            <a:extLst>
              <a:ext uri="{FF2B5EF4-FFF2-40B4-BE49-F238E27FC236}">
                <a16:creationId xmlns:a16="http://schemas.microsoft.com/office/drawing/2014/main" id="{23FFF583-F388-F28D-DE53-0451022EFC24}"/>
              </a:ext>
            </a:extLst>
          </p:cNvPr>
          <p:cNvSpPr txBox="1"/>
          <p:nvPr/>
        </p:nvSpPr>
        <p:spPr>
          <a:xfrm>
            <a:off x="257005" y="4042592"/>
            <a:ext cx="4405530" cy="646331"/>
          </a:xfrm>
          <a:prstGeom prst="rect">
            <a:avLst/>
          </a:prstGeom>
          <a:noFill/>
        </p:spPr>
        <p:txBody>
          <a:bodyPr wrap="square">
            <a:spAutoFit/>
          </a:bodyPr>
          <a:lstStyle/>
          <a:p>
            <a:pPr marL="800100" lvl="1" indent="-342900">
              <a:buFont typeface="Arial" panose="020B0604020202020204" pitchFamily="34" charset="0"/>
              <a:buChar char="•"/>
            </a:pPr>
            <a:r>
              <a:rPr lang="en-US">
                <a:latin typeface="Calibri"/>
                <a:cs typeface="Calibri"/>
              </a:rPr>
              <a:t>AND received the email on a day other than Saturday</a:t>
            </a:r>
            <a:endParaRPr lang="en-US"/>
          </a:p>
        </p:txBody>
      </p:sp>
    </p:spTree>
    <p:extLst>
      <p:ext uri="{BB962C8B-B14F-4D97-AF65-F5344CB8AC3E}">
        <p14:creationId xmlns:p14="http://schemas.microsoft.com/office/powerpoint/2010/main" val="32476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7" grpId="0"/>
      <p:bldP spid="23" grpId="0"/>
      <p:bldP spid="25" grpId="0"/>
      <p:bldP spid="27"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EFF57A-E207-070F-383C-00092D7B94A5}"/>
              </a:ext>
            </a:extLst>
          </p:cNvPr>
          <p:cNvSpPr>
            <a:spLocks noGrp="1"/>
          </p:cNvSpPr>
          <p:nvPr>
            <p:ph type="sldNum" sz="quarter" idx="12"/>
          </p:nvPr>
        </p:nvSpPr>
        <p:spPr/>
        <p:txBody>
          <a:bodyPr/>
          <a:lstStyle/>
          <a:p>
            <a:fld id="{ACFD1434-DD14-6240-B526-039C9AE89494}" type="slidenum">
              <a:rPr lang="en-US" smtClean="0"/>
              <a:t>31</a:t>
            </a:fld>
            <a:endParaRPr lang="en-US"/>
          </a:p>
        </p:txBody>
      </p:sp>
      <p:sp>
        <p:nvSpPr>
          <p:cNvPr id="4" name="Title 3">
            <a:extLst>
              <a:ext uri="{FF2B5EF4-FFF2-40B4-BE49-F238E27FC236}">
                <a16:creationId xmlns:a16="http://schemas.microsoft.com/office/drawing/2014/main" id="{7C74B47E-AEC2-8DA5-68D4-2F3EBBD68E3B}"/>
              </a:ext>
            </a:extLst>
          </p:cNvPr>
          <p:cNvSpPr>
            <a:spLocks noGrp="1"/>
          </p:cNvSpPr>
          <p:nvPr>
            <p:ph type="title"/>
          </p:nvPr>
        </p:nvSpPr>
        <p:spPr/>
        <p:txBody>
          <a:bodyPr/>
          <a:lstStyle/>
          <a:p>
            <a:r>
              <a:rPr lang="en-US">
                <a:cs typeface="Calibri"/>
              </a:rPr>
              <a:t>Final Recommendations</a:t>
            </a:r>
            <a:endParaRPr lang="en-US"/>
          </a:p>
        </p:txBody>
      </p:sp>
      <p:sp>
        <p:nvSpPr>
          <p:cNvPr id="2" name="TextBox 1">
            <a:extLst>
              <a:ext uri="{FF2B5EF4-FFF2-40B4-BE49-F238E27FC236}">
                <a16:creationId xmlns:a16="http://schemas.microsoft.com/office/drawing/2014/main" id="{6B27F07F-262D-F793-8316-2B3E31588DFE}"/>
              </a:ext>
            </a:extLst>
          </p:cNvPr>
          <p:cNvSpPr txBox="1"/>
          <p:nvPr/>
        </p:nvSpPr>
        <p:spPr>
          <a:xfrm>
            <a:off x="328000" y="1242061"/>
            <a:ext cx="10547146" cy="15219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400">
                <a:latin typeface="Calibri"/>
                <a:cs typeface="Calibri"/>
              </a:rPr>
              <a:t>IHG can chose the model that best fits the goal</a:t>
            </a:r>
          </a:p>
          <a:p>
            <a:pPr marL="800100" lvl="1" indent="-342900">
              <a:lnSpc>
                <a:spcPct val="150000"/>
              </a:lnSpc>
              <a:buFont typeface="Arial"/>
              <a:buChar char="•"/>
            </a:pPr>
            <a:r>
              <a:rPr lang="en-US" sz="2000" err="1">
                <a:latin typeface="Calibri"/>
                <a:cs typeface="Calibri"/>
              </a:rPr>
              <a:t>XGBoost</a:t>
            </a:r>
            <a:r>
              <a:rPr lang="en-US" sz="2000">
                <a:latin typeface="Calibri"/>
                <a:cs typeface="Calibri"/>
              </a:rPr>
              <a:t> to minimize false negatives</a:t>
            </a:r>
          </a:p>
          <a:p>
            <a:pPr marL="800100" lvl="1" indent="-342900">
              <a:lnSpc>
                <a:spcPct val="150000"/>
              </a:lnSpc>
              <a:buFont typeface="Arial"/>
              <a:buChar char="•"/>
            </a:pPr>
            <a:r>
              <a:rPr lang="en-US" sz="2000">
                <a:latin typeface="Calibri"/>
                <a:cs typeface="Calibri"/>
              </a:rPr>
              <a:t>Naïve Bayes to balance false predictions</a:t>
            </a:r>
          </a:p>
        </p:txBody>
      </p:sp>
      <p:sp>
        <p:nvSpPr>
          <p:cNvPr id="6" name="TextBox 5">
            <a:extLst>
              <a:ext uri="{FF2B5EF4-FFF2-40B4-BE49-F238E27FC236}">
                <a16:creationId xmlns:a16="http://schemas.microsoft.com/office/drawing/2014/main" id="{07C720CE-7AA3-7886-258F-278606F86433}"/>
              </a:ext>
            </a:extLst>
          </p:cNvPr>
          <p:cNvSpPr txBox="1"/>
          <p:nvPr/>
        </p:nvSpPr>
        <p:spPr>
          <a:xfrm>
            <a:off x="327999" y="3000279"/>
            <a:ext cx="11389867" cy="589072"/>
          </a:xfrm>
          <a:prstGeom prst="rect">
            <a:avLst/>
          </a:prstGeom>
          <a:noFill/>
        </p:spPr>
        <p:txBody>
          <a:bodyPr wrap="square">
            <a:spAutoFit/>
          </a:bodyPr>
          <a:lstStyle/>
          <a:p>
            <a:pPr marL="342900" indent="-342900">
              <a:lnSpc>
                <a:spcPct val="150000"/>
              </a:lnSpc>
              <a:buFont typeface="Arial"/>
              <a:buChar char="•"/>
            </a:pPr>
            <a:r>
              <a:rPr lang="en-US" sz="2400">
                <a:latin typeface="Calibri"/>
                <a:cs typeface="Calibri"/>
              </a:rPr>
              <a:t>Trees from </a:t>
            </a:r>
            <a:r>
              <a:rPr lang="en-US" sz="2400" err="1">
                <a:latin typeface="Calibri"/>
                <a:cs typeface="Calibri"/>
              </a:rPr>
              <a:t>XGBoost</a:t>
            </a:r>
            <a:r>
              <a:rPr lang="en-US" sz="2400">
                <a:latin typeface="Calibri"/>
                <a:cs typeface="Calibri"/>
              </a:rPr>
              <a:t> model are best for interpretability</a:t>
            </a:r>
          </a:p>
        </p:txBody>
      </p:sp>
      <p:sp>
        <p:nvSpPr>
          <p:cNvPr id="8" name="TextBox 7">
            <a:extLst>
              <a:ext uri="{FF2B5EF4-FFF2-40B4-BE49-F238E27FC236}">
                <a16:creationId xmlns:a16="http://schemas.microsoft.com/office/drawing/2014/main" id="{10869594-B1BE-B8A8-0AED-70E682902BAC}"/>
              </a:ext>
            </a:extLst>
          </p:cNvPr>
          <p:cNvSpPr txBox="1"/>
          <p:nvPr/>
        </p:nvSpPr>
        <p:spPr>
          <a:xfrm>
            <a:off x="327999" y="4010795"/>
            <a:ext cx="11143125" cy="1143070"/>
          </a:xfrm>
          <a:prstGeom prst="rect">
            <a:avLst/>
          </a:prstGeom>
          <a:noFill/>
        </p:spPr>
        <p:txBody>
          <a:bodyPr wrap="square">
            <a:spAutoFit/>
          </a:bodyPr>
          <a:lstStyle/>
          <a:p>
            <a:pPr marL="342900" indent="-342900">
              <a:lnSpc>
                <a:spcPct val="150000"/>
              </a:lnSpc>
              <a:buFont typeface="Arial"/>
              <a:buChar char="•"/>
            </a:pPr>
            <a:r>
              <a:rPr lang="en-US" sz="2400">
                <a:latin typeface="Calibri"/>
                <a:cs typeface="Calibri"/>
              </a:rPr>
              <a:t>Insights like in the previous slide can be used to target audiences with better relative return on investment</a:t>
            </a:r>
          </a:p>
        </p:txBody>
      </p:sp>
    </p:spTree>
    <p:extLst>
      <p:ext uri="{BB962C8B-B14F-4D97-AF65-F5344CB8AC3E}">
        <p14:creationId xmlns:p14="http://schemas.microsoft.com/office/powerpoint/2010/main" val="20746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058EA-0C52-7C52-9F81-828954C54885}"/>
              </a:ext>
            </a:extLst>
          </p:cNvPr>
          <p:cNvSpPr>
            <a:spLocks noGrp="1"/>
          </p:cNvSpPr>
          <p:nvPr>
            <p:ph type="body" sz="quarter" idx="11"/>
          </p:nvPr>
        </p:nvSpPr>
        <p:spPr/>
        <p:txBody>
          <a:bodyPr vert="horz" lIns="0" tIns="0" rIns="0" bIns="0" rtlCol="0" anchor="t">
            <a:noAutofit/>
          </a:bodyPr>
          <a:lstStyle/>
          <a:p>
            <a:r>
              <a:rPr lang="en-US">
                <a:cs typeface="Arial"/>
              </a:rPr>
              <a:t>Thank you! Questions?</a:t>
            </a:r>
            <a:endParaRPr lang="en-US"/>
          </a:p>
        </p:txBody>
      </p:sp>
    </p:spTree>
    <p:extLst>
      <p:ext uri="{BB962C8B-B14F-4D97-AF65-F5344CB8AC3E}">
        <p14:creationId xmlns:p14="http://schemas.microsoft.com/office/powerpoint/2010/main" val="537361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058EA-0C52-7C52-9F81-828954C54885}"/>
              </a:ext>
            </a:extLst>
          </p:cNvPr>
          <p:cNvSpPr>
            <a:spLocks noGrp="1"/>
          </p:cNvSpPr>
          <p:nvPr>
            <p:ph type="body" sz="quarter" idx="11"/>
          </p:nvPr>
        </p:nvSpPr>
        <p:spPr/>
        <p:txBody>
          <a:bodyPr vert="horz" lIns="0" tIns="0" rIns="0" bIns="0" rtlCol="0" anchor="t">
            <a:noAutofit/>
          </a:bodyPr>
          <a:lstStyle/>
          <a:p>
            <a:r>
              <a:rPr lang="en-US">
                <a:cs typeface="Arial"/>
              </a:rPr>
              <a:t>Appendix</a:t>
            </a:r>
            <a:endParaRPr lang="en-US"/>
          </a:p>
        </p:txBody>
      </p:sp>
    </p:spTree>
    <p:extLst>
      <p:ext uri="{BB962C8B-B14F-4D97-AF65-F5344CB8AC3E}">
        <p14:creationId xmlns:p14="http://schemas.microsoft.com/office/powerpoint/2010/main" val="125625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C4EE8F-BE64-4160-2D50-628537F0B375}"/>
              </a:ext>
            </a:extLst>
          </p:cNvPr>
          <p:cNvSpPr>
            <a:spLocks noGrp="1"/>
          </p:cNvSpPr>
          <p:nvPr>
            <p:ph idx="1"/>
          </p:nvPr>
        </p:nvSpPr>
        <p:spPr/>
        <p:txBody>
          <a:bodyPr vert="horz" lIns="0" tIns="0" rIns="0" bIns="0" rtlCol="0" anchor="t">
            <a:noAutofit/>
          </a:bodyPr>
          <a:lstStyle/>
          <a:p>
            <a:pPr marL="514350" indent="-514350">
              <a:buAutoNum type="arabicPeriod"/>
            </a:pPr>
            <a:endParaRPr lang="en-US"/>
          </a:p>
          <a:p>
            <a:pPr marL="514350" indent="-514350">
              <a:buAutoNum type="arabicPeriod"/>
            </a:pPr>
            <a:endParaRPr lang="en-US"/>
          </a:p>
          <a:p>
            <a:pPr marL="514350" indent="-514350">
              <a:buAutoNum type="arabicPeriod"/>
            </a:pPr>
            <a:endParaRPr lang="en-US"/>
          </a:p>
          <a:p>
            <a:pPr marL="514350" indent="-514350">
              <a:buAutoNum type="arabicPeriod"/>
            </a:pPr>
            <a:endParaRPr lang="en-US"/>
          </a:p>
          <a:p>
            <a:pPr marL="514350" indent="-514350">
              <a:buAutoNum type="arabicPeriod"/>
            </a:pPr>
            <a:endParaRPr lang="en-US"/>
          </a:p>
          <a:p>
            <a:pPr marL="457200" indent="-457200">
              <a:buFontTx/>
              <a:buChar char="-"/>
            </a:pPr>
            <a:endParaRPr lang="en-US"/>
          </a:p>
          <a:p>
            <a:pPr marL="457200" indent="-457200">
              <a:buFontTx/>
              <a:buChar char="-"/>
            </a:pPr>
            <a:endParaRPr lang="en-US"/>
          </a:p>
          <a:p>
            <a:pPr marL="457200" indent="-457200">
              <a:buFontTx/>
              <a:buChar char="-"/>
            </a:pPr>
            <a:endParaRPr lang="en-US"/>
          </a:p>
          <a:p>
            <a:pPr marL="457200" indent="-457200">
              <a:buFontTx/>
              <a:buChar char="-"/>
            </a:pPr>
            <a:endParaRPr lang="en-US"/>
          </a:p>
        </p:txBody>
      </p:sp>
      <p:sp>
        <p:nvSpPr>
          <p:cNvPr id="3" name="Title 2">
            <a:extLst>
              <a:ext uri="{FF2B5EF4-FFF2-40B4-BE49-F238E27FC236}">
                <a16:creationId xmlns:a16="http://schemas.microsoft.com/office/drawing/2014/main" id="{4C1FB2DC-8580-C7CD-0D35-00D56756F3DA}"/>
              </a:ext>
            </a:extLst>
          </p:cNvPr>
          <p:cNvSpPr>
            <a:spLocks noGrp="1"/>
          </p:cNvSpPr>
          <p:nvPr>
            <p:ph type="title"/>
          </p:nvPr>
        </p:nvSpPr>
        <p:spPr/>
        <p:txBody>
          <a:bodyPr/>
          <a:lstStyle/>
          <a:p>
            <a:r>
              <a:rPr lang="en-US"/>
              <a:t>Appendix Table of Contents</a:t>
            </a:r>
          </a:p>
        </p:txBody>
      </p:sp>
      <p:sp>
        <p:nvSpPr>
          <p:cNvPr id="4" name="Slide Number Placeholder 3">
            <a:extLst>
              <a:ext uri="{FF2B5EF4-FFF2-40B4-BE49-F238E27FC236}">
                <a16:creationId xmlns:a16="http://schemas.microsoft.com/office/drawing/2014/main" id="{EE0A151C-5E87-7813-D0FD-083C41EA8E97}"/>
              </a:ext>
            </a:extLst>
          </p:cNvPr>
          <p:cNvSpPr>
            <a:spLocks noGrp="1"/>
          </p:cNvSpPr>
          <p:nvPr>
            <p:ph type="sldNum" sz="quarter" idx="12"/>
          </p:nvPr>
        </p:nvSpPr>
        <p:spPr/>
        <p:txBody>
          <a:bodyPr/>
          <a:lstStyle/>
          <a:p>
            <a:fld id="{ACFD1434-DD14-6240-B526-039C9AE89494}" type="slidenum">
              <a:rPr lang="en-US" smtClean="0"/>
              <a:t>34</a:t>
            </a:fld>
            <a:endParaRPr lang="en-US"/>
          </a:p>
        </p:txBody>
      </p:sp>
      <p:sp>
        <p:nvSpPr>
          <p:cNvPr id="5" name="TextBox 4">
            <a:extLst>
              <a:ext uri="{FF2B5EF4-FFF2-40B4-BE49-F238E27FC236}">
                <a16:creationId xmlns:a16="http://schemas.microsoft.com/office/drawing/2014/main" id="{CC75AD23-393A-7994-B116-442FEEAC219E}"/>
              </a:ext>
            </a:extLst>
          </p:cNvPr>
          <p:cNvSpPr txBox="1"/>
          <p:nvPr/>
        </p:nvSpPr>
        <p:spPr>
          <a:xfrm>
            <a:off x="515815" y="1371600"/>
            <a:ext cx="1134793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AutoNum type="romanUcPeriod"/>
            </a:pPr>
            <a:r>
              <a:rPr lang="en-US" sz="2800">
                <a:latin typeface="Calibri"/>
                <a:cs typeface="Calibri"/>
              </a:rPr>
              <a:t>Project Assumptions and Objectives...................................................25 - 28</a:t>
            </a:r>
            <a:endParaRPr lang="en-US" sz="2800">
              <a:latin typeface="Franklin Gothic Book"/>
              <a:cs typeface="Calibri"/>
            </a:endParaRPr>
          </a:p>
          <a:p>
            <a:pPr marL="342900" indent="-342900">
              <a:lnSpc>
                <a:spcPct val="150000"/>
              </a:lnSpc>
              <a:buAutoNum type="romanUcPeriod"/>
            </a:pPr>
            <a:r>
              <a:rPr lang="en-US" sz="2800">
                <a:latin typeface="Calibri"/>
                <a:cs typeface="Calibri"/>
              </a:rPr>
              <a:t>Data Process........................................................................................29 - 34</a:t>
            </a:r>
            <a:endParaRPr lang="en-US" sz="2800">
              <a:latin typeface="Franklin Gothic Book"/>
              <a:cs typeface="Calibri"/>
            </a:endParaRPr>
          </a:p>
          <a:p>
            <a:pPr marL="342900" indent="-342900">
              <a:lnSpc>
                <a:spcPct val="150000"/>
              </a:lnSpc>
              <a:buAutoNum type="romanUcPeriod"/>
            </a:pPr>
            <a:r>
              <a:rPr lang="en-US" sz="2800">
                <a:latin typeface="Calibri"/>
                <a:cs typeface="Calibri"/>
              </a:rPr>
              <a:t> Data Discovery and Feature Engineering............................................35 - 39</a:t>
            </a:r>
          </a:p>
          <a:p>
            <a:pPr marL="342900" indent="-342900">
              <a:lnSpc>
                <a:spcPct val="150000"/>
              </a:lnSpc>
              <a:buAutoNum type="romanUcPeriod"/>
            </a:pPr>
            <a:r>
              <a:rPr lang="en-US" sz="2800">
                <a:latin typeface="Calibri"/>
                <a:cs typeface="Calibri"/>
              </a:rPr>
              <a:t> Models and Dashboard......................................................................40 - 42</a:t>
            </a:r>
            <a:endParaRPr lang="en-US"/>
          </a:p>
          <a:p>
            <a:pPr marL="342900" indent="-342900">
              <a:buAutoNum type="romanUcPeriod"/>
            </a:pPr>
            <a:endParaRPr lang="en-US" sz="2800">
              <a:latin typeface="Franklin Gothic Book"/>
              <a:cs typeface="Calibri"/>
            </a:endParaRPr>
          </a:p>
        </p:txBody>
      </p:sp>
    </p:spTree>
    <p:extLst>
      <p:ext uri="{BB962C8B-B14F-4D97-AF65-F5344CB8AC3E}">
        <p14:creationId xmlns:p14="http://schemas.microsoft.com/office/powerpoint/2010/main" val="2140361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vert="horz" lIns="0" tIns="0" rIns="0" bIns="0" rtlCol="0" anchor="t">
            <a:noAutofit/>
          </a:bodyPr>
          <a:lstStyle/>
          <a:p>
            <a:r>
              <a:rPr lang="en-US">
                <a:cs typeface="Arial"/>
              </a:rPr>
              <a:t>Project Understanding and Objectives</a:t>
            </a:r>
            <a:endParaRPr lang="en-US"/>
          </a:p>
        </p:txBody>
      </p:sp>
    </p:spTree>
    <p:extLst>
      <p:ext uri="{BB962C8B-B14F-4D97-AF65-F5344CB8AC3E}">
        <p14:creationId xmlns:p14="http://schemas.microsoft.com/office/powerpoint/2010/main" val="2443131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64412-C6B8-8E37-1AA2-C9F3F53E9D99}"/>
              </a:ext>
            </a:extLst>
          </p:cNvPr>
          <p:cNvSpPr>
            <a:spLocks noGrp="1"/>
          </p:cNvSpPr>
          <p:nvPr>
            <p:ph idx="1"/>
          </p:nvPr>
        </p:nvSpPr>
        <p:spPr>
          <a:xfrm>
            <a:off x="441580" y="1389514"/>
            <a:ext cx="11084166" cy="3865529"/>
          </a:xfrm>
        </p:spPr>
        <p:txBody>
          <a:bodyPr vert="horz" lIns="0" tIns="0" rIns="0" bIns="0" rtlCol="0" anchor="t">
            <a:noAutofit/>
          </a:bodyPr>
          <a:lstStyle/>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clicked</a:t>
            </a:r>
            <a:r>
              <a:rPr lang="en-US" sz="2400">
                <a:latin typeface="Calibri"/>
                <a:ea typeface="Calibri"/>
                <a:cs typeface="Calibri"/>
              </a:rPr>
              <a:t> (CLICK = 1), </a:t>
            </a:r>
          </a:p>
          <a:p>
            <a:pPr marL="1376045" indent="-457200">
              <a:buFont typeface="Wingdings" panose="05000000000000000000" pitchFamily="2" charset="2"/>
              <a:buChar char="Ø"/>
            </a:pPr>
            <a:r>
              <a:rPr lang="en-US" sz="2400">
                <a:latin typeface="Calibri"/>
                <a:ea typeface="Calibri"/>
                <a:cs typeface="Calibri"/>
              </a:rPr>
              <a:t>Then a member clicked on either an</a:t>
            </a:r>
          </a:p>
          <a:p>
            <a:pPr marL="2290445" indent="-457200">
              <a:buFont typeface="Courier New" panose="02070309020205020404" pitchFamily="49" charset="0"/>
              <a:buChar char="o"/>
            </a:pPr>
            <a:r>
              <a:rPr lang="en-US" sz="2400">
                <a:latin typeface="Calibri"/>
                <a:ea typeface="Calibri"/>
                <a:cs typeface="Calibri"/>
              </a:rPr>
              <a:t>Offer page or Non-offer page </a:t>
            </a:r>
            <a:endParaRPr lang="en-US" sz="2400">
              <a:latin typeface="Calibri" panose="020F0502020204030204" pitchFamily="34" charset="0"/>
              <a:ea typeface="Calibri"/>
              <a:cs typeface="Calibri" panose="020F0502020204030204" pitchFamily="34" charset="0"/>
            </a:endParaRPr>
          </a:p>
          <a:p>
            <a:pPr marL="2290445" indent="-457200">
              <a:buFont typeface="Courier New" panose="02070309020205020404" pitchFamily="49" charset="0"/>
              <a:buChar char="o"/>
            </a:pPr>
            <a:r>
              <a:rPr lang="en-US" sz="2400">
                <a:latin typeface="Calibri"/>
                <a:ea typeface="Calibri"/>
                <a:cs typeface="Calibri"/>
              </a:rPr>
              <a:t>Unsubscribed</a:t>
            </a:r>
          </a:p>
          <a:p>
            <a:pPr marL="22904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a:latin typeface="Calibri"/>
                <a:ea typeface="Calibri"/>
                <a:cs typeface="Calibri"/>
              </a:rPr>
              <a:t>If an email marketing link was </a:t>
            </a:r>
            <a:r>
              <a:rPr lang="en-US" sz="2400" b="1">
                <a:latin typeface="Calibri"/>
                <a:ea typeface="Calibri"/>
                <a:cs typeface="Calibri"/>
              </a:rPr>
              <a:t>not clicked</a:t>
            </a:r>
            <a:r>
              <a:rPr lang="en-US" sz="2400">
                <a:latin typeface="Calibri"/>
                <a:ea typeface="Calibri"/>
                <a:cs typeface="Calibri"/>
              </a:rPr>
              <a:t> (CLICK = 0), </a:t>
            </a:r>
          </a:p>
          <a:p>
            <a:pPr marL="1376045" indent="-457200">
              <a:buFont typeface="Wingdings" panose="05000000000000000000" pitchFamily="2" charset="2"/>
              <a:buChar char="Ø"/>
            </a:pPr>
            <a:r>
              <a:rPr lang="en-US" sz="2400">
                <a:latin typeface="Calibri"/>
                <a:ea typeface="Calibri"/>
                <a:cs typeface="Calibri"/>
              </a:rPr>
              <a:t>Then the email may have been opened, but no way to confirm</a:t>
            </a:r>
          </a:p>
          <a:p>
            <a:pPr marL="1376045" indent="-457200">
              <a:buFont typeface="Wingdings" panose="05000000000000000000" pitchFamily="2" charset="2"/>
              <a:buChar char="Ø"/>
            </a:pPr>
            <a:endParaRPr lang="en-US" sz="2400">
              <a:latin typeface="Calibri" panose="020F0502020204030204" pitchFamily="34" charset="0"/>
              <a:ea typeface="Calibri"/>
              <a:cs typeface="Calibri" panose="020F0502020204030204" pitchFamily="34" charset="0"/>
            </a:endParaRPr>
          </a:p>
          <a:p>
            <a:pPr marL="457200" indent="-457200">
              <a:buFont typeface="Arial" panose="020B0604020202020204" pitchFamily="34" charset="0"/>
              <a:buChar char="•"/>
            </a:pPr>
            <a:r>
              <a:rPr lang="en-US" sz="2400" b="1">
                <a:latin typeface="Calibri"/>
                <a:ea typeface="Calibri"/>
                <a:cs typeface="Calibri"/>
              </a:rPr>
              <a:t>Cancelled stays</a:t>
            </a:r>
            <a:r>
              <a:rPr lang="en-US" sz="2400">
                <a:latin typeface="Calibri"/>
                <a:ea typeface="Calibri"/>
                <a:cs typeface="Calibri"/>
              </a:rPr>
              <a:t> are not included in the stay history dataset</a:t>
            </a:r>
          </a:p>
          <a:p>
            <a:pPr marL="1376045" indent="-457200">
              <a:buFont typeface="Wingdings" panose="05000000000000000000" pitchFamily="2" charset="2"/>
              <a:buChar char="Ø"/>
            </a:pPr>
            <a:r>
              <a:rPr lang="en-US" sz="2400">
                <a:latin typeface="Calibri"/>
                <a:ea typeface="Calibri"/>
                <a:cs typeface="Calibri"/>
              </a:rPr>
              <a:t>All confirmation dates have a check-in and check-out date</a:t>
            </a:r>
          </a:p>
          <a:p>
            <a:endParaRPr lang="en-US">
              <a:latin typeface="Calibri" panose="020F0502020204030204" pitchFamily="34" charset="0"/>
              <a:ea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2640E342-AEBE-C697-533B-94970547D173}"/>
              </a:ext>
            </a:extLst>
          </p:cNvPr>
          <p:cNvSpPr>
            <a:spLocks noGrp="1"/>
          </p:cNvSpPr>
          <p:nvPr>
            <p:ph type="title"/>
          </p:nvPr>
        </p:nvSpPr>
        <p:spPr/>
        <p:txBody>
          <a:bodyPr/>
          <a:lstStyle/>
          <a:p>
            <a:r>
              <a:rPr lang="en-US">
                <a:latin typeface="Calibri"/>
                <a:cs typeface="Calibri"/>
              </a:rPr>
              <a:t>Understanding of the Data</a:t>
            </a:r>
            <a:endParaRPr lang="en-US"/>
          </a:p>
        </p:txBody>
      </p:sp>
      <p:sp>
        <p:nvSpPr>
          <p:cNvPr id="5" name="Slide Number Placeholder 4">
            <a:extLst>
              <a:ext uri="{FF2B5EF4-FFF2-40B4-BE49-F238E27FC236}">
                <a16:creationId xmlns:a16="http://schemas.microsoft.com/office/drawing/2014/main" id="{16AED59E-7EBE-046C-EC5F-37AAEFE39406}"/>
              </a:ext>
            </a:extLst>
          </p:cNvPr>
          <p:cNvSpPr>
            <a:spLocks noGrp="1"/>
          </p:cNvSpPr>
          <p:nvPr>
            <p:ph type="sldNum" sz="quarter" idx="12"/>
          </p:nvPr>
        </p:nvSpPr>
        <p:spPr/>
        <p:txBody>
          <a:bodyPr/>
          <a:lstStyle/>
          <a:p>
            <a:fld id="{ACFD1434-DD14-6240-B526-039C9AE89494}" type="slidenum">
              <a:rPr lang="en-US" smtClean="0"/>
              <a:t>36</a:t>
            </a:fld>
            <a:endParaRPr lang="en-US"/>
          </a:p>
        </p:txBody>
      </p:sp>
    </p:spTree>
    <p:extLst>
      <p:ext uri="{BB962C8B-B14F-4D97-AF65-F5344CB8AC3E}">
        <p14:creationId xmlns:p14="http://schemas.microsoft.com/office/powerpoint/2010/main" val="4049178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Approach</a:t>
            </a:r>
          </a:p>
        </p:txBody>
      </p:sp>
      <p:sp>
        <p:nvSpPr>
          <p:cNvPr id="2" name="Rectangle 3">
            <a:extLst>
              <a:ext uri="{FF2B5EF4-FFF2-40B4-BE49-F238E27FC236}">
                <a16:creationId xmlns:a16="http://schemas.microsoft.com/office/drawing/2014/main" id="{24451889-FEE1-D352-D768-0B0A9984DF90}"/>
              </a:ext>
            </a:extLst>
          </p:cNvPr>
          <p:cNvSpPr txBox="1">
            <a:spLocks noChangeArrowheads="1"/>
          </p:cNvSpPr>
          <p:nvPr/>
        </p:nvSpPr>
        <p:spPr>
          <a:xfrm>
            <a:off x="337655" y="1408407"/>
            <a:ext cx="11055436" cy="2322686"/>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defRPr/>
            </a:pPr>
            <a:r>
              <a:rPr lang="en-US" sz="2400" b="1">
                <a:latin typeface="Calibri"/>
                <a:ea typeface="Calibri"/>
                <a:cs typeface="Calibri"/>
              </a:rPr>
              <a:t>Goals</a:t>
            </a:r>
            <a:endParaRPr lang="en-US">
              <a:ea typeface="Calibri"/>
              <a:cs typeface="Calibri"/>
            </a:endParaRPr>
          </a:p>
          <a:p>
            <a:pPr marL="800100" lvl="1" indent="-342900" defTabSz="914400">
              <a:lnSpc>
                <a:spcPct val="150000"/>
              </a:lnSpc>
              <a:buFont typeface="Arial"/>
              <a:buChar char="•"/>
              <a:defRPr/>
            </a:pPr>
            <a:r>
              <a:rPr lang="en-US" sz="2000">
                <a:latin typeface="Calibri"/>
                <a:cs typeface="Arial"/>
              </a:rPr>
              <a:t>Build out time frame for training dataset and stay/email history</a:t>
            </a:r>
          </a:p>
          <a:p>
            <a:pPr marL="800100" lvl="1" indent="-342900" defTabSz="914400">
              <a:lnSpc>
                <a:spcPct val="150000"/>
              </a:lnSpc>
              <a:buFont typeface="Arial"/>
              <a:buChar char="•"/>
              <a:defRPr/>
            </a:pPr>
            <a:r>
              <a:rPr lang="en-US" sz="2000">
                <a:latin typeface="Calibri"/>
                <a:cs typeface="Arial"/>
              </a:rPr>
              <a:t>Engineer feature variables for input datasets</a:t>
            </a:r>
          </a:p>
          <a:p>
            <a:pPr marL="800100" lvl="1" indent="-342900" defTabSz="914400">
              <a:lnSpc>
                <a:spcPct val="150000"/>
              </a:lnSpc>
              <a:buFont typeface="Arial"/>
              <a:buChar char="•"/>
              <a:defRPr/>
            </a:pPr>
            <a:r>
              <a:rPr lang="en-US" sz="2000">
                <a:latin typeface="Calibri"/>
                <a:cs typeface="Arial"/>
              </a:rPr>
              <a:t>Assess quality and usefulness of variables</a:t>
            </a:r>
          </a:p>
          <a:p>
            <a:pPr marL="800100" lvl="1" indent="-342900">
              <a:lnSpc>
                <a:spcPct val="150000"/>
              </a:lnSpc>
              <a:buChar char="•"/>
              <a:defRPr/>
            </a:pPr>
            <a:r>
              <a:rPr lang="en-US" sz="2000">
                <a:latin typeface="Calibri"/>
                <a:ea typeface="Calibri"/>
                <a:cs typeface="Calibri"/>
              </a:rPr>
              <a:t>Build classification models for prediction </a:t>
            </a:r>
            <a:endParaRPr lang="en-US" sz="2000">
              <a:latin typeface="Calibri"/>
              <a:ea typeface="Calibri"/>
              <a:cs typeface="Arial"/>
            </a:endParaRPr>
          </a:p>
          <a:p>
            <a:pPr marL="800100" lvl="1" indent="-342900">
              <a:lnSpc>
                <a:spcPct val="150000"/>
              </a:lnSpc>
              <a:buChar char="•"/>
              <a:defRPr/>
            </a:pPr>
            <a:r>
              <a:rPr lang="en-US" sz="2000">
                <a:latin typeface="Calibri"/>
                <a:ea typeface="Calibri"/>
                <a:cs typeface="Calibri"/>
              </a:rPr>
              <a:t>Compare model performances</a:t>
            </a:r>
          </a:p>
          <a:p>
            <a:pPr marL="800100" lvl="1" indent="-342900">
              <a:lnSpc>
                <a:spcPct val="150000"/>
              </a:lnSpc>
              <a:buChar char="•"/>
              <a:defRPr/>
            </a:pPr>
            <a:r>
              <a:rPr lang="en-US" sz="2000">
                <a:latin typeface="Calibri"/>
                <a:ea typeface="Calibri"/>
                <a:cs typeface="Calibri"/>
              </a:rPr>
              <a:t>Recommend best model</a:t>
            </a:r>
          </a:p>
          <a:p>
            <a:pPr marL="114300">
              <a:defRPr/>
            </a:pPr>
            <a:endParaRPr lang="en-US" sz="2400">
              <a:latin typeface="Calibri"/>
              <a:ea typeface="Calibri"/>
              <a:cs typeface="Calibri"/>
            </a:endParaRP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37</a:t>
            </a:fld>
            <a:endParaRPr lang="en-US"/>
          </a:p>
        </p:txBody>
      </p:sp>
    </p:spTree>
    <p:extLst>
      <p:ext uri="{BB962C8B-B14F-4D97-AF65-F5344CB8AC3E}">
        <p14:creationId xmlns:p14="http://schemas.microsoft.com/office/powerpoint/2010/main" val="4202689182"/>
      </p:ext>
    </p:extLst>
  </p:cSld>
  <p:clrMapOvr>
    <a:masterClrMapping/>
  </p:clrMapOvr>
  <p:transition spd="slow"/>
  <p:extLst>
    <p:ext uri="{6950BFC3-D8DA-4A85-94F7-54DA5524770B}">
      <p188:commentRel xmlns:p188="http://schemas.microsoft.com/office/powerpoint/2018/8/main" r:id="rId3"/>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5" name="Rectangle 3"/>
          <p:cNvSpPr>
            <a:spLocks noGrp="1" noChangeArrowheads="1"/>
          </p:cNvSpPr>
          <p:nvPr>
            <p:ph idx="1"/>
          </p:nvPr>
        </p:nvSpPr>
        <p:spPr>
          <a:xfrm>
            <a:off x="407226" y="1340029"/>
            <a:ext cx="11269998" cy="994957"/>
          </a:xfrm>
          <a:noFill/>
        </p:spPr>
        <p:txBody>
          <a:bodyPr vert="horz" lIns="0" tIns="0" rIns="0" bIns="0" rtlCol="0" anchor="t">
            <a:noAutofit/>
          </a:bodyPr>
          <a:lstStyle/>
          <a:p>
            <a:pPr rtl="0"/>
            <a:r>
              <a:rPr lang="en-US" sz="2400" b="1">
                <a:latin typeface="Calibri"/>
                <a:ea typeface="Calibri"/>
                <a:cs typeface="Calibri"/>
              </a:rPr>
              <a:t>General Problem</a:t>
            </a:r>
          </a:p>
          <a:p>
            <a:pPr marL="342900" indent="-342900">
              <a:lnSpc>
                <a:spcPct val="150000"/>
              </a:lnSpc>
              <a:buFont typeface="Arial" panose="020B0604020202020204" pitchFamily="34" charset="0"/>
              <a:buChar char="•"/>
            </a:pPr>
            <a:r>
              <a:rPr lang="en-US" sz="2000">
                <a:latin typeface="Calibri"/>
                <a:ea typeface="Calibri"/>
                <a:cs typeface="Calibri"/>
              </a:rPr>
              <a:t>To accurately predict whether a member will click on a link in an email</a:t>
            </a:r>
          </a:p>
          <a:p>
            <a:pPr rtl="0"/>
            <a:endParaRPr lang="en-US" sz="1600"/>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Problem Overview</a:t>
            </a:r>
          </a:p>
        </p:txBody>
      </p:sp>
      <p:sp>
        <p:nvSpPr>
          <p:cNvPr id="2" name="Slide Number Placeholder 1">
            <a:extLst>
              <a:ext uri="{FF2B5EF4-FFF2-40B4-BE49-F238E27FC236}">
                <a16:creationId xmlns:a16="http://schemas.microsoft.com/office/drawing/2014/main" id="{188974DA-8729-2ACB-2B48-14C8D7FAE142}"/>
              </a:ext>
            </a:extLst>
          </p:cNvPr>
          <p:cNvSpPr>
            <a:spLocks noGrp="1"/>
          </p:cNvSpPr>
          <p:nvPr>
            <p:ph type="sldNum" sz="quarter" idx="12"/>
          </p:nvPr>
        </p:nvSpPr>
        <p:spPr/>
        <p:txBody>
          <a:bodyPr/>
          <a:lstStyle/>
          <a:p>
            <a:fld id="{ACFD1434-DD14-6240-B526-039C9AE89494}" type="slidenum">
              <a:rPr lang="en-US" smtClean="0"/>
              <a:t>38</a:t>
            </a:fld>
            <a:endParaRPr lang="en-US"/>
          </a:p>
        </p:txBody>
      </p:sp>
      <p:sp>
        <p:nvSpPr>
          <p:cNvPr id="3" name="TextBox 2">
            <a:extLst>
              <a:ext uri="{FF2B5EF4-FFF2-40B4-BE49-F238E27FC236}">
                <a16:creationId xmlns:a16="http://schemas.microsoft.com/office/drawing/2014/main" id="{1B9A27E2-A029-19F7-6D4D-67B61CEE8FCE}"/>
              </a:ext>
            </a:extLst>
          </p:cNvPr>
          <p:cNvSpPr txBox="1"/>
          <p:nvPr/>
        </p:nvSpPr>
        <p:spPr>
          <a:xfrm>
            <a:off x="413657" y="2677886"/>
            <a:ext cx="11304814" cy="2123658"/>
          </a:xfrm>
          <a:prstGeom prst="rect">
            <a:avLst/>
          </a:prstGeom>
          <a:noFill/>
        </p:spPr>
        <p:txBody>
          <a:bodyPr wrap="square" rtlCol="0">
            <a:spAutoFit/>
          </a:bodyPr>
          <a:lstStyle/>
          <a:p>
            <a:r>
              <a:rPr lang="en-US" sz="2400" b="1">
                <a:latin typeface="Calibri"/>
                <a:ea typeface="Calibri"/>
                <a:cs typeface="Calibri"/>
              </a:rPr>
              <a:t>Why It Matters</a:t>
            </a:r>
          </a:p>
          <a:p>
            <a:pPr marL="285750" indent="-285750">
              <a:lnSpc>
                <a:spcPct val="150000"/>
              </a:lnSpc>
              <a:buFont typeface="Arial" panose="020B0604020202020204" pitchFamily="34" charset="0"/>
              <a:buChar char="•"/>
            </a:pPr>
            <a:r>
              <a:rPr lang="en-US" sz="2000">
                <a:latin typeface="Calibri"/>
                <a:ea typeface="Calibri"/>
                <a:cs typeface="Calibri"/>
              </a:rPr>
              <a:t>IHG can be better equipped to understand who is more likely to click links in their emails</a:t>
            </a:r>
          </a:p>
          <a:p>
            <a:pPr marL="285750" indent="-285750">
              <a:lnSpc>
                <a:spcPct val="150000"/>
              </a:lnSpc>
              <a:buFont typeface="Arial" panose="020B0604020202020204" pitchFamily="34" charset="0"/>
              <a:buChar char="•"/>
            </a:pPr>
            <a:r>
              <a:rPr lang="en-US" sz="2000">
                <a:latin typeface="Calibri"/>
                <a:cs typeface="Calibri"/>
              </a:rPr>
              <a:t>Our analysis can generate a better understanding of rewards member base that will allow IHG to better select optimal audiences for email campaigns</a:t>
            </a:r>
          </a:p>
          <a:p>
            <a:endParaRPr lang="en-US"/>
          </a:p>
        </p:txBody>
      </p:sp>
    </p:spTree>
    <p:extLst>
      <p:ext uri="{BB962C8B-B14F-4D97-AF65-F5344CB8AC3E}">
        <p14:creationId xmlns:p14="http://schemas.microsoft.com/office/powerpoint/2010/main" val="226520473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vert="horz" lIns="0" tIns="0" rIns="0" bIns="0" rtlCol="0" anchor="t">
            <a:noAutofit/>
          </a:bodyPr>
          <a:lstStyle/>
          <a:p>
            <a:r>
              <a:rPr lang="en-US">
                <a:cs typeface="Arial"/>
              </a:rPr>
              <a:t>Project Understanding and Objectives</a:t>
            </a:r>
            <a:endParaRPr lang="en-US"/>
          </a:p>
        </p:txBody>
      </p:sp>
    </p:spTree>
    <p:extLst>
      <p:ext uri="{BB962C8B-B14F-4D97-AF65-F5344CB8AC3E}">
        <p14:creationId xmlns:p14="http://schemas.microsoft.com/office/powerpoint/2010/main" val="4021739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7555" name="Rectangle 3"/>
          <p:cNvSpPr>
            <a:spLocks noGrp="1" noChangeArrowheads="1"/>
          </p:cNvSpPr>
          <p:nvPr>
            <p:ph idx="1"/>
          </p:nvPr>
        </p:nvSpPr>
        <p:spPr>
          <a:xfrm>
            <a:off x="407226" y="1340030"/>
            <a:ext cx="11269998" cy="1591276"/>
          </a:xfrm>
          <a:noFill/>
        </p:spPr>
        <p:txBody>
          <a:bodyPr vert="horz" lIns="0" tIns="0" rIns="0" bIns="0" rtlCol="0" anchor="t">
            <a:noAutofit/>
          </a:bodyPr>
          <a:lstStyle/>
          <a:p>
            <a:pPr rtl="0"/>
            <a:r>
              <a:rPr lang="en-US" sz="2400" b="1">
                <a:latin typeface="Calibri"/>
                <a:ea typeface="Calibri"/>
                <a:cs typeface="Calibri"/>
              </a:rPr>
              <a:t>General Problem</a:t>
            </a:r>
          </a:p>
          <a:p>
            <a:pPr>
              <a:lnSpc>
                <a:spcPct val="250000"/>
              </a:lnSpc>
            </a:pPr>
            <a:r>
              <a:rPr lang="en-US" sz="2000">
                <a:latin typeface="Calibri"/>
                <a:ea typeface="Calibri"/>
                <a:cs typeface="Calibri"/>
              </a:rPr>
              <a:t>To accurately predict whether a member will click on a link in an email</a:t>
            </a:r>
          </a:p>
          <a:p>
            <a:pPr rtl="0"/>
            <a:endParaRPr lang="en-US" sz="1600"/>
          </a:p>
          <a:p>
            <a:pPr rtl="0"/>
            <a:endParaRPr lang="en-US" sz="1600"/>
          </a:p>
          <a:p>
            <a:r>
              <a:rPr lang="en-US" sz="2400" b="1">
                <a:latin typeface="Calibri"/>
                <a:ea typeface="Calibri"/>
                <a:cs typeface="Calibri"/>
              </a:rPr>
              <a:t>Why It Matters</a:t>
            </a:r>
          </a:p>
          <a:p>
            <a:pPr marL="285750" indent="-285750">
              <a:lnSpc>
                <a:spcPct val="200000"/>
              </a:lnSpc>
              <a:buFont typeface="Arial" panose="020B0604020202020204" pitchFamily="34" charset="0"/>
              <a:buChar char="•"/>
            </a:pPr>
            <a:r>
              <a:rPr lang="en-US" sz="2000">
                <a:latin typeface="Calibri"/>
                <a:ea typeface="Calibri"/>
                <a:cs typeface="Calibri"/>
              </a:rPr>
              <a:t>Better customer targeting</a:t>
            </a:r>
          </a:p>
          <a:p>
            <a:pPr marL="1085850" indent="-457200">
              <a:lnSpc>
                <a:spcPct val="200000"/>
              </a:lnSpc>
              <a:buFont typeface="+mj-lt"/>
              <a:buAutoNum type="arabicPeriod"/>
            </a:pPr>
            <a:r>
              <a:rPr lang="en-US" sz="2000">
                <a:latin typeface="Calibri"/>
                <a:cs typeface="Calibri"/>
              </a:rPr>
              <a:t>Understand which member demographic is more likely to click on an email link</a:t>
            </a:r>
          </a:p>
          <a:p>
            <a:pPr marL="1085850" indent="-457200">
              <a:lnSpc>
                <a:spcPct val="200000"/>
              </a:lnSpc>
              <a:buFont typeface="+mj-lt"/>
              <a:buAutoNum type="arabicPeriod"/>
            </a:pPr>
            <a:r>
              <a:rPr lang="en-US" sz="2000">
                <a:latin typeface="Calibri"/>
                <a:cs typeface="Calibri"/>
              </a:rPr>
              <a:t>Select email recipients by specific member behavior</a:t>
            </a:r>
          </a:p>
        </p:txBody>
      </p:sp>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Problem Overview</a:t>
            </a:r>
          </a:p>
        </p:txBody>
      </p:sp>
      <p:sp>
        <p:nvSpPr>
          <p:cNvPr id="2" name="Slide Number Placeholder 1">
            <a:extLst>
              <a:ext uri="{FF2B5EF4-FFF2-40B4-BE49-F238E27FC236}">
                <a16:creationId xmlns:a16="http://schemas.microsoft.com/office/drawing/2014/main" id="{188974DA-8729-2ACB-2B48-14C8D7FAE142}"/>
              </a:ext>
            </a:extLst>
          </p:cNvPr>
          <p:cNvSpPr>
            <a:spLocks noGrp="1"/>
          </p:cNvSpPr>
          <p:nvPr>
            <p:ph type="sldNum" sz="quarter" idx="12"/>
          </p:nvPr>
        </p:nvSpPr>
        <p:spPr/>
        <p:txBody>
          <a:bodyPr/>
          <a:lstStyle/>
          <a:p>
            <a:fld id="{ACFD1434-DD14-6240-B526-039C9AE89494}" type="slidenum">
              <a:rPr lang="en-US" smtClean="0"/>
              <a:t>4</a:t>
            </a:fld>
            <a:endParaRPr lang="en-US"/>
          </a:p>
        </p:txBody>
      </p:sp>
    </p:spTree>
    <p:extLst>
      <p:ext uri="{BB962C8B-B14F-4D97-AF65-F5344CB8AC3E}">
        <p14:creationId xmlns:p14="http://schemas.microsoft.com/office/powerpoint/2010/main" val="66698845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755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4755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755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7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Merge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40</a:t>
            </a:fld>
            <a:endParaRPr lang="en-US"/>
          </a:p>
        </p:txBody>
      </p:sp>
      <p:sp>
        <p:nvSpPr>
          <p:cNvPr id="2" name="Flowchart: Magnetic Disk 1">
            <a:extLst>
              <a:ext uri="{FF2B5EF4-FFF2-40B4-BE49-F238E27FC236}">
                <a16:creationId xmlns:a16="http://schemas.microsoft.com/office/drawing/2014/main" id="{CE7992FE-944F-531D-9762-F07D1209CCB0}"/>
              </a:ext>
            </a:extLst>
          </p:cNvPr>
          <p:cNvSpPr/>
          <p:nvPr/>
        </p:nvSpPr>
        <p:spPr>
          <a:xfrm>
            <a:off x="321843" y="3323594"/>
            <a:ext cx="1371600" cy="914400"/>
          </a:xfrm>
          <a:prstGeom prst="flowChartMagneticDisk">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Email</a:t>
            </a:r>
          </a:p>
        </p:txBody>
      </p:sp>
      <p:sp>
        <p:nvSpPr>
          <p:cNvPr id="5" name="Flowchart: Magnetic Disk 4">
            <a:extLst>
              <a:ext uri="{FF2B5EF4-FFF2-40B4-BE49-F238E27FC236}">
                <a16:creationId xmlns:a16="http://schemas.microsoft.com/office/drawing/2014/main" id="{408708E8-4A46-5AC8-2703-9756040ADF99}"/>
              </a:ext>
            </a:extLst>
          </p:cNvPr>
          <p:cNvSpPr/>
          <p:nvPr/>
        </p:nvSpPr>
        <p:spPr>
          <a:xfrm>
            <a:off x="321843" y="1428819"/>
            <a:ext cx="1371600" cy="914400"/>
          </a:xfrm>
          <a:prstGeom prst="flowChartMagneticDisk">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Hotel Stay</a:t>
            </a:r>
          </a:p>
        </p:txBody>
      </p:sp>
      <p:sp>
        <p:nvSpPr>
          <p:cNvPr id="6" name="Flowchart: Magnetic Disk 5">
            <a:extLst>
              <a:ext uri="{FF2B5EF4-FFF2-40B4-BE49-F238E27FC236}">
                <a16:creationId xmlns:a16="http://schemas.microsoft.com/office/drawing/2014/main" id="{EFB98DBF-BE3E-534D-66B5-2E00FD46ED64}"/>
              </a:ext>
            </a:extLst>
          </p:cNvPr>
          <p:cNvSpPr/>
          <p:nvPr/>
        </p:nvSpPr>
        <p:spPr>
          <a:xfrm>
            <a:off x="5460205" y="5299076"/>
            <a:ext cx="1371600" cy="914400"/>
          </a:xfrm>
          <a:prstGeom prst="flowChartMagneticDisk">
            <a:avLst/>
          </a:prstGeom>
          <a:solidFill>
            <a:schemeClr val="bg2">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Members</a:t>
            </a:r>
          </a:p>
        </p:txBody>
      </p:sp>
      <p:grpSp>
        <p:nvGrpSpPr>
          <p:cNvPr id="12" name="Group 11">
            <a:extLst>
              <a:ext uri="{FF2B5EF4-FFF2-40B4-BE49-F238E27FC236}">
                <a16:creationId xmlns:a16="http://schemas.microsoft.com/office/drawing/2014/main" id="{39F82FA4-0A2B-A163-853E-9F145B5DC9A2}"/>
              </a:ext>
            </a:extLst>
          </p:cNvPr>
          <p:cNvGrpSpPr/>
          <p:nvPr/>
        </p:nvGrpSpPr>
        <p:grpSpPr>
          <a:xfrm>
            <a:off x="3156080" y="3094994"/>
            <a:ext cx="1371600" cy="1371600"/>
            <a:chOff x="3500846" y="1828799"/>
            <a:chExt cx="1371600" cy="1371600"/>
          </a:xfrm>
        </p:grpSpPr>
        <p:sp>
          <p:nvSpPr>
            <p:cNvPr id="10" name="Flowchart: Decision 9">
              <a:extLst>
                <a:ext uri="{FF2B5EF4-FFF2-40B4-BE49-F238E27FC236}">
                  <a16:creationId xmlns:a16="http://schemas.microsoft.com/office/drawing/2014/main" id="{578D0F55-2CC2-FAB4-5A75-FC5E16C0CBDC}"/>
                </a:ext>
              </a:extLst>
            </p:cNvPr>
            <p:cNvSpPr/>
            <p:nvPr/>
          </p:nvSpPr>
          <p:spPr>
            <a:xfrm>
              <a:off x="3500846" y="1828799"/>
              <a:ext cx="1371600" cy="1371600"/>
            </a:xfrm>
            <a:prstGeom prst="flowChartDecision">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45B7ADB-F57A-9A38-A5AB-A12BBBAECFF6}"/>
                </a:ext>
              </a:extLst>
            </p:cNvPr>
            <p:cNvSpPr txBox="1"/>
            <p:nvPr/>
          </p:nvSpPr>
          <p:spPr>
            <a:xfrm>
              <a:off x="3666312" y="2116519"/>
              <a:ext cx="1067383" cy="830997"/>
            </a:xfrm>
            <a:prstGeom prst="rect">
              <a:avLst/>
            </a:prstGeom>
            <a:noFill/>
          </p:spPr>
          <p:txBody>
            <a:bodyPr wrap="square" rtlCol="0">
              <a:spAutoFit/>
            </a:bodyPr>
            <a:lstStyle/>
            <a:p>
              <a:pPr algn="ctr"/>
              <a:r>
                <a:rPr lang="en-US" sz="1600">
                  <a:latin typeface="Calibri" panose="020F0502020204030204" pitchFamily="34" charset="0"/>
                  <a:cs typeface="Calibri" panose="020F0502020204030204" pitchFamily="34" charset="0"/>
                </a:rPr>
                <a:t>Is 45 days before 1/31/22</a:t>
              </a:r>
            </a:p>
          </p:txBody>
        </p:sp>
      </p:grpSp>
      <p:sp>
        <p:nvSpPr>
          <p:cNvPr id="15" name="TextBox 14">
            <a:extLst>
              <a:ext uri="{FF2B5EF4-FFF2-40B4-BE49-F238E27FC236}">
                <a16:creationId xmlns:a16="http://schemas.microsoft.com/office/drawing/2014/main" id="{B86BFD0C-5D7E-8450-A06D-C31929D85F1B}"/>
              </a:ext>
            </a:extLst>
          </p:cNvPr>
          <p:cNvSpPr txBox="1"/>
          <p:nvPr/>
        </p:nvSpPr>
        <p:spPr>
          <a:xfrm>
            <a:off x="3084687" y="1429868"/>
            <a:ext cx="1504828" cy="923330"/>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Group By Member ID, then List</a:t>
            </a:r>
          </a:p>
        </p:txBody>
      </p:sp>
      <p:cxnSp>
        <p:nvCxnSpPr>
          <p:cNvPr id="17" name="Straight Arrow Connector 16">
            <a:extLst>
              <a:ext uri="{FF2B5EF4-FFF2-40B4-BE49-F238E27FC236}">
                <a16:creationId xmlns:a16="http://schemas.microsoft.com/office/drawing/2014/main" id="{9FC43051-7C75-CAF1-D0BB-B606EACF05A4}"/>
              </a:ext>
            </a:extLst>
          </p:cNvPr>
          <p:cNvCxnSpPr>
            <a:stCxn id="2" idx="4"/>
            <a:endCxn id="10" idx="1"/>
          </p:cNvCxnSpPr>
          <p:nvPr/>
        </p:nvCxnSpPr>
        <p:spPr>
          <a:xfrm>
            <a:off x="1693443" y="3780794"/>
            <a:ext cx="1462637" cy="0"/>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17B71C1-5A00-553B-1FCB-11D69E4B71FC}"/>
              </a:ext>
            </a:extLst>
          </p:cNvPr>
          <p:cNvCxnSpPr>
            <a:cxnSpLocks/>
            <a:stCxn id="10" idx="3"/>
            <a:endCxn id="107" idx="1"/>
          </p:cNvCxnSpPr>
          <p:nvPr/>
        </p:nvCxnSpPr>
        <p:spPr>
          <a:xfrm>
            <a:off x="4527680" y="3780794"/>
            <a:ext cx="952602" cy="14443"/>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F6E24CB-E903-F15E-A781-6D434BE04C97}"/>
              </a:ext>
            </a:extLst>
          </p:cNvPr>
          <p:cNvCxnSpPr>
            <a:cxnSpLocks/>
            <a:stCxn id="5" idx="4"/>
            <a:endCxn id="91" idx="1"/>
          </p:cNvCxnSpPr>
          <p:nvPr/>
        </p:nvCxnSpPr>
        <p:spPr>
          <a:xfrm>
            <a:off x="1693443" y="1886019"/>
            <a:ext cx="1383106" cy="9978"/>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567145F0-CDE6-1230-D187-F3631F302623}"/>
              </a:ext>
            </a:extLst>
          </p:cNvPr>
          <p:cNvCxnSpPr>
            <a:cxnSpLocks/>
            <a:stCxn id="6" idx="1"/>
            <a:endCxn id="107" idx="2"/>
          </p:cNvCxnSpPr>
          <p:nvPr/>
        </p:nvCxnSpPr>
        <p:spPr>
          <a:xfrm flipH="1" flipV="1">
            <a:off x="6141937" y="4103960"/>
            <a:ext cx="4068" cy="1195116"/>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44D9570-B246-FD1F-F791-C3152D3D7A50}"/>
              </a:ext>
            </a:extLst>
          </p:cNvPr>
          <p:cNvCxnSpPr>
            <a:cxnSpLocks/>
            <a:stCxn id="106" idx="3"/>
            <a:endCxn id="55" idx="1"/>
          </p:cNvCxnSpPr>
          <p:nvPr/>
        </p:nvCxnSpPr>
        <p:spPr>
          <a:xfrm>
            <a:off x="6811729" y="3780794"/>
            <a:ext cx="788810" cy="1"/>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B7F9B33A-220F-A3B1-AFA8-AB4738339532}"/>
              </a:ext>
            </a:extLst>
          </p:cNvPr>
          <p:cNvGrpSpPr/>
          <p:nvPr/>
        </p:nvGrpSpPr>
        <p:grpSpPr>
          <a:xfrm>
            <a:off x="5460205" y="1543119"/>
            <a:ext cx="1371600" cy="685800"/>
            <a:chOff x="3524794" y="1302120"/>
            <a:chExt cx="1371600" cy="685800"/>
          </a:xfrm>
        </p:grpSpPr>
        <p:sp>
          <p:nvSpPr>
            <p:cNvPr id="39" name="Flowchart: Data 38">
              <a:extLst>
                <a:ext uri="{FF2B5EF4-FFF2-40B4-BE49-F238E27FC236}">
                  <a16:creationId xmlns:a16="http://schemas.microsoft.com/office/drawing/2014/main" id="{B3C16741-0AD3-DE73-D250-31E30AB6353C}"/>
                </a:ext>
              </a:extLst>
            </p:cNvPr>
            <p:cNvSpPr/>
            <p:nvPr/>
          </p:nvSpPr>
          <p:spPr>
            <a:xfrm>
              <a:off x="3524794" y="1302120"/>
              <a:ext cx="1371600" cy="685800"/>
            </a:xfrm>
            <a:prstGeom prst="flowChartInputOutpu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2B6F8FE-4642-3AED-8F7E-D5237217FD94}"/>
                </a:ext>
              </a:extLst>
            </p:cNvPr>
            <p:cNvSpPr txBox="1"/>
            <p:nvPr/>
          </p:nvSpPr>
          <p:spPr>
            <a:xfrm>
              <a:off x="3766457" y="1321855"/>
              <a:ext cx="888274"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Historic Cohort</a:t>
              </a:r>
            </a:p>
          </p:txBody>
        </p:sp>
      </p:grpSp>
      <p:grpSp>
        <p:nvGrpSpPr>
          <p:cNvPr id="61" name="Group 60">
            <a:extLst>
              <a:ext uri="{FF2B5EF4-FFF2-40B4-BE49-F238E27FC236}">
                <a16:creationId xmlns:a16="http://schemas.microsoft.com/office/drawing/2014/main" id="{2F2B4CBD-79B3-4FC2-D07E-0C70639D1D23}"/>
              </a:ext>
            </a:extLst>
          </p:cNvPr>
          <p:cNvGrpSpPr/>
          <p:nvPr/>
        </p:nvGrpSpPr>
        <p:grpSpPr>
          <a:xfrm>
            <a:off x="7545715" y="3319129"/>
            <a:ext cx="1721967" cy="923330"/>
            <a:chOff x="5298330" y="3315141"/>
            <a:chExt cx="1721967" cy="923330"/>
          </a:xfrm>
        </p:grpSpPr>
        <p:sp>
          <p:nvSpPr>
            <p:cNvPr id="55" name="Rectangle 54">
              <a:extLst>
                <a:ext uri="{FF2B5EF4-FFF2-40B4-BE49-F238E27FC236}">
                  <a16:creationId xmlns:a16="http://schemas.microsoft.com/office/drawing/2014/main" id="{0390C7B0-A098-5C5C-5A52-26C9570C29BD}"/>
                </a:ext>
              </a:extLst>
            </p:cNvPr>
            <p:cNvSpPr/>
            <p:nvPr/>
          </p:nvSpPr>
          <p:spPr>
            <a:xfrm>
              <a:off x="5353154" y="3329476"/>
              <a:ext cx="1614889" cy="894661"/>
            </a:xfrm>
            <a:prstGeom prst="rec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C7240945-0A30-BDA7-C278-61FE91E5141C}"/>
                </a:ext>
              </a:extLst>
            </p:cNvPr>
            <p:cNvSpPr txBox="1"/>
            <p:nvPr/>
          </p:nvSpPr>
          <p:spPr>
            <a:xfrm>
              <a:off x="5298330" y="3315141"/>
              <a:ext cx="1721967" cy="923330"/>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Index Lists Relative to  Email Send Date</a:t>
              </a:r>
            </a:p>
          </p:txBody>
        </p:sp>
      </p:grpSp>
      <p:cxnSp>
        <p:nvCxnSpPr>
          <p:cNvPr id="65" name="Straight Arrow Connector 64">
            <a:extLst>
              <a:ext uri="{FF2B5EF4-FFF2-40B4-BE49-F238E27FC236}">
                <a16:creationId xmlns:a16="http://schemas.microsoft.com/office/drawing/2014/main" id="{9070732C-3D9F-9AE1-B3D3-2D0CACF3253B}"/>
              </a:ext>
            </a:extLst>
          </p:cNvPr>
          <p:cNvCxnSpPr>
            <a:cxnSpLocks/>
            <a:stCxn id="91" idx="3"/>
            <a:endCxn id="39" idx="2"/>
          </p:cNvCxnSpPr>
          <p:nvPr/>
        </p:nvCxnSpPr>
        <p:spPr>
          <a:xfrm flipV="1">
            <a:off x="4607209" y="1886019"/>
            <a:ext cx="990156" cy="9978"/>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119F36AD-BD31-F064-9FF5-1FF34C9A9A6D}"/>
              </a:ext>
            </a:extLst>
          </p:cNvPr>
          <p:cNvCxnSpPr>
            <a:cxnSpLocks/>
            <a:stCxn id="39" idx="4"/>
            <a:endCxn id="107" idx="0"/>
          </p:cNvCxnSpPr>
          <p:nvPr/>
        </p:nvCxnSpPr>
        <p:spPr>
          <a:xfrm flipH="1">
            <a:off x="6141937" y="2228919"/>
            <a:ext cx="4068" cy="1257595"/>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A5A30E8B-440C-DBE1-34DE-0465B11ECEA2}"/>
              </a:ext>
            </a:extLst>
          </p:cNvPr>
          <p:cNvSpPr txBox="1"/>
          <p:nvPr/>
        </p:nvSpPr>
        <p:spPr>
          <a:xfrm>
            <a:off x="4398266" y="3527994"/>
            <a:ext cx="436206" cy="276999"/>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Yes</a:t>
            </a:r>
          </a:p>
        </p:txBody>
      </p:sp>
      <p:sp>
        <p:nvSpPr>
          <p:cNvPr id="91" name="Rectangle 90">
            <a:extLst>
              <a:ext uri="{FF2B5EF4-FFF2-40B4-BE49-F238E27FC236}">
                <a16:creationId xmlns:a16="http://schemas.microsoft.com/office/drawing/2014/main" id="{01251020-F0A5-E296-D809-8FEB7D702AAB}"/>
              </a:ext>
            </a:extLst>
          </p:cNvPr>
          <p:cNvSpPr/>
          <p:nvPr/>
        </p:nvSpPr>
        <p:spPr>
          <a:xfrm>
            <a:off x="3076549" y="1458753"/>
            <a:ext cx="1530660" cy="874487"/>
          </a:xfrm>
          <a:prstGeom prst="rec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Arrow Connector 94">
            <a:extLst>
              <a:ext uri="{FF2B5EF4-FFF2-40B4-BE49-F238E27FC236}">
                <a16:creationId xmlns:a16="http://schemas.microsoft.com/office/drawing/2014/main" id="{47FA8FD3-0C6B-E3A3-ED55-8933CE5A7AA8}"/>
              </a:ext>
            </a:extLst>
          </p:cNvPr>
          <p:cNvCxnSpPr>
            <a:cxnSpLocks/>
            <a:stCxn id="10" idx="0"/>
            <a:endCxn id="91" idx="2"/>
          </p:cNvCxnSpPr>
          <p:nvPr/>
        </p:nvCxnSpPr>
        <p:spPr>
          <a:xfrm flipH="1" flipV="1">
            <a:off x="3841879" y="2333240"/>
            <a:ext cx="1" cy="761754"/>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2" name="TextBox 101">
            <a:extLst>
              <a:ext uri="{FF2B5EF4-FFF2-40B4-BE49-F238E27FC236}">
                <a16:creationId xmlns:a16="http://schemas.microsoft.com/office/drawing/2014/main" id="{2BD93F4D-9F58-04EE-3BB6-EF08A6FF97DA}"/>
              </a:ext>
            </a:extLst>
          </p:cNvPr>
          <p:cNvSpPr txBox="1"/>
          <p:nvPr/>
        </p:nvSpPr>
        <p:spPr>
          <a:xfrm>
            <a:off x="3750014" y="2820005"/>
            <a:ext cx="436206" cy="276999"/>
          </a:xfrm>
          <a:prstGeom prst="rect">
            <a:avLst/>
          </a:prstGeom>
          <a:noFill/>
        </p:spPr>
        <p:txBody>
          <a:bodyPr wrap="square" rtlCol="0">
            <a:spAutoFit/>
          </a:bodyPr>
          <a:lstStyle/>
          <a:p>
            <a:pPr algn="ctr"/>
            <a:r>
              <a:rPr lang="en-US" sz="1200">
                <a:latin typeface="Calibri" panose="020F0502020204030204" pitchFamily="34" charset="0"/>
                <a:cs typeface="Calibri" panose="020F0502020204030204" pitchFamily="34" charset="0"/>
              </a:rPr>
              <a:t>No</a:t>
            </a:r>
          </a:p>
        </p:txBody>
      </p:sp>
      <p:grpSp>
        <p:nvGrpSpPr>
          <p:cNvPr id="103" name="Group 102">
            <a:extLst>
              <a:ext uri="{FF2B5EF4-FFF2-40B4-BE49-F238E27FC236}">
                <a16:creationId xmlns:a16="http://schemas.microsoft.com/office/drawing/2014/main" id="{6EC4C7C0-3D62-C423-B077-C50A242FBEA1}"/>
              </a:ext>
            </a:extLst>
          </p:cNvPr>
          <p:cNvGrpSpPr/>
          <p:nvPr/>
        </p:nvGrpSpPr>
        <p:grpSpPr>
          <a:xfrm>
            <a:off x="9823248" y="3437894"/>
            <a:ext cx="1371600" cy="685800"/>
            <a:chOff x="3524794" y="1302120"/>
            <a:chExt cx="1371600" cy="685800"/>
          </a:xfrm>
        </p:grpSpPr>
        <p:sp>
          <p:nvSpPr>
            <p:cNvPr id="104" name="Flowchart: Data 103">
              <a:extLst>
                <a:ext uri="{FF2B5EF4-FFF2-40B4-BE49-F238E27FC236}">
                  <a16:creationId xmlns:a16="http://schemas.microsoft.com/office/drawing/2014/main" id="{64E905D1-1FF0-2872-53A1-DAABB954A571}"/>
                </a:ext>
              </a:extLst>
            </p:cNvPr>
            <p:cNvSpPr/>
            <p:nvPr/>
          </p:nvSpPr>
          <p:spPr>
            <a:xfrm>
              <a:off x="3524794" y="1302120"/>
              <a:ext cx="1371600" cy="685800"/>
            </a:xfrm>
            <a:prstGeom prst="flowChartInputOutpu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F58093DB-391C-9C25-26AA-3C3D8BE594A4}"/>
                </a:ext>
              </a:extLst>
            </p:cNvPr>
            <p:cNvSpPr txBox="1"/>
            <p:nvPr/>
          </p:nvSpPr>
          <p:spPr>
            <a:xfrm>
              <a:off x="3766457" y="1321855"/>
              <a:ext cx="888274"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Model Cohort</a:t>
              </a:r>
            </a:p>
          </p:txBody>
        </p:sp>
      </p:grpSp>
      <p:grpSp>
        <p:nvGrpSpPr>
          <p:cNvPr id="108" name="Group 107">
            <a:extLst>
              <a:ext uri="{FF2B5EF4-FFF2-40B4-BE49-F238E27FC236}">
                <a16:creationId xmlns:a16="http://schemas.microsoft.com/office/drawing/2014/main" id="{9B2CAF14-46BB-826E-AF4A-669775B564E8}"/>
              </a:ext>
            </a:extLst>
          </p:cNvPr>
          <p:cNvGrpSpPr/>
          <p:nvPr/>
        </p:nvGrpSpPr>
        <p:grpSpPr>
          <a:xfrm>
            <a:off x="5480282" y="3457628"/>
            <a:ext cx="1331447" cy="646332"/>
            <a:chOff x="5346924" y="3297653"/>
            <a:chExt cx="1331447" cy="646332"/>
          </a:xfrm>
        </p:grpSpPr>
        <p:sp>
          <p:nvSpPr>
            <p:cNvPr id="106" name="TextBox 105">
              <a:extLst>
                <a:ext uri="{FF2B5EF4-FFF2-40B4-BE49-F238E27FC236}">
                  <a16:creationId xmlns:a16="http://schemas.microsoft.com/office/drawing/2014/main" id="{5DA5EC12-B6D3-925A-FE46-E5D8228FBE03}"/>
                </a:ext>
              </a:extLst>
            </p:cNvPr>
            <p:cNvSpPr txBox="1"/>
            <p:nvPr/>
          </p:nvSpPr>
          <p:spPr>
            <a:xfrm>
              <a:off x="5355062" y="3297653"/>
              <a:ext cx="1323309" cy="646331"/>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Join by Member ID</a:t>
              </a:r>
            </a:p>
          </p:txBody>
        </p:sp>
        <p:sp>
          <p:nvSpPr>
            <p:cNvPr id="107" name="Rectangle 106">
              <a:extLst>
                <a:ext uri="{FF2B5EF4-FFF2-40B4-BE49-F238E27FC236}">
                  <a16:creationId xmlns:a16="http://schemas.microsoft.com/office/drawing/2014/main" id="{8D380247-4C42-1CE5-E3B5-F6E00C7BE277}"/>
                </a:ext>
              </a:extLst>
            </p:cNvPr>
            <p:cNvSpPr/>
            <p:nvPr/>
          </p:nvSpPr>
          <p:spPr>
            <a:xfrm>
              <a:off x="5346924" y="3326539"/>
              <a:ext cx="1323309" cy="617446"/>
            </a:xfrm>
            <a:prstGeom prst="rec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3" name="Straight Arrow Connector 112">
            <a:extLst>
              <a:ext uri="{FF2B5EF4-FFF2-40B4-BE49-F238E27FC236}">
                <a16:creationId xmlns:a16="http://schemas.microsoft.com/office/drawing/2014/main" id="{8C8B2229-CB1A-5570-D826-5CCAC24F65F2}"/>
              </a:ext>
            </a:extLst>
          </p:cNvPr>
          <p:cNvCxnSpPr>
            <a:cxnSpLocks/>
            <a:stCxn id="55" idx="3"/>
            <a:endCxn id="104" idx="2"/>
          </p:cNvCxnSpPr>
          <p:nvPr/>
        </p:nvCxnSpPr>
        <p:spPr>
          <a:xfrm flipV="1">
            <a:off x="9215428" y="3780794"/>
            <a:ext cx="744980" cy="1"/>
          </a:xfrm>
          <a:prstGeom prst="straightConnector1">
            <a:avLst/>
          </a:prstGeom>
          <a:ln>
            <a:solidFill>
              <a:schemeClr val="tx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143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0-#ppt_w/2"/>
                                          </p:val>
                                        </p:tav>
                                        <p:tav tm="100000">
                                          <p:val>
                                            <p:strVal val="#ppt_x"/>
                                          </p:val>
                                        </p:tav>
                                      </p:tavLst>
                                    </p:anim>
                                    <p:anim calcmode="lin" valueType="num">
                                      <p:cBhvr additive="base">
                                        <p:cTn id="19" dur="500" fill="hold"/>
                                        <p:tgtEl>
                                          <p:spTgt spid="26"/>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anim calcmode="lin" valueType="num">
                                      <p:cBhvr additive="base">
                                        <p:cTn id="26" dur="500" fill="hold"/>
                                        <p:tgtEl>
                                          <p:spTgt spid="91"/>
                                        </p:tgtEl>
                                        <p:attrNameLst>
                                          <p:attrName>ppt_x</p:attrName>
                                        </p:attrNameLst>
                                      </p:cBhvr>
                                      <p:tavLst>
                                        <p:tav tm="0">
                                          <p:val>
                                            <p:strVal val="0-#ppt_w/2"/>
                                          </p:val>
                                        </p:tav>
                                        <p:tav tm="100000">
                                          <p:val>
                                            <p:strVal val="#ppt_x"/>
                                          </p:val>
                                        </p:tav>
                                      </p:tavLst>
                                    </p:anim>
                                    <p:anim calcmode="lin" valueType="num">
                                      <p:cBhvr additive="base">
                                        <p:cTn id="2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2"/>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5"/>
                                        </p:tgtEl>
                                        <p:attrNameLst>
                                          <p:attrName>style.visibility</p:attrName>
                                        </p:attrNameLst>
                                      </p:cBhvr>
                                      <p:to>
                                        <p:strVal val="visible"/>
                                      </p:to>
                                    </p:set>
                                  </p:childTnLst>
                                </p:cTn>
                              </p:par>
                              <p:par>
                                <p:cTn id="44" presetID="2" presetClass="entr" presetSubtype="8" fill="hold" nodeType="withEffect">
                                  <p:stCondLst>
                                    <p:cond delay="250"/>
                                  </p:stCondLst>
                                  <p:childTnLst>
                                    <p:set>
                                      <p:cBhvr>
                                        <p:cTn id="45" dur="1" fill="hold">
                                          <p:stCondLst>
                                            <p:cond delay="0"/>
                                          </p:stCondLst>
                                        </p:cTn>
                                        <p:tgtEl>
                                          <p:spTgt spid="65"/>
                                        </p:tgtEl>
                                        <p:attrNameLst>
                                          <p:attrName>style.visibility</p:attrName>
                                        </p:attrNameLst>
                                      </p:cBhvr>
                                      <p:to>
                                        <p:strVal val="visible"/>
                                      </p:to>
                                    </p:set>
                                    <p:anim calcmode="lin" valueType="num">
                                      <p:cBhvr additive="base">
                                        <p:cTn id="46" dur="500" fill="hold"/>
                                        <p:tgtEl>
                                          <p:spTgt spid="65"/>
                                        </p:tgtEl>
                                        <p:attrNameLst>
                                          <p:attrName>ppt_x</p:attrName>
                                        </p:attrNameLst>
                                      </p:cBhvr>
                                      <p:tavLst>
                                        <p:tav tm="0">
                                          <p:val>
                                            <p:strVal val="0-#ppt_w/2"/>
                                          </p:val>
                                        </p:tav>
                                        <p:tav tm="100000">
                                          <p:val>
                                            <p:strVal val="#ppt_x"/>
                                          </p:val>
                                        </p:tav>
                                      </p:tavLst>
                                    </p:anim>
                                    <p:anim calcmode="lin" valueType="num">
                                      <p:cBhvr additive="base">
                                        <p:cTn id="47" dur="500" fill="hold"/>
                                        <p:tgtEl>
                                          <p:spTgt spid="65"/>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250"/>
                                  </p:stCondLst>
                                  <p:childTnLst>
                                    <p:set>
                                      <p:cBhvr>
                                        <p:cTn id="49" dur="1" fill="hold">
                                          <p:stCondLst>
                                            <p:cond delay="0"/>
                                          </p:stCondLst>
                                        </p:cTn>
                                        <p:tgtEl>
                                          <p:spTgt spid="38"/>
                                        </p:tgtEl>
                                        <p:attrNameLst>
                                          <p:attrName>style.visibility</p:attrName>
                                        </p:attrNameLst>
                                      </p:cBhvr>
                                      <p:to>
                                        <p:strVal val="visible"/>
                                      </p:to>
                                    </p:set>
                                    <p:anim calcmode="lin" valueType="num">
                                      <p:cBhvr additive="base">
                                        <p:cTn id="50" dur="500" fill="hold"/>
                                        <p:tgtEl>
                                          <p:spTgt spid="38"/>
                                        </p:tgtEl>
                                        <p:attrNameLst>
                                          <p:attrName>ppt_x</p:attrName>
                                        </p:attrNameLst>
                                      </p:cBhvr>
                                      <p:tavLst>
                                        <p:tav tm="0">
                                          <p:val>
                                            <p:strVal val="0-#ppt_w/2"/>
                                          </p:val>
                                        </p:tav>
                                        <p:tav tm="100000">
                                          <p:val>
                                            <p:strVal val="#ppt_x"/>
                                          </p:val>
                                        </p:tav>
                                      </p:tavLst>
                                    </p:anim>
                                    <p:anim calcmode="lin" valueType="num">
                                      <p:cBhvr additive="base">
                                        <p:cTn id="5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8"/>
                                        </p:tgtEl>
                                        <p:attrNameLst>
                                          <p:attrName>style.visibility</p:attrName>
                                        </p:attrNameLst>
                                      </p:cBhvr>
                                      <p:to>
                                        <p:strVal val="visible"/>
                                      </p:to>
                                    </p:set>
                                    <p:animEffect transition="in" filter="fade">
                                      <p:cBhvr>
                                        <p:cTn id="56" dur="500"/>
                                        <p:tgtEl>
                                          <p:spTgt spid="10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500"/>
                                        <p:tgtEl>
                                          <p:spTgt spid="77"/>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500"/>
                                        <p:tgtEl>
                                          <p:spTgt spid="73"/>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13"/>
                                        </p:tgtEl>
                                        <p:attrNameLst>
                                          <p:attrName>style.visibility</p:attrName>
                                        </p:attrNameLst>
                                      </p:cBhvr>
                                      <p:to>
                                        <p:strVal val="visible"/>
                                      </p:to>
                                    </p:set>
                                    <p:animEffect transition="in" filter="fade">
                                      <p:cBhvr>
                                        <p:cTn id="81" dur="500"/>
                                        <p:tgtEl>
                                          <p:spTgt spid="113"/>
                                        </p:tgtEl>
                                      </p:cBhvr>
                                    </p:animEffect>
                                  </p:childTnLst>
                                </p:cTn>
                              </p:par>
                              <p:par>
                                <p:cTn id="82" presetID="10" presetClass="entr" presetSubtype="0" fill="hold" nodeType="with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fade">
                                      <p:cBhvr>
                                        <p:cTn id="8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15" grpId="0"/>
      <p:bldP spid="77" grpId="0"/>
      <p:bldP spid="91" grpId="0" animBg="1"/>
      <p:bldP spid="10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Merge Example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41</a:t>
            </a:fld>
            <a:endParaRPr lang="en-US"/>
          </a:p>
        </p:txBody>
      </p:sp>
      <p:pic>
        <p:nvPicPr>
          <p:cNvPr id="2" name="Picture 1" descr="Table&#10;&#10;Description automatically generated">
            <a:extLst>
              <a:ext uri="{FF2B5EF4-FFF2-40B4-BE49-F238E27FC236}">
                <a16:creationId xmlns:a16="http://schemas.microsoft.com/office/drawing/2014/main" id="{BCB0DD06-3014-335E-DEE4-E99C29A33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0100" y="1176790"/>
            <a:ext cx="5954425" cy="1823629"/>
          </a:xfrm>
          <a:prstGeom prst="rect">
            <a:avLst/>
          </a:prstGeom>
        </p:spPr>
      </p:pic>
      <p:pic>
        <p:nvPicPr>
          <p:cNvPr id="5" name="Picture 4" descr="Table&#10;&#10;Description automatically generated">
            <a:extLst>
              <a:ext uri="{FF2B5EF4-FFF2-40B4-BE49-F238E27FC236}">
                <a16:creationId xmlns:a16="http://schemas.microsoft.com/office/drawing/2014/main" id="{0F0167B4-8A1F-0AA4-BDC5-F3B7714C9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0100" y="4204503"/>
            <a:ext cx="5954425" cy="1704174"/>
          </a:xfrm>
          <a:prstGeom prst="rect">
            <a:avLst/>
          </a:prstGeom>
        </p:spPr>
      </p:pic>
      <p:sp>
        <p:nvSpPr>
          <p:cNvPr id="7" name="TextBox 6">
            <a:extLst>
              <a:ext uri="{FF2B5EF4-FFF2-40B4-BE49-F238E27FC236}">
                <a16:creationId xmlns:a16="http://schemas.microsoft.com/office/drawing/2014/main" id="{E8A1060B-629B-89B7-0D8F-2EFCEB3F0A87}"/>
              </a:ext>
            </a:extLst>
          </p:cNvPr>
          <p:cNvSpPr txBox="1"/>
          <p:nvPr/>
        </p:nvSpPr>
        <p:spPr>
          <a:xfrm>
            <a:off x="328000" y="1903938"/>
            <a:ext cx="3732100"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Slice of a Member’s History</a:t>
            </a:r>
          </a:p>
        </p:txBody>
      </p:sp>
      <p:sp>
        <p:nvSpPr>
          <p:cNvPr id="9" name="TextBox 8">
            <a:extLst>
              <a:ext uri="{FF2B5EF4-FFF2-40B4-BE49-F238E27FC236}">
                <a16:creationId xmlns:a16="http://schemas.microsoft.com/office/drawing/2014/main" id="{D1FC2E2C-1FB3-A33D-ADEB-D82A25FCA5AF}"/>
              </a:ext>
            </a:extLst>
          </p:cNvPr>
          <p:cNvSpPr txBox="1"/>
          <p:nvPr/>
        </p:nvSpPr>
        <p:spPr>
          <a:xfrm>
            <a:off x="328001" y="4871924"/>
            <a:ext cx="3732100" cy="369332"/>
          </a:xfrm>
          <a:prstGeom prst="rect">
            <a:avLst/>
          </a:prstGeom>
          <a:noFill/>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Grouped by Member ID</a:t>
            </a:r>
          </a:p>
        </p:txBody>
      </p:sp>
      <p:sp>
        <p:nvSpPr>
          <p:cNvPr id="11" name="Arrow: Down 10">
            <a:extLst>
              <a:ext uri="{FF2B5EF4-FFF2-40B4-BE49-F238E27FC236}">
                <a16:creationId xmlns:a16="http://schemas.microsoft.com/office/drawing/2014/main" id="{37C58060-5517-7294-AF4C-A7D7D830A9F3}"/>
              </a:ext>
            </a:extLst>
          </p:cNvPr>
          <p:cNvSpPr/>
          <p:nvPr/>
        </p:nvSpPr>
        <p:spPr>
          <a:xfrm>
            <a:off x="6628009" y="3050335"/>
            <a:ext cx="818606" cy="1104252"/>
          </a:xfrm>
          <a:prstGeom prst="down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1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Merge Example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42</a:t>
            </a:fld>
            <a:endParaRPr lang="en-US"/>
          </a:p>
        </p:txBody>
      </p:sp>
      <p:sp>
        <p:nvSpPr>
          <p:cNvPr id="7" name="TextBox 6">
            <a:extLst>
              <a:ext uri="{FF2B5EF4-FFF2-40B4-BE49-F238E27FC236}">
                <a16:creationId xmlns:a16="http://schemas.microsoft.com/office/drawing/2014/main" id="{E8A1060B-629B-89B7-0D8F-2EFCEB3F0A87}"/>
              </a:ext>
            </a:extLst>
          </p:cNvPr>
          <p:cNvSpPr txBox="1"/>
          <p:nvPr/>
        </p:nvSpPr>
        <p:spPr>
          <a:xfrm>
            <a:off x="328000" y="1085593"/>
            <a:ext cx="115069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Join Lists Back into Model Cohort</a:t>
            </a:r>
          </a:p>
        </p:txBody>
      </p:sp>
      <p:pic>
        <p:nvPicPr>
          <p:cNvPr id="6" name="Picture 5" descr="Calendar, scatter chart&#10;&#10;Description automatically generated">
            <a:extLst>
              <a:ext uri="{FF2B5EF4-FFF2-40B4-BE49-F238E27FC236}">
                <a16:creationId xmlns:a16="http://schemas.microsoft.com/office/drawing/2014/main" id="{DCF21D99-E925-93B2-5792-987CE9D34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737" y="1437507"/>
            <a:ext cx="11608525" cy="1816033"/>
          </a:xfrm>
          <a:prstGeom prst="rect">
            <a:avLst/>
          </a:prstGeom>
        </p:spPr>
      </p:pic>
      <p:pic>
        <p:nvPicPr>
          <p:cNvPr id="10" name="Picture 9" descr="Table&#10;&#10;Description automatically generated">
            <a:extLst>
              <a:ext uri="{FF2B5EF4-FFF2-40B4-BE49-F238E27FC236}">
                <a16:creationId xmlns:a16="http://schemas.microsoft.com/office/drawing/2014/main" id="{4F469165-B11D-D601-4F38-B6A4249317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620" y="4241074"/>
            <a:ext cx="1655553" cy="1994740"/>
          </a:xfrm>
          <a:prstGeom prst="rect">
            <a:avLst/>
          </a:prstGeom>
        </p:spPr>
      </p:pic>
      <p:sp>
        <p:nvSpPr>
          <p:cNvPr id="11" name="Arrow: Down 10">
            <a:extLst>
              <a:ext uri="{FF2B5EF4-FFF2-40B4-BE49-F238E27FC236}">
                <a16:creationId xmlns:a16="http://schemas.microsoft.com/office/drawing/2014/main" id="{F224D57F-864D-DA9E-2DA6-E77FF3B296C5}"/>
              </a:ext>
            </a:extLst>
          </p:cNvPr>
          <p:cNvSpPr/>
          <p:nvPr/>
        </p:nvSpPr>
        <p:spPr>
          <a:xfrm rot="16200000">
            <a:off x="5533887" y="4701361"/>
            <a:ext cx="818606" cy="1104252"/>
          </a:xfrm>
          <a:prstGeom prst="down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0C8EE85-BB1A-EFDF-B375-79A873D92E6E}"/>
              </a:ext>
            </a:extLst>
          </p:cNvPr>
          <p:cNvSpPr/>
          <p:nvPr/>
        </p:nvSpPr>
        <p:spPr>
          <a:xfrm>
            <a:off x="3827180" y="3284679"/>
            <a:ext cx="588067" cy="909157"/>
          </a:xfrm>
          <a:prstGeom prst="downArrow">
            <a:avLst/>
          </a:prstGeom>
          <a:solidFill>
            <a:schemeClr val="bg2">
              <a:lumMod val="75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le&#10;&#10;Description automatically generated">
            <a:extLst>
              <a:ext uri="{FF2B5EF4-FFF2-40B4-BE49-F238E27FC236}">
                <a16:creationId xmlns:a16="http://schemas.microsoft.com/office/drawing/2014/main" id="{828BDB02-F507-4B8C-1063-E0858EAFD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9207" y="4193836"/>
            <a:ext cx="1111573" cy="1994740"/>
          </a:xfrm>
          <a:prstGeom prst="rect">
            <a:avLst/>
          </a:prstGeom>
        </p:spPr>
      </p:pic>
    </p:spTree>
    <p:extLst>
      <p:ext uri="{BB962C8B-B14F-4D97-AF65-F5344CB8AC3E}">
        <p14:creationId xmlns:p14="http://schemas.microsoft.com/office/powerpoint/2010/main" val="240084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Merge Example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43</a:t>
            </a:fld>
            <a:endParaRPr lang="en-US"/>
          </a:p>
        </p:txBody>
      </p:sp>
      <p:sp>
        <p:nvSpPr>
          <p:cNvPr id="7" name="TextBox 6">
            <a:extLst>
              <a:ext uri="{FF2B5EF4-FFF2-40B4-BE49-F238E27FC236}">
                <a16:creationId xmlns:a16="http://schemas.microsoft.com/office/drawing/2014/main" id="{E8A1060B-629B-89B7-0D8F-2EFCEB3F0A87}"/>
              </a:ext>
            </a:extLst>
          </p:cNvPr>
          <p:cNvSpPr txBox="1"/>
          <p:nvPr/>
        </p:nvSpPr>
        <p:spPr>
          <a:xfrm>
            <a:off x="328000" y="2261256"/>
            <a:ext cx="115069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Full Index List</a:t>
            </a:r>
          </a:p>
        </p:txBody>
      </p:sp>
      <p:pic>
        <p:nvPicPr>
          <p:cNvPr id="8" name="Picture 7" descr="Table&#10;&#10;Description automatically generated">
            <a:extLst>
              <a:ext uri="{FF2B5EF4-FFF2-40B4-BE49-F238E27FC236}">
                <a16:creationId xmlns:a16="http://schemas.microsoft.com/office/drawing/2014/main" id="{5A9E8489-7DDF-5637-A028-B7A5129EB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217" y="2698840"/>
            <a:ext cx="9991725" cy="2609850"/>
          </a:xfrm>
          <a:prstGeom prst="rect">
            <a:avLst/>
          </a:prstGeom>
        </p:spPr>
      </p:pic>
    </p:spTree>
    <p:extLst>
      <p:ext uri="{BB962C8B-B14F-4D97-AF65-F5344CB8AC3E}">
        <p14:creationId xmlns:p14="http://schemas.microsoft.com/office/powerpoint/2010/main" val="3203261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Merge Example</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44</a:t>
            </a:fld>
            <a:endParaRPr lang="en-US"/>
          </a:p>
        </p:txBody>
      </p:sp>
      <p:sp>
        <p:nvSpPr>
          <p:cNvPr id="7" name="TextBox 6">
            <a:extLst>
              <a:ext uri="{FF2B5EF4-FFF2-40B4-BE49-F238E27FC236}">
                <a16:creationId xmlns:a16="http://schemas.microsoft.com/office/drawing/2014/main" id="{E8A1060B-629B-89B7-0D8F-2EFCEB3F0A87}"/>
              </a:ext>
            </a:extLst>
          </p:cNvPr>
          <p:cNvSpPr txBox="1"/>
          <p:nvPr/>
        </p:nvSpPr>
        <p:spPr>
          <a:xfrm>
            <a:off x="328000" y="2261256"/>
            <a:ext cx="115069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Index List After Removal</a:t>
            </a:r>
          </a:p>
        </p:txBody>
      </p:sp>
      <p:pic>
        <p:nvPicPr>
          <p:cNvPr id="5" name="Picture 4" descr="Table&#10;&#10;Description automatically generated">
            <a:extLst>
              <a:ext uri="{FF2B5EF4-FFF2-40B4-BE49-F238E27FC236}">
                <a16:creationId xmlns:a16="http://schemas.microsoft.com/office/drawing/2014/main" id="{760C8F64-9005-4F86-BCE4-854F880D0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2654180"/>
            <a:ext cx="9982200" cy="2571750"/>
          </a:xfrm>
          <a:prstGeom prst="rect">
            <a:avLst/>
          </a:prstGeom>
        </p:spPr>
      </p:pic>
    </p:spTree>
    <p:extLst>
      <p:ext uri="{BB962C8B-B14F-4D97-AF65-F5344CB8AC3E}">
        <p14:creationId xmlns:p14="http://schemas.microsoft.com/office/powerpoint/2010/main" val="2923273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vert="horz" lIns="0" tIns="0" rIns="0" bIns="0" rtlCol="0" anchor="t">
            <a:noAutofit/>
          </a:bodyPr>
          <a:lstStyle/>
          <a:p>
            <a:r>
              <a:rPr lang="en-US">
                <a:cs typeface="Arial"/>
              </a:rPr>
              <a:t>Data Discovery and Feature Engineering</a:t>
            </a:r>
            <a:endParaRPr lang="en-US"/>
          </a:p>
        </p:txBody>
      </p:sp>
    </p:spTree>
    <p:extLst>
      <p:ext uri="{BB962C8B-B14F-4D97-AF65-F5344CB8AC3E}">
        <p14:creationId xmlns:p14="http://schemas.microsoft.com/office/powerpoint/2010/main" val="103365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Percent of Rows Missing a Value by Variable</a:t>
            </a:r>
            <a:endParaRPr lang="en-US"/>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46</a:t>
            </a:fld>
            <a:endParaRPr lang="en-US"/>
          </a:p>
        </p:txBody>
      </p:sp>
      <p:pic>
        <p:nvPicPr>
          <p:cNvPr id="13" name="Picture 12" descr="Chart, bar chart&#10;&#10;Description automatically generated">
            <a:extLst>
              <a:ext uri="{FF2B5EF4-FFF2-40B4-BE49-F238E27FC236}">
                <a16:creationId xmlns:a16="http://schemas.microsoft.com/office/drawing/2014/main" id="{47012D22-D7FE-3648-0D7A-AA7A2BC47117}"/>
              </a:ext>
            </a:extLst>
          </p:cNvPr>
          <p:cNvPicPr>
            <a:picLocks noChangeAspect="1"/>
          </p:cNvPicPr>
          <p:nvPr/>
        </p:nvPicPr>
        <p:blipFill rotWithShape="1">
          <a:blip r:embed="rId2">
            <a:extLst>
              <a:ext uri="{28A0092B-C50C-407E-A947-70E740481C1C}">
                <a14:useLocalDpi xmlns:a14="http://schemas.microsoft.com/office/drawing/2010/main" val="0"/>
              </a:ext>
            </a:extLst>
          </a:blip>
          <a:srcRect l="2597" t="7041" r="8024" b="4269"/>
          <a:stretch/>
        </p:blipFill>
        <p:spPr>
          <a:xfrm>
            <a:off x="2695255" y="1121215"/>
            <a:ext cx="6801491" cy="5129278"/>
          </a:xfrm>
          <a:prstGeom prst="rect">
            <a:avLst/>
          </a:prstGeom>
        </p:spPr>
      </p:pic>
    </p:spTree>
    <p:extLst>
      <p:ext uri="{BB962C8B-B14F-4D97-AF65-F5344CB8AC3E}">
        <p14:creationId xmlns:p14="http://schemas.microsoft.com/office/powerpoint/2010/main" val="31895792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36C07-8CAE-B167-3078-8FB887344E4A}"/>
              </a:ext>
            </a:extLst>
          </p:cNvPr>
          <p:cNvSpPr>
            <a:spLocks noGrp="1"/>
          </p:cNvSpPr>
          <p:nvPr>
            <p:ph type="title"/>
          </p:nvPr>
        </p:nvSpPr>
        <p:spPr/>
        <p:txBody>
          <a:bodyPr/>
          <a:lstStyle/>
          <a:p>
            <a:r>
              <a:rPr lang="en-US"/>
              <a:t>Inferences from Visuals</a:t>
            </a:r>
          </a:p>
        </p:txBody>
      </p:sp>
      <p:sp>
        <p:nvSpPr>
          <p:cNvPr id="4" name="Slide Number Placeholder 3">
            <a:extLst>
              <a:ext uri="{FF2B5EF4-FFF2-40B4-BE49-F238E27FC236}">
                <a16:creationId xmlns:a16="http://schemas.microsoft.com/office/drawing/2014/main" id="{CBA238D9-42BF-43B8-596B-3ECA3DBB13E0}"/>
              </a:ext>
            </a:extLst>
          </p:cNvPr>
          <p:cNvSpPr>
            <a:spLocks noGrp="1"/>
          </p:cNvSpPr>
          <p:nvPr>
            <p:ph type="sldNum" sz="quarter" idx="12"/>
          </p:nvPr>
        </p:nvSpPr>
        <p:spPr/>
        <p:txBody>
          <a:bodyPr/>
          <a:lstStyle/>
          <a:p>
            <a:fld id="{ACFD1434-DD14-6240-B526-039C9AE89494}" type="slidenum">
              <a:rPr lang="en-US" smtClean="0"/>
              <a:t>47</a:t>
            </a:fld>
            <a:endParaRPr lang="en-US"/>
          </a:p>
        </p:txBody>
      </p:sp>
      <p:sp>
        <p:nvSpPr>
          <p:cNvPr id="9" name="TextBox 8">
            <a:extLst>
              <a:ext uri="{FF2B5EF4-FFF2-40B4-BE49-F238E27FC236}">
                <a16:creationId xmlns:a16="http://schemas.microsoft.com/office/drawing/2014/main" id="{2E3B731D-B3DD-1204-0E48-42513DE994F0}"/>
              </a:ext>
            </a:extLst>
          </p:cNvPr>
          <p:cNvSpPr txBox="1"/>
          <p:nvPr/>
        </p:nvSpPr>
        <p:spPr>
          <a:xfrm>
            <a:off x="370188" y="1405049"/>
            <a:ext cx="11451624" cy="1143070"/>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400">
                <a:latin typeface="Calibri"/>
                <a:cs typeface="Calibri"/>
              </a:rPr>
              <a:t>Graphing feature variables with target to get a sense of the directionality, strength of relationship and predicting power</a:t>
            </a:r>
          </a:p>
        </p:txBody>
      </p:sp>
      <p:grpSp>
        <p:nvGrpSpPr>
          <p:cNvPr id="33" name="Group 32">
            <a:extLst>
              <a:ext uri="{FF2B5EF4-FFF2-40B4-BE49-F238E27FC236}">
                <a16:creationId xmlns:a16="http://schemas.microsoft.com/office/drawing/2014/main" id="{5704EAE7-A644-9B04-AC82-9B5F751FEEC8}"/>
              </a:ext>
            </a:extLst>
          </p:cNvPr>
          <p:cNvGrpSpPr/>
          <p:nvPr/>
        </p:nvGrpSpPr>
        <p:grpSpPr>
          <a:xfrm>
            <a:off x="6613951" y="2767763"/>
            <a:ext cx="4247303" cy="3297366"/>
            <a:chOff x="6577278" y="2696555"/>
            <a:chExt cx="4247303" cy="3297366"/>
          </a:xfrm>
        </p:grpSpPr>
        <p:pic>
          <p:nvPicPr>
            <p:cNvPr id="12" name="Picture 11">
              <a:extLst>
                <a:ext uri="{FF2B5EF4-FFF2-40B4-BE49-F238E27FC236}">
                  <a16:creationId xmlns:a16="http://schemas.microsoft.com/office/drawing/2014/main" id="{61E8A850-5A8A-B510-A5A3-BD427737CC36}"/>
                </a:ext>
              </a:extLst>
            </p:cNvPr>
            <p:cNvPicPr>
              <a:picLocks noChangeAspect="1"/>
            </p:cNvPicPr>
            <p:nvPr/>
          </p:nvPicPr>
          <p:blipFill rotWithShape="1">
            <a:blip r:embed="rId3"/>
            <a:srcRect l="14421" t="8026" r="16603" b="15433"/>
            <a:stretch/>
          </p:blipFill>
          <p:spPr>
            <a:xfrm>
              <a:off x="7262261" y="3072831"/>
              <a:ext cx="3508408" cy="2293253"/>
            </a:xfrm>
            <a:prstGeom prst="rect">
              <a:avLst/>
            </a:prstGeom>
          </p:spPr>
        </p:pic>
        <p:sp>
          <p:nvSpPr>
            <p:cNvPr id="15" name="TextBox 14">
              <a:extLst>
                <a:ext uri="{FF2B5EF4-FFF2-40B4-BE49-F238E27FC236}">
                  <a16:creationId xmlns:a16="http://schemas.microsoft.com/office/drawing/2014/main" id="{4BFEA75C-2A79-713C-6CB6-804033CD22CC}"/>
                </a:ext>
              </a:extLst>
            </p:cNvPr>
            <p:cNvSpPr txBox="1"/>
            <p:nvPr/>
          </p:nvSpPr>
          <p:spPr>
            <a:xfrm>
              <a:off x="8272968" y="5450232"/>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30</a:t>
              </a:r>
              <a:endParaRPr lang="en-US">
                <a:latin typeface="Calibri"/>
                <a:ea typeface="Calibri"/>
                <a:cs typeface="Calibri"/>
              </a:endParaRPr>
            </a:p>
          </p:txBody>
        </p:sp>
        <p:cxnSp>
          <p:nvCxnSpPr>
            <p:cNvPr id="18" name="Straight Connector 17">
              <a:extLst>
                <a:ext uri="{FF2B5EF4-FFF2-40B4-BE49-F238E27FC236}">
                  <a16:creationId xmlns:a16="http://schemas.microsoft.com/office/drawing/2014/main" id="{7C151B37-33E6-A50D-D74D-73CC1F100E5A}"/>
                </a:ext>
              </a:extLst>
            </p:cNvPr>
            <p:cNvCxnSpPr/>
            <p:nvPr/>
          </p:nvCxnSpPr>
          <p:spPr>
            <a:xfrm>
              <a:off x="7406640" y="5361271"/>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554CBF6-CAEC-FCCE-F078-790AB1BEC9E2}"/>
                </a:ext>
              </a:extLst>
            </p:cNvPr>
            <p:cNvCxnSpPr/>
            <p:nvPr/>
          </p:nvCxnSpPr>
          <p:spPr>
            <a:xfrm>
              <a:off x="8454189" y="5361271"/>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3C527C1-6B31-4FF6-9BCE-FB79CAB8DD42}"/>
                </a:ext>
              </a:extLst>
            </p:cNvPr>
            <p:cNvCxnSpPr/>
            <p:nvPr/>
          </p:nvCxnSpPr>
          <p:spPr>
            <a:xfrm>
              <a:off x="9518755" y="5359655"/>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B09F6C1B-A7AF-7C5B-A5A4-1C4FE7601441}"/>
                </a:ext>
              </a:extLst>
            </p:cNvPr>
            <p:cNvCxnSpPr/>
            <p:nvPr/>
          </p:nvCxnSpPr>
          <p:spPr>
            <a:xfrm>
              <a:off x="10631106" y="5367670"/>
              <a:ext cx="0" cy="91440"/>
            </a:xfrm>
            <a:prstGeom prst="line">
              <a:avLst/>
            </a:prstGeom>
            <a:ln w="9525"/>
            <a:effectLst/>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D25A008E-1434-1323-9F19-9289405CDF8A}"/>
                </a:ext>
              </a:extLst>
            </p:cNvPr>
            <p:cNvSpPr txBox="1"/>
            <p:nvPr/>
          </p:nvSpPr>
          <p:spPr>
            <a:xfrm>
              <a:off x="9337534" y="5459106"/>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60</a:t>
              </a:r>
              <a:endParaRPr lang="en-US">
                <a:latin typeface="Calibri"/>
                <a:ea typeface="Calibri"/>
                <a:cs typeface="Calibri"/>
              </a:endParaRPr>
            </a:p>
          </p:txBody>
        </p:sp>
        <p:sp>
          <p:nvSpPr>
            <p:cNvPr id="5" name="TextBox 4">
              <a:extLst>
                <a:ext uri="{FF2B5EF4-FFF2-40B4-BE49-F238E27FC236}">
                  <a16:creationId xmlns:a16="http://schemas.microsoft.com/office/drawing/2014/main" id="{37227F45-F6D5-7388-5DF6-92C45A103166}"/>
                </a:ext>
              </a:extLst>
            </p:cNvPr>
            <p:cNvSpPr txBox="1"/>
            <p:nvPr/>
          </p:nvSpPr>
          <p:spPr>
            <a:xfrm>
              <a:off x="7269510" y="5450232"/>
              <a:ext cx="319090"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0</a:t>
              </a:r>
              <a:endParaRPr lang="en-US">
                <a:latin typeface="Calibri"/>
                <a:ea typeface="Calibri"/>
                <a:cs typeface="Calibri"/>
              </a:endParaRPr>
            </a:p>
          </p:txBody>
        </p:sp>
        <p:sp>
          <p:nvSpPr>
            <p:cNvPr id="6" name="TextBox 5">
              <a:extLst>
                <a:ext uri="{FF2B5EF4-FFF2-40B4-BE49-F238E27FC236}">
                  <a16:creationId xmlns:a16="http://schemas.microsoft.com/office/drawing/2014/main" id="{35DC2AC1-F6A4-DE19-E381-E549896B281B}"/>
                </a:ext>
              </a:extLst>
            </p:cNvPr>
            <p:cNvSpPr txBox="1"/>
            <p:nvPr/>
          </p:nvSpPr>
          <p:spPr>
            <a:xfrm>
              <a:off x="10441007" y="5459749"/>
              <a:ext cx="380197"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90</a:t>
              </a:r>
              <a:endParaRPr lang="en-US">
                <a:latin typeface="Calibri"/>
                <a:ea typeface="Calibri"/>
                <a:cs typeface="Calibri"/>
              </a:endParaRPr>
            </a:p>
          </p:txBody>
        </p:sp>
        <p:cxnSp>
          <p:nvCxnSpPr>
            <p:cNvPr id="8" name="Straight Connector 7">
              <a:extLst>
                <a:ext uri="{FF2B5EF4-FFF2-40B4-BE49-F238E27FC236}">
                  <a16:creationId xmlns:a16="http://schemas.microsoft.com/office/drawing/2014/main" id="{A1298BED-850B-B51E-12E9-A475796B77B4}"/>
                </a:ext>
              </a:extLst>
            </p:cNvPr>
            <p:cNvCxnSpPr>
              <a:cxnSpLocks/>
            </p:cNvCxnSpPr>
            <p:nvPr/>
          </p:nvCxnSpPr>
          <p:spPr>
            <a:xfrm rot="16200000">
              <a:off x="7212797" y="4830090"/>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EDD20DB8-73D3-5A5B-CA6F-ECC82CE3F00E}"/>
                </a:ext>
              </a:extLst>
            </p:cNvPr>
            <p:cNvCxnSpPr>
              <a:cxnSpLocks/>
            </p:cNvCxnSpPr>
            <p:nvPr/>
          </p:nvCxnSpPr>
          <p:spPr>
            <a:xfrm rot="16200000">
              <a:off x="7223155" y="4343290"/>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E0DD9D0-AC79-82BF-593C-42AEDEC5F7A9}"/>
                </a:ext>
              </a:extLst>
            </p:cNvPr>
            <p:cNvCxnSpPr>
              <a:cxnSpLocks/>
            </p:cNvCxnSpPr>
            <p:nvPr/>
          </p:nvCxnSpPr>
          <p:spPr>
            <a:xfrm rot="16200000">
              <a:off x="7224631" y="3874248"/>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C03B254-675A-FDFD-2091-62C00F1C3114}"/>
                </a:ext>
              </a:extLst>
            </p:cNvPr>
            <p:cNvCxnSpPr>
              <a:cxnSpLocks/>
            </p:cNvCxnSpPr>
            <p:nvPr/>
          </p:nvCxnSpPr>
          <p:spPr>
            <a:xfrm rot="16200000">
              <a:off x="7226106" y="3378578"/>
              <a:ext cx="0" cy="91440"/>
            </a:xfrm>
            <a:prstGeom prst="line">
              <a:avLst/>
            </a:prstGeom>
            <a:ln w="9525"/>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3F05EEBE-45C0-4118-A17B-169D6B543820}"/>
                </a:ext>
              </a:extLst>
            </p:cNvPr>
            <p:cNvCxnSpPr>
              <a:cxnSpLocks/>
            </p:cNvCxnSpPr>
            <p:nvPr/>
          </p:nvCxnSpPr>
          <p:spPr>
            <a:xfrm rot="16200000">
              <a:off x="7214277" y="5231073"/>
              <a:ext cx="0" cy="91440"/>
            </a:xfrm>
            <a:prstGeom prst="line">
              <a:avLst/>
            </a:prstGeom>
            <a:ln w="9525"/>
            <a:effectLst/>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0FEC93CF-93C4-42AE-8C05-76DE4A6D9D5F}"/>
                </a:ext>
              </a:extLst>
            </p:cNvPr>
            <p:cNvSpPr txBox="1"/>
            <p:nvPr/>
          </p:nvSpPr>
          <p:spPr>
            <a:xfrm>
              <a:off x="6929283" y="5122903"/>
              <a:ext cx="319090" cy="307777"/>
            </a:xfrm>
            <a:prstGeom prst="rect">
              <a:avLst/>
            </a:prstGeom>
            <a:noFill/>
          </p:spPr>
          <p:txBody>
            <a:bodyPr wrap="square" lIns="91440" tIns="45720" rIns="91440" bIns="45720" rtlCol="0" anchor="t">
              <a:spAutoFit/>
            </a:bodyPr>
            <a:lstStyle/>
            <a:p>
              <a:r>
                <a:rPr lang="en-US" sz="1400">
                  <a:latin typeface="Calibri"/>
                  <a:ea typeface="Calibri"/>
                  <a:cs typeface="Calibri"/>
                </a:rPr>
                <a:t>0</a:t>
              </a:r>
              <a:endParaRPr lang="en-US">
                <a:latin typeface="Calibri"/>
                <a:ea typeface="Calibri"/>
                <a:cs typeface="Calibri"/>
              </a:endParaRPr>
            </a:p>
          </p:txBody>
        </p:sp>
        <p:sp>
          <p:nvSpPr>
            <p:cNvPr id="24" name="TextBox 23">
              <a:extLst>
                <a:ext uri="{FF2B5EF4-FFF2-40B4-BE49-F238E27FC236}">
                  <a16:creationId xmlns:a16="http://schemas.microsoft.com/office/drawing/2014/main" id="{01481E41-E6F4-3A16-1CBB-88E9EAE3624E}"/>
                </a:ext>
              </a:extLst>
            </p:cNvPr>
            <p:cNvSpPr txBox="1"/>
            <p:nvPr/>
          </p:nvSpPr>
          <p:spPr>
            <a:xfrm>
              <a:off x="6826615" y="4721920"/>
              <a:ext cx="368874" cy="307777"/>
            </a:xfrm>
            <a:prstGeom prst="rect">
              <a:avLst/>
            </a:prstGeom>
            <a:noFill/>
          </p:spPr>
          <p:txBody>
            <a:bodyPr wrap="square" lIns="91440" tIns="45720" rIns="91440" bIns="45720" rtlCol="0" anchor="t">
              <a:spAutoFit/>
            </a:bodyPr>
            <a:lstStyle/>
            <a:p>
              <a:r>
                <a:rPr lang="en-US" sz="1400">
                  <a:latin typeface="Calibri"/>
                  <a:ea typeface="Calibri"/>
                  <a:cs typeface="Calibri"/>
                </a:rPr>
                <a:t>10</a:t>
              </a:r>
              <a:endParaRPr lang="en-US">
                <a:latin typeface="Calibri"/>
                <a:ea typeface="Calibri"/>
                <a:cs typeface="Calibri"/>
              </a:endParaRPr>
            </a:p>
          </p:txBody>
        </p:sp>
        <p:sp>
          <p:nvSpPr>
            <p:cNvPr id="25" name="TextBox 24">
              <a:extLst>
                <a:ext uri="{FF2B5EF4-FFF2-40B4-BE49-F238E27FC236}">
                  <a16:creationId xmlns:a16="http://schemas.microsoft.com/office/drawing/2014/main" id="{9571E15C-B48C-EBE5-1094-5DD2E4B524B3}"/>
                </a:ext>
              </a:extLst>
            </p:cNvPr>
            <p:cNvSpPr txBox="1"/>
            <p:nvPr/>
          </p:nvSpPr>
          <p:spPr>
            <a:xfrm>
              <a:off x="6817353" y="4243992"/>
              <a:ext cx="368874" cy="307777"/>
            </a:xfrm>
            <a:prstGeom prst="rect">
              <a:avLst/>
            </a:prstGeom>
            <a:noFill/>
          </p:spPr>
          <p:txBody>
            <a:bodyPr wrap="square" lIns="91440" tIns="45720" rIns="91440" bIns="45720" rtlCol="0" anchor="t">
              <a:spAutoFit/>
            </a:bodyPr>
            <a:lstStyle/>
            <a:p>
              <a:r>
                <a:rPr lang="en-US" sz="1400">
                  <a:latin typeface="Calibri"/>
                  <a:ea typeface="Calibri"/>
                  <a:cs typeface="Calibri"/>
                </a:rPr>
                <a:t>20</a:t>
              </a:r>
              <a:endParaRPr lang="en-US">
                <a:latin typeface="Calibri"/>
                <a:ea typeface="Calibri"/>
                <a:cs typeface="Calibri"/>
              </a:endParaRPr>
            </a:p>
          </p:txBody>
        </p:sp>
        <p:sp>
          <p:nvSpPr>
            <p:cNvPr id="26" name="TextBox 25">
              <a:extLst>
                <a:ext uri="{FF2B5EF4-FFF2-40B4-BE49-F238E27FC236}">
                  <a16:creationId xmlns:a16="http://schemas.microsoft.com/office/drawing/2014/main" id="{4E5D621F-F32F-5F77-8C0C-1A753A149432}"/>
                </a:ext>
              </a:extLst>
            </p:cNvPr>
            <p:cNvSpPr txBox="1"/>
            <p:nvPr/>
          </p:nvSpPr>
          <p:spPr>
            <a:xfrm>
              <a:off x="6817353" y="3782913"/>
              <a:ext cx="36887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30</a:t>
              </a:r>
              <a:endParaRPr lang="en-US">
                <a:latin typeface="Calibri"/>
                <a:ea typeface="Calibri"/>
                <a:cs typeface="Calibri"/>
              </a:endParaRPr>
            </a:p>
          </p:txBody>
        </p:sp>
        <p:sp>
          <p:nvSpPr>
            <p:cNvPr id="27" name="TextBox 26">
              <a:extLst>
                <a:ext uri="{FF2B5EF4-FFF2-40B4-BE49-F238E27FC236}">
                  <a16:creationId xmlns:a16="http://schemas.microsoft.com/office/drawing/2014/main" id="{7076C3A7-14B8-F1BC-BF9F-D644DBDC74B2}"/>
                </a:ext>
              </a:extLst>
            </p:cNvPr>
            <p:cNvSpPr txBox="1"/>
            <p:nvPr/>
          </p:nvSpPr>
          <p:spPr>
            <a:xfrm>
              <a:off x="6820088" y="3282012"/>
              <a:ext cx="368874" cy="307777"/>
            </a:xfrm>
            <a:prstGeom prst="rect">
              <a:avLst/>
            </a:prstGeom>
            <a:noFill/>
          </p:spPr>
          <p:txBody>
            <a:bodyPr wrap="square" lIns="91440" tIns="45720" rIns="91440" bIns="45720" rtlCol="0" anchor="t">
              <a:spAutoFit/>
            </a:bodyPr>
            <a:lstStyle/>
            <a:p>
              <a:r>
                <a:rPr lang="en-US" sz="1400">
                  <a:latin typeface="Calibri"/>
                  <a:ea typeface="Calibri"/>
                  <a:cs typeface="Calibri"/>
                </a:rPr>
                <a:t>40</a:t>
              </a:r>
              <a:endParaRPr lang="en-US">
                <a:latin typeface="Calibri"/>
                <a:ea typeface="Calibri"/>
                <a:cs typeface="Calibri"/>
              </a:endParaRPr>
            </a:p>
          </p:txBody>
        </p:sp>
        <p:sp>
          <p:nvSpPr>
            <p:cNvPr id="28" name="TextBox 27">
              <a:extLst>
                <a:ext uri="{FF2B5EF4-FFF2-40B4-BE49-F238E27FC236}">
                  <a16:creationId xmlns:a16="http://schemas.microsoft.com/office/drawing/2014/main" id="{6BBFB362-B5FA-FA98-1E8D-018D7BAB2D3A}"/>
                </a:ext>
              </a:extLst>
            </p:cNvPr>
            <p:cNvSpPr txBox="1"/>
            <p:nvPr/>
          </p:nvSpPr>
          <p:spPr>
            <a:xfrm rot="16200000">
              <a:off x="6425534" y="4235120"/>
              <a:ext cx="611265"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Clicks</a:t>
              </a:r>
              <a:endParaRPr lang="en-US">
                <a:latin typeface="Calibri"/>
                <a:ea typeface="Calibri"/>
                <a:cs typeface="Calibri"/>
              </a:endParaRPr>
            </a:p>
          </p:txBody>
        </p:sp>
        <p:sp>
          <p:nvSpPr>
            <p:cNvPr id="29" name="TextBox 28">
              <a:extLst>
                <a:ext uri="{FF2B5EF4-FFF2-40B4-BE49-F238E27FC236}">
                  <a16:creationId xmlns:a16="http://schemas.microsoft.com/office/drawing/2014/main" id="{E6EEF693-0294-C446-940F-18AE92842096}"/>
                </a:ext>
              </a:extLst>
            </p:cNvPr>
            <p:cNvSpPr txBox="1"/>
            <p:nvPr/>
          </p:nvSpPr>
          <p:spPr>
            <a:xfrm>
              <a:off x="8142513" y="5686144"/>
              <a:ext cx="1747903" cy="307777"/>
            </a:xfrm>
            <a:prstGeom prst="rect">
              <a:avLst/>
            </a:prstGeom>
            <a:noFill/>
          </p:spPr>
          <p:txBody>
            <a:bodyPr wrap="square" lIns="91440" tIns="45720" rIns="91440" bIns="45720" rtlCol="0" anchor="t">
              <a:spAutoFit/>
            </a:bodyPr>
            <a:lstStyle/>
            <a:p>
              <a:r>
                <a:rPr lang="en-US" sz="1400">
                  <a:latin typeface="Calibri"/>
                  <a:ea typeface="Calibri"/>
                  <a:cs typeface="Calibri"/>
                </a:rPr>
                <a:t>Days Since Last Click</a:t>
              </a:r>
              <a:endParaRPr lang="en-US">
                <a:latin typeface="Calibri"/>
                <a:ea typeface="Calibri"/>
                <a:cs typeface="Calibri"/>
              </a:endParaRPr>
            </a:p>
          </p:txBody>
        </p:sp>
        <p:sp>
          <p:nvSpPr>
            <p:cNvPr id="30" name="TextBox 29">
              <a:extLst>
                <a:ext uri="{FF2B5EF4-FFF2-40B4-BE49-F238E27FC236}">
                  <a16:creationId xmlns:a16="http://schemas.microsoft.com/office/drawing/2014/main" id="{C07E2320-2EF6-A832-DABD-6B0CB8F32D57}"/>
                </a:ext>
              </a:extLst>
            </p:cNvPr>
            <p:cNvSpPr txBox="1"/>
            <p:nvPr/>
          </p:nvSpPr>
          <p:spPr>
            <a:xfrm>
              <a:off x="7223155" y="2696555"/>
              <a:ext cx="3601426" cy="338554"/>
            </a:xfrm>
            <a:prstGeom prst="rect">
              <a:avLst/>
            </a:prstGeom>
            <a:noFill/>
          </p:spPr>
          <p:txBody>
            <a:bodyPr wrap="square" lIns="91440" tIns="45720" rIns="91440" bIns="45720" rtlCol="0" anchor="t">
              <a:spAutoFit/>
            </a:bodyPr>
            <a:lstStyle/>
            <a:p>
              <a:r>
                <a:rPr lang="en-US" sz="1600" b="1">
                  <a:latin typeface="Calibri"/>
                  <a:ea typeface="Calibri"/>
                  <a:cs typeface="Calibri"/>
                </a:rPr>
                <a:t>Scatterplot: </a:t>
              </a:r>
              <a:r>
                <a:rPr lang="en-US" sz="1600">
                  <a:latin typeface="Calibri"/>
                  <a:ea typeface="Calibri"/>
                  <a:cs typeface="Calibri"/>
                </a:rPr>
                <a:t>Clicks vs Days Since Last Click</a:t>
              </a:r>
              <a:endParaRPr lang="en-US" sz="2000">
                <a:latin typeface="Calibri"/>
                <a:ea typeface="Calibri"/>
                <a:cs typeface="Calibri"/>
              </a:endParaRPr>
            </a:p>
          </p:txBody>
        </p:sp>
      </p:grpSp>
      <p:grpSp>
        <p:nvGrpSpPr>
          <p:cNvPr id="7" name="Group 6">
            <a:extLst>
              <a:ext uri="{FF2B5EF4-FFF2-40B4-BE49-F238E27FC236}">
                <a16:creationId xmlns:a16="http://schemas.microsoft.com/office/drawing/2014/main" id="{5405CB84-AA03-DF03-BC94-FD7C005DA027}"/>
              </a:ext>
            </a:extLst>
          </p:cNvPr>
          <p:cNvGrpSpPr/>
          <p:nvPr/>
        </p:nvGrpSpPr>
        <p:grpSpPr>
          <a:xfrm>
            <a:off x="1353824" y="2832102"/>
            <a:ext cx="3936676" cy="2834644"/>
            <a:chOff x="1353824" y="2832102"/>
            <a:chExt cx="3936676" cy="2834644"/>
          </a:xfrm>
        </p:grpSpPr>
        <p:grpSp>
          <p:nvGrpSpPr>
            <p:cNvPr id="49" name="Group 48">
              <a:extLst>
                <a:ext uri="{FF2B5EF4-FFF2-40B4-BE49-F238E27FC236}">
                  <a16:creationId xmlns:a16="http://schemas.microsoft.com/office/drawing/2014/main" id="{10C69EAB-B839-E59B-6F8A-14F24D284418}"/>
                </a:ext>
              </a:extLst>
            </p:cNvPr>
            <p:cNvGrpSpPr/>
            <p:nvPr/>
          </p:nvGrpSpPr>
          <p:grpSpPr>
            <a:xfrm>
              <a:off x="1353824" y="3297915"/>
              <a:ext cx="3936676" cy="2368831"/>
              <a:chOff x="746111" y="3017848"/>
              <a:chExt cx="4029089" cy="2415195"/>
            </a:xfrm>
          </p:grpSpPr>
          <p:pic>
            <p:nvPicPr>
              <p:cNvPr id="38" name="Picture 37">
                <a:extLst>
                  <a:ext uri="{FF2B5EF4-FFF2-40B4-BE49-F238E27FC236}">
                    <a16:creationId xmlns:a16="http://schemas.microsoft.com/office/drawing/2014/main" id="{01177561-E1A4-1938-5040-A491B16EF9D7}"/>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902255" y="3047525"/>
                <a:ext cx="3872945" cy="2323768"/>
              </a:xfrm>
              <a:prstGeom prst="rect">
                <a:avLst/>
              </a:prstGeom>
            </p:spPr>
          </p:pic>
          <p:sp>
            <p:nvSpPr>
              <p:cNvPr id="39" name="TextBox 38">
                <a:extLst>
                  <a:ext uri="{FF2B5EF4-FFF2-40B4-BE49-F238E27FC236}">
                    <a16:creationId xmlns:a16="http://schemas.microsoft.com/office/drawing/2014/main" id="{99F08D0E-F5DE-D0AA-03E9-0F5FB24F3DFC}"/>
                  </a:ext>
                </a:extLst>
              </p:cNvPr>
              <p:cNvSpPr txBox="1"/>
              <p:nvPr/>
            </p:nvSpPr>
            <p:spPr>
              <a:xfrm>
                <a:off x="130502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1</a:t>
                </a:r>
                <a:endParaRPr lang="en-US">
                  <a:latin typeface="Calibri"/>
                  <a:ea typeface="Calibri"/>
                  <a:cs typeface="Calibri"/>
                </a:endParaRPr>
              </a:p>
            </p:txBody>
          </p:sp>
          <p:sp>
            <p:nvSpPr>
              <p:cNvPr id="34" name="TextBox 33">
                <a:extLst>
                  <a:ext uri="{FF2B5EF4-FFF2-40B4-BE49-F238E27FC236}">
                    <a16:creationId xmlns:a16="http://schemas.microsoft.com/office/drawing/2014/main" id="{066A826A-7375-2855-FF1E-A5789E2DA48B}"/>
                  </a:ext>
                </a:extLst>
              </p:cNvPr>
              <p:cNvSpPr txBox="1"/>
              <p:nvPr/>
            </p:nvSpPr>
            <p:spPr>
              <a:xfrm>
                <a:off x="2225241"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2</a:t>
                </a:r>
                <a:endParaRPr lang="en-US">
                  <a:latin typeface="Calibri"/>
                  <a:ea typeface="Calibri"/>
                  <a:cs typeface="Calibri"/>
                </a:endParaRPr>
              </a:p>
            </p:txBody>
          </p:sp>
          <p:sp>
            <p:nvSpPr>
              <p:cNvPr id="35" name="TextBox 34">
                <a:extLst>
                  <a:ext uri="{FF2B5EF4-FFF2-40B4-BE49-F238E27FC236}">
                    <a16:creationId xmlns:a16="http://schemas.microsoft.com/office/drawing/2014/main" id="{8E6B17B7-B1E6-65B0-F3CC-259DA1D1239A}"/>
                  </a:ext>
                </a:extLst>
              </p:cNvPr>
              <p:cNvSpPr txBox="1"/>
              <p:nvPr/>
            </p:nvSpPr>
            <p:spPr>
              <a:xfrm>
                <a:off x="3125279" y="5118660"/>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3</a:t>
                </a:r>
                <a:endParaRPr lang="en-US">
                  <a:latin typeface="Calibri"/>
                  <a:ea typeface="Calibri"/>
                  <a:cs typeface="Calibri"/>
                </a:endParaRPr>
              </a:p>
            </p:txBody>
          </p:sp>
          <p:sp>
            <p:nvSpPr>
              <p:cNvPr id="36" name="TextBox 35">
                <a:extLst>
                  <a:ext uri="{FF2B5EF4-FFF2-40B4-BE49-F238E27FC236}">
                    <a16:creationId xmlns:a16="http://schemas.microsoft.com/office/drawing/2014/main" id="{0C709472-27E0-6AFF-75A8-37787A6923B6}"/>
                  </a:ext>
                </a:extLst>
              </p:cNvPr>
              <p:cNvSpPr txBox="1"/>
              <p:nvPr/>
            </p:nvSpPr>
            <p:spPr>
              <a:xfrm>
                <a:off x="4027829" y="5125266"/>
                <a:ext cx="656834" cy="307777"/>
              </a:xfrm>
              <a:prstGeom prst="rect">
                <a:avLst/>
              </a:prstGeom>
              <a:solidFill>
                <a:schemeClr val="bg1"/>
              </a:solidFill>
            </p:spPr>
            <p:txBody>
              <a:bodyPr wrap="square" lIns="91440" tIns="45720" rIns="91440" bIns="45720" rtlCol="0" anchor="t">
                <a:spAutoFit/>
              </a:bodyPr>
              <a:lstStyle/>
              <a:p>
                <a:r>
                  <a:rPr lang="en-US" sz="1400">
                    <a:latin typeface="Calibri"/>
                    <a:ea typeface="Calibri"/>
                    <a:cs typeface="Calibri"/>
                  </a:rPr>
                  <a:t>Tier 4</a:t>
                </a:r>
                <a:endParaRPr lang="en-US">
                  <a:latin typeface="Calibri"/>
                  <a:ea typeface="Calibri"/>
                  <a:cs typeface="Calibri"/>
                </a:endParaRPr>
              </a:p>
            </p:txBody>
          </p:sp>
          <p:sp>
            <p:nvSpPr>
              <p:cNvPr id="37" name="TextBox 36">
                <a:extLst>
                  <a:ext uri="{FF2B5EF4-FFF2-40B4-BE49-F238E27FC236}">
                    <a16:creationId xmlns:a16="http://schemas.microsoft.com/office/drawing/2014/main" id="{AAFE4256-A8F4-82A4-AEFD-616D626E5DF2}"/>
                  </a:ext>
                </a:extLst>
              </p:cNvPr>
              <p:cNvSpPr txBox="1"/>
              <p:nvPr/>
            </p:nvSpPr>
            <p:spPr>
              <a:xfrm>
                <a:off x="3983651" y="3308256"/>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2.98%</a:t>
                </a:r>
                <a:endParaRPr lang="en-US" sz="1600">
                  <a:latin typeface="Calibri"/>
                  <a:ea typeface="Calibri"/>
                  <a:cs typeface="Calibri"/>
                </a:endParaRPr>
              </a:p>
            </p:txBody>
          </p:sp>
          <p:sp>
            <p:nvSpPr>
              <p:cNvPr id="40" name="TextBox 39">
                <a:extLst>
                  <a:ext uri="{FF2B5EF4-FFF2-40B4-BE49-F238E27FC236}">
                    <a16:creationId xmlns:a16="http://schemas.microsoft.com/office/drawing/2014/main" id="{B9940BAC-B0C2-0B54-F782-A8B7A0F950F9}"/>
                  </a:ext>
                </a:extLst>
              </p:cNvPr>
              <p:cNvSpPr txBox="1"/>
              <p:nvPr/>
            </p:nvSpPr>
            <p:spPr>
              <a:xfrm>
                <a:off x="3125279" y="3806093"/>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1.95%</a:t>
                </a:r>
                <a:endParaRPr lang="en-US" sz="1600">
                  <a:latin typeface="Calibri"/>
                  <a:ea typeface="Calibri"/>
                  <a:cs typeface="Calibri"/>
                </a:endParaRPr>
              </a:p>
            </p:txBody>
          </p:sp>
          <p:sp>
            <p:nvSpPr>
              <p:cNvPr id="41" name="TextBox 40">
                <a:extLst>
                  <a:ext uri="{FF2B5EF4-FFF2-40B4-BE49-F238E27FC236}">
                    <a16:creationId xmlns:a16="http://schemas.microsoft.com/office/drawing/2014/main" id="{3DCE6B04-872E-20DD-7027-FA6A9778D19F}"/>
                  </a:ext>
                </a:extLst>
              </p:cNvPr>
              <p:cNvSpPr txBox="1"/>
              <p:nvPr/>
            </p:nvSpPr>
            <p:spPr>
              <a:xfrm>
                <a:off x="2225241" y="4332955"/>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1.02%</a:t>
                </a:r>
                <a:endParaRPr lang="en-US" sz="1600">
                  <a:latin typeface="Calibri"/>
                  <a:ea typeface="Calibri"/>
                  <a:cs typeface="Calibri"/>
                </a:endParaRPr>
              </a:p>
            </p:txBody>
          </p:sp>
          <p:sp>
            <p:nvSpPr>
              <p:cNvPr id="42" name="TextBox 41">
                <a:extLst>
                  <a:ext uri="{FF2B5EF4-FFF2-40B4-BE49-F238E27FC236}">
                    <a16:creationId xmlns:a16="http://schemas.microsoft.com/office/drawing/2014/main" id="{03455AEB-EF17-247C-F81D-28607E004DF1}"/>
                  </a:ext>
                </a:extLst>
              </p:cNvPr>
              <p:cNvSpPr txBox="1"/>
              <p:nvPr/>
            </p:nvSpPr>
            <p:spPr>
              <a:xfrm>
                <a:off x="1379804" y="4486843"/>
                <a:ext cx="656834" cy="276999"/>
              </a:xfrm>
              <a:prstGeom prst="rect">
                <a:avLst/>
              </a:prstGeom>
              <a:solidFill>
                <a:schemeClr val="bg1"/>
              </a:solidFill>
            </p:spPr>
            <p:txBody>
              <a:bodyPr wrap="square" lIns="91440" tIns="45720" rIns="91440" bIns="45720" rtlCol="0" anchor="t">
                <a:spAutoFit/>
              </a:bodyPr>
              <a:lstStyle/>
              <a:p>
                <a:r>
                  <a:rPr lang="en-US" sz="1200">
                    <a:latin typeface="Calibri"/>
                    <a:ea typeface="Calibri"/>
                    <a:cs typeface="Calibri"/>
                  </a:rPr>
                  <a:t>0.65%</a:t>
                </a:r>
                <a:endParaRPr lang="en-US" sz="1600">
                  <a:latin typeface="Calibri"/>
                  <a:ea typeface="Calibri"/>
                  <a:cs typeface="Calibri"/>
                </a:endParaRPr>
              </a:p>
            </p:txBody>
          </p:sp>
          <p:sp>
            <p:nvSpPr>
              <p:cNvPr id="43" name="TextBox 42">
                <a:extLst>
                  <a:ext uri="{FF2B5EF4-FFF2-40B4-BE49-F238E27FC236}">
                    <a16:creationId xmlns:a16="http://schemas.microsoft.com/office/drawing/2014/main" id="{2A83D8EE-E24E-0DBA-246D-426B4309FCEC}"/>
                  </a:ext>
                </a:extLst>
              </p:cNvPr>
              <p:cNvSpPr txBox="1"/>
              <p:nvPr/>
            </p:nvSpPr>
            <p:spPr>
              <a:xfrm>
                <a:off x="746111" y="4950256"/>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0%</a:t>
                </a:r>
                <a:endParaRPr lang="en-US" sz="1400">
                  <a:latin typeface="Calibri"/>
                  <a:ea typeface="Calibri"/>
                  <a:cs typeface="Calibri"/>
                </a:endParaRPr>
              </a:p>
            </p:txBody>
          </p:sp>
          <p:sp>
            <p:nvSpPr>
              <p:cNvPr id="44" name="TextBox 43">
                <a:extLst>
                  <a:ext uri="{FF2B5EF4-FFF2-40B4-BE49-F238E27FC236}">
                    <a16:creationId xmlns:a16="http://schemas.microsoft.com/office/drawing/2014/main" id="{1AFFF7AF-81F6-E1C0-C2EF-8C5F002777FC}"/>
                  </a:ext>
                </a:extLst>
              </p:cNvPr>
              <p:cNvSpPr txBox="1"/>
              <p:nvPr/>
            </p:nvSpPr>
            <p:spPr>
              <a:xfrm>
                <a:off x="746111" y="4501049"/>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1%</a:t>
                </a:r>
                <a:endParaRPr lang="en-US" sz="1400">
                  <a:latin typeface="Calibri"/>
                  <a:ea typeface="Calibri"/>
                  <a:cs typeface="Calibri"/>
                </a:endParaRPr>
              </a:p>
            </p:txBody>
          </p:sp>
          <p:sp>
            <p:nvSpPr>
              <p:cNvPr id="45" name="TextBox 44">
                <a:extLst>
                  <a:ext uri="{FF2B5EF4-FFF2-40B4-BE49-F238E27FC236}">
                    <a16:creationId xmlns:a16="http://schemas.microsoft.com/office/drawing/2014/main" id="{794D1B8F-E378-7317-19A3-CC3DA783F6B1}"/>
                  </a:ext>
                </a:extLst>
              </p:cNvPr>
              <p:cNvSpPr txBox="1"/>
              <p:nvPr/>
            </p:nvSpPr>
            <p:spPr>
              <a:xfrm>
                <a:off x="746111" y="4010397"/>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2%</a:t>
                </a:r>
                <a:endParaRPr lang="en-US" sz="1400">
                  <a:latin typeface="Calibri"/>
                  <a:ea typeface="Calibri"/>
                  <a:cs typeface="Calibri"/>
                </a:endParaRPr>
              </a:p>
            </p:txBody>
          </p:sp>
          <p:sp>
            <p:nvSpPr>
              <p:cNvPr id="46" name="TextBox 45">
                <a:extLst>
                  <a:ext uri="{FF2B5EF4-FFF2-40B4-BE49-F238E27FC236}">
                    <a16:creationId xmlns:a16="http://schemas.microsoft.com/office/drawing/2014/main" id="{035AF9B6-59BE-3B96-7AEA-685D70146BE3}"/>
                  </a:ext>
                </a:extLst>
              </p:cNvPr>
              <p:cNvSpPr txBox="1"/>
              <p:nvPr/>
            </p:nvSpPr>
            <p:spPr>
              <a:xfrm>
                <a:off x="746837" y="3487577"/>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3%</a:t>
                </a:r>
                <a:endParaRPr lang="en-US" sz="1400">
                  <a:latin typeface="Calibri"/>
                  <a:ea typeface="Calibri"/>
                  <a:cs typeface="Calibri"/>
                </a:endParaRPr>
              </a:p>
            </p:txBody>
          </p:sp>
          <p:sp>
            <p:nvSpPr>
              <p:cNvPr id="48" name="TextBox 47">
                <a:extLst>
                  <a:ext uri="{FF2B5EF4-FFF2-40B4-BE49-F238E27FC236}">
                    <a16:creationId xmlns:a16="http://schemas.microsoft.com/office/drawing/2014/main" id="{CBC41152-B4A8-FC2A-AFAD-8BAA2BE566F1}"/>
                  </a:ext>
                </a:extLst>
              </p:cNvPr>
              <p:cNvSpPr txBox="1"/>
              <p:nvPr/>
            </p:nvSpPr>
            <p:spPr>
              <a:xfrm>
                <a:off x="747563" y="3017848"/>
                <a:ext cx="388679" cy="261610"/>
              </a:xfrm>
              <a:prstGeom prst="rect">
                <a:avLst/>
              </a:prstGeom>
              <a:solidFill>
                <a:schemeClr val="bg1"/>
              </a:solidFill>
            </p:spPr>
            <p:txBody>
              <a:bodyPr wrap="square" lIns="91440" tIns="45720" rIns="91440" bIns="45720" rtlCol="0" anchor="t">
                <a:spAutoFit/>
              </a:bodyPr>
              <a:lstStyle/>
              <a:p>
                <a:r>
                  <a:rPr lang="en-US" sz="1100">
                    <a:latin typeface="Calibri"/>
                    <a:ea typeface="Calibri"/>
                    <a:cs typeface="Calibri"/>
                  </a:rPr>
                  <a:t>4%</a:t>
                </a:r>
                <a:endParaRPr lang="en-US" sz="1400">
                  <a:latin typeface="Calibri"/>
                  <a:ea typeface="Calibri"/>
                  <a:cs typeface="Calibri"/>
                </a:endParaRPr>
              </a:p>
            </p:txBody>
          </p:sp>
        </p:grpSp>
        <p:sp>
          <p:nvSpPr>
            <p:cNvPr id="50" name="TextBox 49">
              <a:extLst>
                <a:ext uri="{FF2B5EF4-FFF2-40B4-BE49-F238E27FC236}">
                  <a16:creationId xmlns:a16="http://schemas.microsoft.com/office/drawing/2014/main" id="{4C7FB06B-E450-E87F-A19D-EF135CC760B1}"/>
                </a:ext>
              </a:extLst>
            </p:cNvPr>
            <p:cNvSpPr txBox="1"/>
            <p:nvPr/>
          </p:nvSpPr>
          <p:spPr>
            <a:xfrm>
              <a:off x="1557449" y="2832102"/>
              <a:ext cx="3601426" cy="338554"/>
            </a:xfrm>
            <a:prstGeom prst="rect">
              <a:avLst/>
            </a:prstGeom>
            <a:noFill/>
          </p:spPr>
          <p:txBody>
            <a:bodyPr wrap="square" lIns="91440" tIns="45720" rIns="91440" bIns="45720" rtlCol="0" anchor="t">
              <a:spAutoFit/>
            </a:bodyPr>
            <a:lstStyle/>
            <a:p>
              <a:pPr algn="ctr"/>
              <a:r>
                <a:rPr lang="en-US" sz="1600" b="1">
                  <a:latin typeface="Calibri"/>
                  <a:ea typeface="Calibri"/>
                  <a:cs typeface="Calibri"/>
                </a:rPr>
                <a:t>Bar Chart: </a:t>
              </a:r>
              <a:r>
                <a:rPr lang="en-US" sz="1600">
                  <a:latin typeface="Calibri"/>
                  <a:ea typeface="Calibri"/>
                  <a:cs typeface="Calibri"/>
                </a:rPr>
                <a:t>Click Rate by Member Tier</a:t>
              </a:r>
              <a:endParaRPr lang="en-US" sz="2000">
                <a:latin typeface="Calibri"/>
                <a:ea typeface="Calibri"/>
                <a:cs typeface="Calibri"/>
              </a:endParaRPr>
            </a:p>
          </p:txBody>
        </p:sp>
      </p:grpSp>
    </p:spTree>
    <p:extLst>
      <p:ext uri="{BB962C8B-B14F-4D97-AF65-F5344CB8AC3E}">
        <p14:creationId xmlns:p14="http://schemas.microsoft.com/office/powerpoint/2010/main" val="313961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Percent of Click/No Click in the 1-month Dataset</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48</a:t>
            </a:fld>
            <a:endParaRPr lang="en-US"/>
          </a:p>
        </p:txBody>
      </p:sp>
      <p:grpSp>
        <p:nvGrpSpPr>
          <p:cNvPr id="18" name="Group 17">
            <a:extLst>
              <a:ext uri="{FF2B5EF4-FFF2-40B4-BE49-F238E27FC236}">
                <a16:creationId xmlns:a16="http://schemas.microsoft.com/office/drawing/2014/main" id="{61B70DEC-9BAB-FBA7-A642-B6DB1102FDAB}"/>
              </a:ext>
            </a:extLst>
          </p:cNvPr>
          <p:cNvGrpSpPr/>
          <p:nvPr/>
        </p:nvGrpSpPr>
        <p:grpSpPr>
          <a:xfrm>
            <a:off x="3021330" y="993731"/>
            <a:ext cx="6149340" cy="5291893"/>
            <a:chOff x="3108960" y="1086197"/>
            <a:chExt cx="6149340" cy="5291893"/>
          </a:xfrm>
        </p:grpSpPr>
        <p:pic>
          <p:nvPicPr>
            <p:cNvPr id="6" name="Picture 5" descr="Chart, bar chart&#10;&#10;Description automatically generated">
              <a:extLst>
                <a:ext uri="{FF2B5EF4-FFF2-40B4-BE49-F238E27FC236}">
                  <a16:creationId xmlns:a16="http://schemas.microsoft.com/office/drawing/2014/main" id="{DEC11DC7-A775-05D3-6009-D72EC933BCF3}"/>
                </a:ext>
              </a:extLst>
            </p:cNvPr>
            <p:cNvPicPr>
              <a:picLocks noChangeAspect="1"/>
            </p:cNvPicPr>
            <p:nvPr/>
          </p:nvPicPr>
          <p:blipFill rotWithShape="1">
            <a:blip r:embed="rId2">
              <a:extLst>
                <a:ext uri="{28A0092B-C50C-407E-A947-70E740481C1C}">
                  <a14:useLocalDpi xmlns:a14="http://schemas.microsoft.com/office/drawing/2010/main" val="0"/>
                </a:ext>
              </a:extLst>
            </a:blip>
            <a:srcRect l="6001" r="8965" b="6330"/>
            <a:stretch/>
          </p:blipFill>
          <p:spPr>
            <a:xfrm>
              <a:off x="3649980" y="1357827"/>
              <a:ext cx="5608320" cy="4633435"/>
            </a:xfrm>
            <a:prstGeom prst="rect">
              <a:avLst/>
            </a:prstGeom>
          </p:spPr>
        </p:pic>
        <p:sp>
          <p:nvSpPr>
            <p:cNvPr id="7" name="TextBox 6">
              <a:extLst>
                <a:ext uri="{FF2B5EF4-FFF2-40B4-BE49-F238E27FC236}">
                  <a16:creationId xmlns:a16="http://schemas.microsoft.com/office/drawing/2014/main" id="{CFA44B9A-6F60-EE12-FC81-79027E634065}"/>
                </a:ext>
              </a:extLst>
            </p:cNvPr>
            <p:cNvSpPr txBox="1"/>
            <p:nvPr/>
          </p:nvSpPr>
          <p:spPr>
            <a:xfrm>
              <a:off x="7228694" y="5238467"/>
              <a:ext cx="967452" cy="461665"/>
            </a:xfrm>
            <a:prstGeom prst="rect">
              <a:avLst/>
            </a:prstGeom>
            <a:noFill/>
          </p:spPr>
          <p:txBody>
            <a:bodyPr wrap="square" rtlCol="0">
              <a:spAutoFit/>
            </a:bodyPr>
            <a:lstStyle/>
            <a:p>
              <a:pPr algn="ctr"/>
              <a:r>
                <a:rPr lang="en-US" sz="2400">
                  <a:latin typeface="Calibri" panose="020F0502020204030204" pitchFamily="34" charset="0"/>
                  <a:cs typeface="Calibri" panose="020F0502020204030204" pitchFamily="34" charset="0"/>
                </a:rPr>
                <a:t>1.76%</a:t>
              </a:r>
            </a:p>
          </p:txBody>
        </p:sp>
        <p:sp>
          <p:nvSpPr>
            <p:cNvPr id="8" name="TextBox 7">
              <a:extLst>
                <a:ext uri="{FF2B5EF4-FFF2-40B4-BE49-F238E27FC236}">
                  <a16:creationId xmlns:a16="http://schemas.microsoft.com/office/drawing/2014/main" id="{D4A64694-3267-187D-F6B7-8C06319EC784}"/>
                </a:ext>
              </a:extLst>
            </p:cNvPr>
            <p:cNvSpPr txBox="1"/>
            <p:nvPr/>
          </p:nvSpPr>
          <p:spPr>
            <a:xfrm>
              <a:off x="4709320" y="5238467"/>
              <a:ext cx="967452" cy="461665"/>
            </a:xfrm>
            <a:prstGeom prst="rect">
              <a:avLst/>
            </a:prstGeom>
            <a:noFill/>
          </p:spPr>
          <p:txBody>
            <a:bodyPr wrap="square" rtlCol="0">
              <a:spAutoFit/>
            </a:bodyPr>
            <a:lstStyle/>
            <a:p>
              <a:pPr algn="ctr"/>
              <a:r>
                <a:rPr lang="en-US" sz="2400">
                  <a:latin typeface="Calibri" panose="020F0502020204030204" pitchFamily="34" charset="0"/>
                  <a:cs typeface="Calibri" panose="020F0502020204030204" pitchFamily="34" charset="0"/>
                </a:rPr>
                <a:t>98.2%</a:t>
              </a:r>
            </a:p>
          </p:txBody>
        </p:sp>
        <p:sp>
          <p:nvSpPr>
            <p:cNvPr id="9" name="TextBox 8">
              <a:extLst>
                <a:ext uri="{FF2B5EF4-FFF2-40B4-BE49-F238E27FC236}">
                  <a16:creationId xmlns:a16="http://schemas.microsoft.com/office/drawing/2014/main" id="{A9232122-4A90-D426-9792-88C76F2D0D46}"/>
                </a:ext>
              </a:extLst>
            </p:cNvPr>
            <p:cNvSpPr txBox="1"/>
            <p:nvPr/>
          </p:nvSpPr>
          <p:spPr>
            <a:xfrm>
              <a:off x="4683452" y="5977980"/>
              <a:ext cx="1034416" cy="400110"/>
            </a:xfrm>
            <a:prstGeom prst="rect">
              <a:avLst/>
            </a:prstGeom>
            <a:noFill/>
          </p:spPr>
          <p:txBody>
            <a:bodyPr wrap="square" rtlCol="0">
              <a:spAutoFit/>
            </a:bodyPr>
            <a:lstStyle/>
            <a:p>
              <a:r>
                <a:rPr lang="en-US" sz="2000" b="1">
                  <a:latin typeface="Calibri" panose="020F0502020204030204" pitchFamily="34" charset="0"/>
                  <a:cs typeface="Calibri" panose="020F0502020204030204" pitchFamily="34" charset="0"/>
                </a:rPr>
                <a:t>No Click</a:t>
              </a:r>
            </a:p>
          </p:txBody>
        </p:sp>
        <p:sp>
          <p:nvSpPr>
            <p:cNvPr id="10" name="TextBox 9">
              <a:extLst>
                <a:ext uri="{FF2B5EF4-FFF2-40B4-BE49-F238E27FC236}">
                  <a16:creationId xmlns:a16="http://schemas.microsoft.com/office/drawing/2014/main" id="{9A5FF81C-98EA-EBD3-4793-E29E1E9692EA}"/>
                </a:ext>
              </a:extLst>
            </p:cNvPr>
            <p:cNvSpPr txBox="1"/>
            <p:nvPr/>
          </p:nvSpPr>
          <p:spPr>
            <a:xfrm>
              <a:off x="7205480" y="5977979"/>
              <a:ext cx="1034416" cy="400110"/>
            </a:xfrm>
            <a:prstGeom prst="rect">
              <a:avLst/>
            </a:prstGeom>
            <a:noFill/>
          </p:spPr>
          <p:txBody>
            <a:bodyPr wrap="square" rtlCol="0">
              <a:spAutoFit/>
            </a:bodyPr>
            <a:lstStyle/>
            <a:p>
              <a:pPr algn="ctr"/>
              <a:r>
                <a:rPr lang="en-US" sz="2000" b="1">
                  <a:latin typeface="Calibri" panose="020F0502020204030204" pitchFamily="34" charset="0"/>
                  <a:cs typeface="Calibri" panose="020F0502020204030204" pitchFamily="34" charset="0"/>
                </a:rPr>
                <a:t>Click</a:t>
              </a:r>
            </a:p>
          </p:txBody>
        </p:sp>
        <p:sp>
          <p:nvSpPr>
            <p:cNvPr id="12" name="TextBox 11">
              <a:extLst>
                <a:ext uri="{FF2B5EF4-FFF2-40B4-BE49-F238E27FC236}">
                  <a16:creationId xmlns:a16="http://schemas.microsoft.com/office/drawing/2014/main" id="{9A9A201A-F373-5881-272E-7AB38DDACFEF}"/>
                </a:ext>
              </a:extLst>
            </p:cNvPr>
            <p:cNvSpPr txBox="1"/>
            <p:nvPr/>
          </p:nvSpPr>
          <p:spPr>
            <a:xfrm>
              <a:off x="3112886" y="5627671"/>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0%</a:t>
              </a:r>
            </a:p>
          </p:txBody>
        </p:sp>
        <p:sp>
          <p:nvSpPr>
            <p:cNvPr id="13" name="TextBox 12">
              <a:extLst>
                <a:ext uri="{FF2B5EF4-FFF2-40B4-BE49-F238E27FC236}">
                  <a16:creationId xmlns:a16="http://schemas.microsoft.com/office/drawing/2014/main" id="{434C2E75-F959-01BA-7FC3-B61A360683AD}"/>
                </a:ext>
              </a:extLst>
            </p:cNvPr>
            <p:cNvSpPr txBox="1"/>
            <p:nvPr/>
          </p:nvSpPr>
          <p:spPr>
            <a:xfrm>
              <a:off x="3108960" y="4571252"/>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25%</a:t>
              </a:r>
            </a:p>
          </p:txBody>
        </p:sp>
        <p:sp>
          <p:nvSpPr>
            <p:cNvPr id="14" name="TextBox 13">
              <a:extLst>
                <a:ext uri="{FF2B5EF4-FFF2-40B4-BE49-F238E27FC236}">
                  <a16:creationId xmlns:a16="http://schemas.microsoft.com/office/drawing/2014/main" id="{1443C5D7-DD29-9672-8110-A84EFAB965FF}"/>
                </a:ext>
              </a:extLst>
            </p:cNvPr>
            <p:cNvSpPr txBox="1"/>
            <p:nvPr/>
          </p:nvSpPr>
          <p:spPr>
            <a:xfrm>
              <a:off x="3108960" y="3512565"/>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50%</a:t>
              </a:r>
            </a:p>
          </p:txBody>
        </p:sp>
        <p:sp>
          <p:nvSpPr>
            <p:cNvPr id="15" name="TextBox 14">
              <a:extLst>
                <a:ext uri="{FF2B5EF4-FFF2-40B4-BE49-F238E27FC236}">
                  <a16:creationId xmlns:a16="http://schemas.microsoft.com/office/drawing/2014/main" id="{2B8CB1A2-4BD2-3DCD-B5AE-A3C7CE17A630}"/>
                </a:ext>
              </a:extLst>
            </p:cNvPr>
            <p:cNvSpPr txBox="1"/>
            <p:nvPr/>
          </p:nvSpPr>
          <p:spPr>
            <a:xfrm>
              <a:off x="3108960" y="2464789"/>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75%</a:t>
              </a:r>
            </a:p>
          </p:txBody>
        </p:sp>
        <p:sp>
          <p:nvSpPr>
            <p:cNvPr id="16" name="TextBox 15">
              <a:extLst>
                <a:ext uri="{FF2B5EF4-FFF2-40B4-BE49-F238E27FC236}">
                  <a16:creationId xmlns:a16="http://schemas.microsoft.com/office/drawing/2014/main" id="{E25B1958-1134-C001-574F-4C30D039FAC4}"/>
                </a:ext>
              </a:extLst>
            </p:cNvPr>
            <p:cNvSpPr txBox="1"/>
            <p:nvPr/>
          </p:nvSpPr>
          <p:spPr>
            <a:xfrm>
              <a:off x="3108960" y="1415990"/>
              <a:ext cx="556260" cy="276999"/>
            </a:xfrm>
            <a:prstGeom prst="rect">
              <a:avLst/>
            </a:prstGeom>
            <a:noFill/>
          </p:spPr>
          <p:txBody>
            <a:bodyPr wrap="square" rtlCol="0">
              <a:spAutoFit/>
            </a:bodyPr>
            <a:lstStyle/>
            <a:p>
              <a:pPr algn="r"/>
              <a:r>
                <a:rPr lang="en-US" sz="1200" b="1">
                  <a:latin typeface="Calibri" panose="020F0502020204030204" pitchFamily="34" charset="0"/>
                  <a:cs typeface="Calibri" panose="020F0502020204030204" pitchFamily="34" charset="0"/>
                </a:rPr>
                <a:t>100%</a:t>
              </a:r>
            </a:p>
          </p:txBody>
        </p:sp>
        <p:sp>
          <p:nvSpPr>
            <p:cNvPr id="17" name="TextBox 16">
              <a:extLst>
                <a:ext uri="{FF2B5EF4-FFF2-40B4-BE49-F238E27FC236}">
                  <a16:creationId xmlns:a16="http://schemas.microsoft.com/office/drawing/2014/main" id="{50F7EEE8-04A8-FAA4-FF4F-A3232DCC95B8}"/>
                </a:ext>
              </a:extLst>
            </p:cNvPr>
            <p:cNvSpPr txBox="1"/>
            <p:nvPr/>
          </p:nvSpPr>
          <p:spPr>
            <a:xfrm>
              <a:off x="3665220" y="1086197"/>
              <a:ext cx="5248256" cy="369332"/>
            </a:xfrm>
            <a:prstGeom prst="rect">
              <a:avLst/>
            </a:prstGeom>
            <a:noFill/>
          </p:spPr>
          <p:txBody>
            <a:bodyPr wrap="square" rtlCol="0">
              <a:spAutoFit/>
            </a:bodyPr>
            <a:lstStyle/>
            <a:p>
              <a:pPr algn="ctr"/>
              <a:endParaRPr lang="en-US" b="1">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86214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4" name="TextBox 33">
            <a:extLst>
              <a:ext uri="{FF2B5EF4-FFF2-40B4-BE49-F238E27FC236}">
                <a16:creationId xmlns:a16="http://schemas.microsoft.com/office/drawing/2014/main" id="{2B612A5D-C097-4F97-7852-5162C63CC703}"/>
              </a:ext>
            </a:extLst>
          </p:cNvPr>
          <p:cNvSpPr txBox="1"/>
          <p:nvPr/>
        </p:nvSpPr>
        <p:spPr>
          <a:xfrm>
            <a:off x="4140700" y="3190636"/>
            <a:ext cx="2919896" cy="919401"/>
          </a:xfrm>
          <a:prstGeom prst="roundRect">
            <a:avLst/>
          </a:prstGeom>
          <a:solidFill>
            <a:schemeClr val="accent2">
              <a:lumMod val="20000"/>
              <a:lumOff val="80000"/>
            </a:schemeClr>
          </a:solidFill>
        </p:spPr>
        <p:txBody>
          <a:bodyPr wrap="square" rtlCol="0" anchor="ctr">
            <a:spAutoFit/>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Email Campaign Details</a:t>
            </a:r>
          </a:p>
          <a:p>
            <a:pPr algn="ctr"/>
            <a:r>
              <a:rPr lang="en-US" sz="3200">
                <a:latin typeface="Calibri" panose="020F0502020204030204" pitchFamily="34" charset="0"/>
                <a:ea typeface="Calibri" panose="020F0502020204030204" pitchFamily="34" charset="0"/>
                <a:cs typeface="Calibri" panose="020F0502020204030204" pitchFamily="34" charset="0"/>
              </a:rPr>
              <a:t>3</a:t>
            </a:r>
          </a:p>
        </p:txBody>
      </p:sp>
      <p:sp>
        <p:nvSpPr>
          <p:cNvPr id="35" name="Rectangle: Rounded Corners 34">
            <a:extLst>
              <a:ext uri="{FF2B5EF4-FFF2-40B4-BE49-F238E27FC236}">
                <a16:creationId xmlns:a16="http://schemas.microsoft.com/office/drawing/2014/main" id="{745D5FCB-1556-0DA7-85F4-17635A51CB27}"/>
              </a:ext>
            </a:extLst>
          </p:cNvPr>
          <p:cNvSpPr/>
          <p:nvPr/>
        </p:nvSpPr>
        <p:spPr>
          <a:xfrm>
            <a:off x="379571" y="3141263"/>
            <a:ext cx="3001275" cy="911515"/>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Email History Variables</a:t>
            </a:r>
          </a:p>
        </p:txBody>
      </p:sp>
      <p:sp>
        <p:nvSpPr>
          <p:cNvPr id="45" name="TextBox 44">
            <a:extLst>
              <a:ext uri="{FF2B5EF4-FFF2-40B4-BE49-F238E27FC236}">
                <a16:creationId xmlns:a16="http://schemas.microsoft.com/office/drawing/2014/main" id="{A106EA0D-FA38-DAD0-E82D-9526E77FDEC0}"/>
              </a:ext>
            </a:extLst>
          </p:cNvPr>
          <p:cNvSpPr txBox="1"/>
          <p:nvPr/>
        </p:nvSpPr>
        <p:spPr>
          <a:xfrm>
            <a:off x="4140700" y="1814751"/>
            <a:ext cx="2919896" cy="953453"/>
          </a:xfrm>
          <a:prstGeom prst="roundRect">
            <a:avLst/>
          </a:prstGeom>
          <a:solidFill>
            <a:schemeClr val="accent2">
              <a:lumMod val="20000"/>
              <a:lumOff val="80000"/>
            </a:schemeClr>
          </a:solidFill>
        </p:spPr>
        <p:txBody>
          <a:bodyPr wrap="square" anchor="ctr">
            <a:spAutoFit/>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Member Email/Interaction</a:t>
            </a:r>
          </a:p>
          <a:p>
            <a:pPr algn="ctr"/>
            <a:r>
              <a:rPr lang="en-US" sz="3200">
                <a:latin typeface="Calibri" panose="020F0502020204030204" pitchFamily="34" charset="0"/>
                <a:ea typeface="Calibri" panose="020F0502020204030204" pitchFamily="34" charset="0"/>
                <a:cs typeface="Calibri" panose="020F0502020204030204" pitchFamily="34" charset="0"/>
              </a:rPr>
              <a:t>6</a:t>
            </a:r>
            <a:endParaRPr lang="en-US" sz="3600">
              <a:latin typeface="Calibri" panose="020F0502020204030204" pitchFamily="34" charset="0"/>
              <a:ea typeface="Calibri" panose="020F0502020204030204" pitchFamily="34" charset="0"/>
              <a:cs typeface="Calibri" panose="020F0502020204030204" pitchFamily="34" charset="0"/>
            </a:endParaRP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49</a:t>
            </a:fld>
            <a:endParaRPr lang="en-US"/>
          </a:p>
        </p:txBody>
      </p:sp>
      <p:cxnSp>
        <p:nvCxnSpPr>
          <p:cNvPr id="5" name="Straight Connector 4">
            <a:extLst>
              <a:ext uri="{FF2B5EF4-FFF2-40B4-BE49-F238E27FC236}">
                <a16:creationId xmlns:a16="http://schemas.microsoft.com/office/drawing/2014/main" id="{119DBB9C-1F7A-FD06-AA27-AF332D9DF5DD}"/>
              </a:ext>
            </a:extLst>
          </p:cNvPr>
          <p:cNvCxnSpPr>
            <a:cxnSpLocks/>
          </p:cNvCxnSpPr>
          <p:nvPr/>
        </p:nvCxnSpPr>
        <p:spPr>
          <a:xfrm flipV="1">
            <a:off x="3380846" y="2444826"/>
            <a:ext cx="644562" cy="6964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E8C40641-45B3-3DDF-32FB-D910F8C9429B}"/>
              </a:ext>
            </a:extLst>
          </p:cNvPr>
          <p:cNvCxnSpPr>
            <a:cxnSpLocks/>
          </p:cNvCxnSpPr>
          <p:nvPr/>
        </p:nvCxnSpPr>
        <p:spPr>
          <a:xfrm>
            <a:off x="7273142" y="2266282"/>
            <a:ext cx="191657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A98CF7CD-8236-6DB3-F926-F6E615C56F02}"/>
              </a:ext>
            </a:extLst>
          </p:cNvPr>
          <p:cNvCxnSpPr>
            <a:cxnSpLocks/>
          </p:cNvCxnSpPr>
          <p:nvPr/>
        </p:nvCxnSpPr>
        <p:spPr>
          <a:xfrm>
            <a:off x="7273142" y="4924720"/>
            <a:ext cx="822960"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651CA814-2BC0-CC58-10F6-4AABDAD667F3}"/>
              </a:ext>
            </a:extLst>
          </p:cNvPr>
          <p:cNvSpPr txBox="1"/>
          <p:nvPr/>
        </p:nvSpPr>
        <p:spPr>
          <a:xfrm>
            <a:off x="8616545" y="4703383"/>
            <a:ext cx="2919896" cy="442674"/>
          </a:xfrm>
          <a:prstGeom prst="roundRect">
            <a:avLst/>
          </a:prstGeom>
          <a:noFill/>
        </p:spPr>
        <p:txBody>
          <a:bodyPr wrap="square" rtlCol="0" anchor="ctr">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a:t>
            </a:r>
          </a:p>
        </p:txBody>
      </p:sp>
      <p:cxnSp>
        <p:nvCxnSpPr>
          <p:cNvPr id="32" name="Straight Connector 31">
            <a:extLst>
              <a:ext uri="{FF2B5EF4-FFF2-40B4-BE49-F238E27FC236}">
                <a16:creationId xmlns:a16="http://schemas.microsoft.com/office/drawing/2014/main" id="{2D6498C7-25AA-9773-1A3C-BD4291D23D8A}"/>
              </a:ext>
            </a:extLst>
          </p:cNvPr>
          <p:cNvCxnSpPr>
            <a:cxnSpLocks/>
          </p:cNvCxnSpPr>
          <p:nvPr/>
        </p:nvCxnSpPr>
        <p:spPr>
          <a:xfrm rot="16200000" flipV="1">
            <a:off x="3406783" y="4040561"/>
            <a:ext cx="644562" cy="696437"/>
          </a:xfrm>
          <a:prstGeom prst="line">
            <a:avLst/>
          </a:prstGeom>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C3CDD7EB-2BCF-8D1E-C3AC-6C07889ECF9C}"/>
              </a:ext>
            </a:extLst>
          </p:cNvPr>
          <p:cNvSpPr txBox="1"/>
          <p:nvPr/>
        </p:nvSpPr>
        <p:spPr>
          <a:xfrm>
            <a:off x="8616545" y="2028524"/>
            <a:ext cx="2919896" cy="442674"/>
          </a:xfrm>
          <a:prstGeom prst="roundRect">
            <a:avLst/>
          </a:prstGeom>
          <a:noFill/>
        </p:spPr>
        <p:txBody>
          <a:bodyPr wrap="square" rtlCol="0" anchor="ctr">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Income Group</a:t>
            </a:r>
          </a:p>
        </p:txBody>
      </p:sp>
      <p:sp>
        <p:nvSpPr>
          <p:cNvPr id="2" name="TextBox 1">
            <a:extLst>
              <a:ext uri="{FF2B5EF4-FFF2-40B4-BE49-F238E27FC236}">
                <a16:creationId xmlns:a16="http://schemas.microsoft.com/office/drawing/2014/main" id="{065CBD24-9627-9E5A-635A-46A69CBCE11F}"/>
              </a:ext>
            </a:extLst>
          </p:cNvPr>
          <p:cNvSpPr txBox="1"/>
          <p:nvPr/>
        </p:nvSpPr>
        <p:spPr>
          <a:xfrm>
            <a:off x="4140700" y="4374453"/>
            <a:ext cx="2919896" cy="1191816"/>
          </a:xfrm>
          <a:prstGeom prst="roundRect">
            <a:avLst/>
          </a:prstGeom>
          <a:solidFill>
            <a:schemeClr val="accent2">
              <a:lumMod val="20000"/>
              <a:lumOff val="80000"/>
            </a:schemeClr>
          </a:solidFill>
        </p:spPr>
        <p:txBody>
          <a:bodyPr wrap="square" rtlCol="0" anchor="ctr">
            <a:spAutoFit/>
          </a:bodyPr>
          <a:lstStyle/>
          <a:p>
            <a:pPr algn="ctr"/>
            <a:r>
              <a:rPr lang="en-US" sz="1600" b="1">
                <a:latin typeface="Calibri" panose="020F0502020204030204" pitchFamily="34" charset="0"/>
                <a:ea typeface="Calibri" panose="020F0502020204030204" pitchFamily="34" charset="0"/>
                <a:cs typeface="Calibri" panose="020F0502020204030204" pitchFamily="34" charset="0"/>
              </a:rPr>
              <a:t>Seasonal Variables based on Send Date</a:t>
            </a:r>
          </a:p>
          <a:p>
            <a:pPr algn="ctr"/>
            <a:r>
              <a:rPr lang="en-US" sz="3200">
                <a:latin typeface="Calibri" panose="020F0502020204030204" pitchFamily="34" charset="0"/>
                <a:ea typeface="Calibri" panose="020F0502020204030204" pitchFamily="34" charset="0"/>
                <a:cs typeface="Calibri" panose="020F0502020204030204" pitchFamily="34" charset="0"/>
              </a:rPr>
              <a:t>5</a:t>
            </a:r>
          </a:p>
        </p:txBody>
      </p:sp>
      <p:sp>
        <p:nvSpPr>
          <p:cNvPr id="4" name="TextBox 3">
            <a:extLst>
              <a:ext uri="{FF2B5EF4-FFF2-40B4-BE49-F238E27FC236}">
                <a16:creationId xmlns:a16="http://schemas.microsoft.com/office/drawing/2014/main" id="{90F8C90F-1A67-9F41-DDF1-B7AD441AC857}"/>
              </a:ext>
            </a:extLst>
          </p:cNvPr>
          <p:cNvSpPr txBox="1"/>
          <p:nvPr/>
        </p:nvSpPr>
        <p:spPr>
          <a:xfrm>
            <a:off x="8422760" y="3190636"/>
            <a:ext cx="3307465" cy="783193"/>
          </a:xfrm>
          <a:prstGeom prst="roundRect">
            <a:avLst/>
          </a:prstGeom>
          <a:noFill/>
        </p:spPr>
        <p:txBody>
          <a:bodyPr wrap="square" rtlCol="0" anchor="ctr">
            <a:spAutoFit/>
          </a:bodyPr>
          <a:lstStyle/>
          <a:p>
            <a:pPr algn="ctr"/>
            <a:r>
              <a:rPr lang="en-US" sz="2000" b="1">
                <a:latin typeface="Calibri" panose="020F0502020204030204" pitchFamily="34" charset="0"/>
                <a:ea typeface="Calibri" panose="020F0502020204030204" pitchFamily="34" charset="0"/>
                <a:cs typeface="Calibri" panose="020F0502020204030204" pitchFamily="34" charset="0"/>
              </a:rPr>
              <a:t>Distinct Number of Campaign Types Received</a:t>
            </a:r>
          </a:p>
        </p:txBody>
      </p:sp>
    </p:spTree>
    <p:extLst>
      <p:ext uri="{BB962C8B-B14F-4D97-AF65-F5344CB8AC3E}">
        <p14:creationId xmlns:p14="http://schemas.microsoft.com/office/powerpoint/2010/main" val="37953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Approach</a:t>
            </a:r>
          </a:p>
        </p:txBody>
      </p:sp>
      <p:sp>
        <p:nvSpPr>
          <p:cNvPr id="4" name="TextBox 3">
            <a:extLst>
              <a:ext uri="{FF2B5EF4-FFF2-40B4-BE49-F238E27FC236}">
                <a16:creationId xmlns:a16="http://schemas.microsoft.com/office/drawing/2014/main" id="{36476F63-19DF-72DC-84F4-63CCC90A4997}"/>
              </a:ext>
            </a:extLst>
          </p:cNvPr>
          <p:cNvSpPr txBox="1"/>
          <p:nvPr/>
        </p:nvSpPr>
        <p:spPr>
          <a:xfrm>
            <a:off x="327999" y="1540010"/>
            <a:ext cx="11451624" cy="523220"/>
          </a:xfrm>
          <a:prstGeom prst="rect">
            <a:avLst/>
          </a:prstGeom>
          <a:noFill/>
        </p:spPr>
        <p:txBody>
          <a:bodyPr wrap="square" lIns="91440" tIns="45720" rIns="91440" bIns="45720" rtlCol="0" anchor="t">
            <a:spAutoFit/>
          </a:bodyPr>
          <a:lstStyle/>
          <a:p>
            <a:r>
              <a:rPr lang="en-US" sz="2800" b="1">
                <a:latin typeface="Calibri"/>
                <a:ea typeface="Calibri" panose="020F0502020204030204" pitchFamily="34" charset="0"/>
                <a:cs typeface="Calibri"/>
              </a:rPr>
              <a:t>Goal: </a:t>
            </a:r>
            <a:r>
              <a:rPr lang="en-US" sz="2800">
                <a:latin typeface="Calibri"/>
                <a:ea typeface="Calibri" panose="020F0502020204030204" pitchFamily="34" charset="0"/>
                <a:cs typeface="Calibri"/>
              </a:rPr>
              <a:t>Create a usable model that accurately predicts member click behavior</a:t>
            </a:r>
          </a:p>
        </p:txBody>
      </p:sp>
      <p:sp>
        <p:nvSpPr>
          <p:cNvPr id="5" name="Rectangle: Rounded Corners 4">
            <a:extLst>
              <a:ext uri="{FF2B5EF4-FFF2-40B4-BE49-F238E27FC236}">
                <a16:creationId xmlns:a16="http://schemas.microsoft.com/office/drawing/2014/main" id="{7864C94E-8FCC-7A15-8B6D-FA746938FA5A}"/>
              </a:ext>
            </a:extLst>
          </p:cNvPr>
          <p:cNvSpPr/>
          <p:nvPr/>
        </p:nvSpPr>
        <p:spPr>
          <a:xfrm>
            <a:off x="580868" y="3270478"/>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Hotel Stay History</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When was the last stay?</a:t>
            </a: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Average stay length?</a:t>
            </a: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Total revenue?</a:t>
            </a:r>
          </a:p>
        </p:txBody>
      </p:sp>
      <p:sp>
        <p:nvSpPr>
          <p:cNvPr id="6" name="Rectangle: Rounded Corners 5">
            <a:extLst>
              <a:ext uri="{FF2B5EF4-FFF2-40B4-BE49-F238E27FC236}">
                <a16:creationId xmlns:a16="http://schemas.microsoft.com/office/drawing/2014/main" id="{25E64A9A-5C77-DED5-514F-41A5A389AFA5}"/>
              </a:ext>
            </a:extLst>
          </p:cNvPr>
          <p:cNvSpPr/>
          <p:nvPr/>
        </p:nvSpPr>
        <p:spPr>
          <a:xfrm>
            <a:off x="4415127" y="3270478"/>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Email History</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When was the last click?</a:t>
            </a: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Total emails received?</a:t>
            </a:r>
          </a:p>
          <a:p>
            <a:pPr marL="228600"/>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Click rate?</a:t>
            </a:r>
          </a:p>
        </p:txBody>
      </p:sp>
      <p:sp>
        <p:nvSpPr>
          <p:cNvPr id="7" name="Rectangle: Rounded Corners 6">
            <a:extLst>
              <a:ext uri="{FF2B5EF4-FFF2-40B4-BE49-F238E27FC236}">
                <a16:creationId xmlns:a16="http://schemas.microsoft.com/office/drawing/2014/main" id="{7C89B063-4041-5E69-A7D5-6FDECD87F5C3}"/>
              </a:ext>
            </a:extLst>
          </p:cNvPr>
          <p:cNvSpPr/>
          <p:nvPr/>
        </p:nvSpPr>
        <p:spPr>
          <a:xfrm>
            <a:off x="8249386" y="3270478"/>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en-US" sz="2400" b="1">
                <a:solidFill>
                  <a:schemeClr val="tx1"/>
                </a:solidFill>
                <a:latin typeface="Calibri" panose="020F0502020204030204" pitchFamily="34" charset="0"/>
                <a:ea typeface="Calibri" panose="020F0502020204030204" pitchFamily="34" charset="0"/>
                <a:cs typeface="Calibri" panose="020F0502020204030204" pitchFamily="34" charset="0"/>
              </a:rPr>
              <a:t>Member Details</a:t>
            </a:r>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282575"/>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Program tenure?</a:t>
            </a:r>
          </a:p>
          <a:p>
            <a:pPr marL="282575"/>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Member tier?</a:t>
            </a:r>
          </a:p>
          <a:p>
            <a:pPr marL="282575"/>
            <a:r>
              <a:rPr lang="en-US" sz="2000">
                <a:solidFill>
                  <a:schemeClr val="tx1"/>
                </a:solidFill>
                <a:latin typeface="Calibri" panose="020F0502020204030204" pitchFamily="34" charset="0"/>
                <a:ea typeface="Calibri" panose="020F0502020204030204" pitchFamily="34" charset="0"/>
                <a:cs typeface="Calibri" panose="020F0502020204030204" pitchFamily="34" charset="0"/>
              </a:rPr>
              <a:t>Income group?</a:t>
            </a:r>
          </a:p>
        </p:txBody>
      </p:sp>
      <p:cxnSp>
        <p:nvCxnSpPr>
          <p:cNvPr id="9" name="Straight Arrow Connector 8">
            <a:extLst>
              <a:ext uri="{FF2B5EF4-FFF2-40B4-BE49-F238E27FC236}">
                <a16:creationId xmlns:a16="http://schemas.microsoft.com/office/drawing/2014/main" id="{BA62B9D6-9E58-737B-A076-3C53F8211264}"/>
              </a:ext>
            </a:extLst>
          </p:cNvPr>
          <p:cNvCxnSpPr>
            <a:cxnSpLocks/>
          </p:cNvCxnSpPr>
          <p:nvPr/>
        </p:nvCxnSpPr>
        <p:spPr>
          <a:xfrm>
            <a:off x="4006336" y="4244046"/>
            <a:ext cx="3872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13F1720-768F-573D-A4A7-A11283427081}"/>
              </a:ext>
            </a:extLst>
          </p:cNvPr>
          <p:cNvCxnSpPr>
            <a:cxnSpLocks/>
          </p:cNvCxnSpPr>
          <p:nvPr/>
        </p:nvCxnSpPr>
        <p:spPr>
          <a:xfrm>
            <a:off x="7840595" y="4230204"/>
            <a:ext cx="38727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Slide Number Placeholder 1">
            <a:extLst>
              <a:ext uri="{FF2B5EF4-FFF2-40B4-BE49-F238E27FC236}">
                <a16:creationId xmlns:a16="http://schemas.microsoft.com/office/drawing/2014/main" id="{FCB15E6B-82A6-29E2-344D-F0CA4464D6FA}"/>
              </a:ext>
            </a:extLst>
          </p:cNvPr>
          <p:cNvSpPr>
            <a:spLocks noGrp="1"/>
          </p:cNvSpPr>
          <p:nvPr>
            <p:ph type="sldNum" sz="quarter" idx="12"/>
          </p:nvPr>
        </p:nvSpPr>
        <p:spPr/>
        <p:txBody>
          <a:bodyPr/>
          <a:lstStyle/>
          <a:p>
            <a:fld id="{ACFD1434-DD14-6240-B526-039C9AE89494}" type="slidenum">
              <a:rPr lang="en-US" sz="1400" smtClean="0">
                <a:latin typeface="Calibri" panose="020F0502020204030204" pitchFamily="34" charset="0"/>
                <a:ea typeface="Calibri" panose="020F0502020204030204" pitchFamily="34" charset="0"/>
                <a:cs typeface="Calibri" panose="020F0502020204030204" pitchFamily="34" charset="0"/>
              </a:rPr>
              <a:t>5</a:t>
            </a:fld>
            <a:endParaRPr lang="en-US" sz="140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E6CB2E7-FE73-A9FD-3FB4-F8AF19B51AD9}"/>
              </a:ext>
            </a:extLst>
          </p:cNvPr>
          <p:cNvSpPr txBox="1"/>
          <p:nvPr/>
        </p:nvSpPr>
        <p:spPr>
          <a:xfrm>
            <a:off x="1869106" y="2392175"/>
            <a:ext cx="8453788" cy="461665"/>
          </a:xfrm>
          <a:prstGeom prst="rect">
            <a:avLst/>
          </a:prstGeom>
          <a:noFill/>
        </p:spPr>
        <p:txBody>
          <a:bodyPr wrap="none" rtlCol="0">
            <a:spAutoFit/>
          </a:bodyPr>
          <a:lstStyle/>
          <a:p>
            <a:pPr algn="ctr"/>
            <a:r>
              <a:rPr lang="en-US" sz="2400" i="1">
                <a:latin typeface="Calibri" panose="020F0502020204030204" pitchFamily="34" charset="0"/>
                <a:ea typeface="Calibri" panose="020F0502020204030204" pitchFamily="34" charset="0"/>
                <a:cs typeface="Calibri" panose="020F0502020204030204" pitchFamily="34" charset="0"/>
              </a:rPr>
              <a:t>We aim to answer questions like the ones below for each category.</a:t>
            </a:r>
          </a:p>
        </p:txBody>
      </p:sp>
    </p:spTree>
    <p:extLst>
      <p:ext uri="{BB962C8B-B14F-4D97-AF65-F5344CB8AC3E}">
        <p14:creationId xmlns:p14="http://schemas.microsoft.com/office/powerpoint/2010/main" val="293893317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4D6FA6-87F8-5531-FE98-8098EBEA8C29}"/>
              </a:ext>
            </a:extLst>
          </p:cNvPr>
          <p:cNvSpPr>
            <a:spLocks noGrp="1"/>
          </p:cNvSpPr>
          <p:nvPr>
            <p:ph type="body" sz="quarter" idx="11"/>
          </p:nvPr>
        </p:nvSpPr>
        <p:spPr/>
        <p:txBody>
          <a:bodyPr vert="horz" lIns="0" tIns="0" rIns="0" bIns="0" rtlCol="0" anchor="t">
            <a:noAutofit/>
          </a:bodyPr>
          <a:lstStyle/>
          <a:p>
            <a:r>
              <a:rPr lang="en-US">
                <a:cs typeface="Arial"/>
              </a:rPr>
              <a:t>Models and Dashboard</a:t>
            </a:r>
            <a:endParaRPr lang="en-US"/>
          </a:p>
        </p:txBody>
      </p:sp>
    </p:spTree>
    <p:extLst>
      <p:ext uri="{BB962C8B-B14F-4D97-AF65-F5344CB8AC3E}">
        <p14:creationId xmlns:p14="http://schemas.microsoft.com/office/powerpoint/2010/main" val="3051201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Engineering</a:t>
            </a:r>
          </a:p>
        </p:txBody>
      </p:sp>
      <p:sp>
        <p:nvSpPr>
          <p:cNvPr id="34" name="TextBox 33">
            <a:extLst>
              <a:ext uri="{FF2B5EF4-FFF2-40B4-BE49-F238E27FC236}">
                <a16:creationId xmlns:a16="http://schemas.microsoft.com/office/drawing/2014/main" id="{2B612A5D-C097-4F97-7852-5162C63CC703}"/>
              </a:ext>
            </a:extLst>
          </p:cNvPr>
          <p:cNvSpPr txBox="1"/>
          <p:nvPr/>
        </p:nvSpPr>
        <p:spPr>
          <a:xfrm>
            <a:off x="332067" y="1889292"/>
            <a:ext cx="2919896" cy="1323439"/>
          </a:xfrm>
          <a:prstGeom prst="rect">
            <a:avLst/>
          </a:prstGeom>
          <a:noFill/>
        </p:spPr>
        <p:txBody>
          <a:bodyPr wrap="square" rtlCol="0">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Enrollment in Reward Program</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Enrollment channel</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Rewards program tenure</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tier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lifecycle</a:t>
            </a:r>
          </a:p>
        </p:txBody>
      </p:sp>
      <p:sp>
        <p:nvSpPr>
          <p:cNvPr id="35" name="Arrow: Chevron 34">
            <a:extLst>
              <a:ext uri="{FF2B5EF4-FFF2-40B4-BE49-F238E27FC236}">
                <a16:creationId xmlns:a16="http://schemas.microsoft.com/office/drawing/2014/main" id="{745D5FCB-1556-0DA7-85F4-17635A51CB27}"/>
              </a:ext>
            </a:extLst>
          </p:cNvPr>
          <p:cNvSpPr/>
          <p:nvPr/>
        </p:nvSpPr>
        <p:spPr>
          <a:xfrm>
            <a:off x="346687" y="1333846"/>
            <a:ext cx="3001275"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Member Variables</a:t>
            </a:r>
          </a:p>
        </p:txBody>
      </p:sp>
      <p:sp>
        <p:nvSpPr>
          <p:cNvPr id="36" name="Arrow: Chevron 35">
            <a:extLst>
              <a:ext uri="{FF2B5EF4-FFF2-40B4-BE49-F238E27FC236}">
                <a16:creationId xmlns:a16="http://schemas.microsoft.com/office/drawing/2014/main" id="{BFE2D285-B5B8-EA1E-B9B8-D8D8157D7DBF}"/>
              </a:ext>
            </a:extLst>
          </p:cNvPr>
          <p:cNvSpPr/>
          <p:nvPr/>
        </p:nvSpPr>
        <p:spPr>
          <a:xfrm>
            <a:off x="3251963" y="1335316"/>
            <a:ext cx="429768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Email History Variables</a:t>
            </a:r>
          </a:p>
        </p:txBody>
      </p:sp>
      <p:sp>
        <p:nvSpPr>
          <p:cNvPr id="37" name="Arrow: Chevron 36">
            <a:extLst>
              <a:ext uri="{FF2B5EF4-FFF2-40B4-BE49-F238E27FC236}">
                <a16:creationId xmlns:a16="http://schemas.microsoft.com/office/drawing/2014/main" id="{5CE91C16-8FE2-9F8C-26A1-4688B5A46A0F}"/>
              </a:ext>
            </a:extLst>
          </p:cNvPr>
          <p:cNvSpPr/>
          <p:nvPr/>
        </p:nvSpPr>
        <p:spPr>
          <a:xfrm>
            <a:off x="7456193" y="1327939"/>
            <a:ext cx="4389120" cy="434103"/>
          </a:xfrm>
          <a:prstGeom prst="chevron">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solidFill>
                  <a:schemeClr val="tx1"/>
                </a:solidFill>
                <a:latin typeface="Calibri" panose="020F0502020204030204" pitchFamily="34" charset="0"/>
                <a:ea typeface="Calibri" panose="020F0502020204030204" pitchFamily="34" charset="0"/>
                <a:cs typeface="Calibri" panose="020F0502020204030204" pitchFamily="34" charset="0"/>
              </a:rPr>
              <a:t>Stay History Variables</a:t>
            </a:r>
          </a:p>
        </p:txBody>
      </p:sp>
      <p:sp>
        <p:nvSpPr>
          <p:cNvPr id="45" name="TextBox 44">
            <a:extLst>
              <a:ext uri="{FF2B5EF4-FFF2-40B4-BE49-F238E27FC236}">
                <a16:creationId xmlns:a16="http://schemas.microsoft.com/office/drawing/2014/main" id="{A106EA0D-FA38-DAD0-E82D-9526E77FDEC0}"/>
              </a:ext>
            </a:extLst>
          </p:cNvPr>
          <p:cNvSpPr txBox="1"/>
          <p:nvPr/>
        </p:nvSpPr>
        <p:spPr>
          <a:xfrm>
            <a:off x="332067" y="3183710"/>
            <a:ext cx="2919896"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Demographics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Age group</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Gender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Income group</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Member subregion</a:t>
            </a:r>
          </a:p>
        </p:txBody>
      </p:sp>
      <p:sp>
        <p:nvSpPr>
          <p:cNvPr id="47" name="TextBox 46">
            <a:extLst>
              <a:ext uri="{FF2B5EF4-FFF2-40B4-BE49-F238E27FC236}">
                <a16:creationId xmlns:a16="http://schemas.microsoft.com/office/drawing/2014/main" id="{9DDC77DD-36CF-3856-773E-F9E69E05B944}"/>
              </a:ext>
            </a:extLst>
          </p:cNvPr>
          <p:cNvSpPr txBox="1"/>
          <p:nvPr/>
        </p:nvSpPr>
        <p:spPr>
          <a:xfrm>
            <a:off x="3419239" y="3690002"/>
            <a:ext cx="4031936" cy="1077218"/>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Email Campaign Details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Campaign type of email sent</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Number of campaign types received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Click rate by campaign type</a:t>
            </a:r>
          </a:p>
        </p:txBody>
      </p:sp>
      <p:sp>
        <p:nvSpPr>
          <p:cNvPr id="48" name="TextBox 47">
            <a:extLst>
              <a:ext uri="{FF2B5EF4-FFF2-40B4-BE49-F238E27FC236}">
                <a16:creationId xmlns:a16="http://schemas.microsoft.com/office/drawing/2014/main" id="{1B98E9F9-272A-2BE7-6368-D2DF7D7216D1}"/>
              </a:ext>
            </a:extLst>
          </p:cNvPr>
          <p:cNvSpPr txBox="1"/>
          <p:nvPr/>
        </p:nvSpPr>
        <p:spPr>
          <a:xfrm>
            <a:off x="3424258" y="1892482"/>
            <a:ext cx="4031935" cy="1815882"/>
          </a:xfrm>
          <a:prstGeom prst="rect">
            <a:avLst/>
          </a:prstGeom>
          <a:noFill/>
        </p:spPr>
        <p:txBody>
          <a:bodyPr wrap="square" lIns="91440" tIns="45720" rIns="91440" bIns="45720" anchor="t">
            <a:spAutoFit/>
          </a:bodyPr>
          <a:lstStyle/>
          <a:p>
            <a:r>
              <a:rPr lang="en-US" sz="1600" b="1">
                <a:latin typeface="Calibri"/>
                <a:ea typeface="Calibri" panose="020F0502020204030204" pitchFamily="34" charset="0"/>
                <a:cs typeface="Calibri"/>
              </a:rPr>
              <a:t>Member/Email Interaction</a:t>
            </a:r>
          </a:p>
          <a:p>
            <a:pPr marL="285750" indent="-285750">
              <a:buFont typeface="Arial" panose="020B0604020202020204" pitchFamily="34" charset="0"/>
              <a:buChar char="•"/>
            </a:pPr>
            <a:r>
              <a:rPr lang="en-US" sz="1600">
                <a:latin typeface="Calibri"/>
                <a:ea typeface="Calibri" panose="020F0502020204030204" pitchFamily="34" charset="0"/>
                <a:cs typeface="Calibri"/>
              </a:rPr>
              <a:t>Total emails sent</a:t>
            </a:r>
          </a:p>
          <a:p>
            <a:pPr marL="285750" indent="-285750">
              <a:buFont typeface="Arial" panose="020B0604020202020204" pitchFamily="34" charset="0"/>
              <a:buChar char="•"/>
            </a:pPr>
            <a:r>
              <a:rPr lang="en-US" sz="1600">
                <a:latin typeface="Calibri"/>
                <a:ea typeface="Calibri" panose="020F0502020204030204" pitchFamily="34" charset="0"/>
                <a:cs typeface="Calibri"/>
              </a:rPr>
              <a:t>Days since last email</a:t>
            </a:r>
          </a:p>
          <a:p>
            <a:pPr marL="285750" indent="-285750">
              <a:buFont typeface="Arial" panose="020B0604020202020204" pitchFamily="34" charset="0"/>
              <a:buChar char="•"/>
            </a:pPr>
            <a:r>
              <a:rPr lang="en-US" sz="1600">
                <a:latin typeface="Calibri"/>
                <a:ea typeface="Calibri" panose="020F0502020204030204" pitchFamily="34" charset="0"/>
                <a:cs typeface="Calibri"/>
              </a:rPr>
              <a:t>Days since last click</a:t>
            </a:r>
          </a:p>
          <a:p>
            <a:pPr marL="285750" indent="-285750">
              <a:buFont typeface="Arial" panose="020B0604020202020204" pitchFamily="34" charset="0"/>
              <a:buChar char="•"/>
            </a:pPr>
            <a:r>
              <a:rPr lang="en-US" sz="1600">
                <a:latin typeface="Calibri"/>
                <a:ea typeface="Calibri" panose="020F0502020204030204" pitchFamily="34" charset="0"/>
                <a:cs typeface="Calibri"/>
              </a:rPr>
              <a:t>Total clicks</a:t>
            </a:r>
          </a:p>
          <a:p>
            <a:pPr marL="285750" indent="-285750">
              <a:buFont typeface="Arial" panose="020B0604020202020204" pitchFamily="34" charset="0"/>
              <a:buChar char="•"/>
            </a:pPr>
            <a:r>
              <a:rPr lang="en-US" sz="1600">
                <a:latin typeface="Calibri"/>
                <a:ea typeface="Calibri" panose="020F0502020204030204" pitchFamily="34" charset="0"/>
                <a:cs typeface="Calibri"/>
              </a:rPr>
              <a:t>Click rate</a:t>
            </a:r>
            <a:endParaRPr lang="en-US" sz="160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a:latin typeface="Calibri"/>
                <a:ea typeface="Calibri" panose="020F0502020204030204" pitchFamily="34" charset="0"/>
                <a:cs typeface="Calibri"/>
              </a:rPr>
              <a:t>Unsubscribe indicator</a:t>
            </a:r>
            <a:endParaRPr lang="en-US" sz="1600">
              <a:latin typeface="Calibri" panose="020F0502020204030204" pitchFamily="34" charset="0"/>
              <a:ea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363CEBC8-87D6-4250-2A6B-7AAB54B39ACD}"/>
              </a:ext>
            </a:extLst>
          </p:cNvPr>
          <p:cNvSpPr txBox="1"/>
          <p:nvPr/>
        </p:nvSpPr>
        <p:spPr>
          <a:xfrm>
            <a:off x="3419237" y="4767220"/>
            <a:ext cx="4031938" cy="1569660"/>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Seasonal Variables based on Send Date </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holiday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until next holiday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Seasonal indicator</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 of the week</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 of the month</a:t>
            </a:r>
          </a:p>
        </p:txBody>
      </p:sp>
      <p:sp>
        <p:nvSpPr>
          <p:cNvPr id="50" name="TextBox 49">
            <a:extLst>
              <a:ext uri="{FF2B5EF4-FFF2-40B4-BE49-F238E27FC236}">
                <a16:creationId xmlns:a16="http://schemas.microsoft.com/office/drawing/2014/main" id="{173642F7-8FA1-B144-C2DA-D93F606CDB0B}"/>
              </a:ext>
            </a:extLst>
          </p:cNvPr>
          <p:cNvSpPr txBox="1"/>
          <p:nvPr/>
        </p:nvSpPr>
        <p:spPr>
          <a:xfrm>
            <a:off x="7628487" y="1889292"/>
            <a:ext cx="4216826" cy="1569660"/>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Stay History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stays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rooms booked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nights stayed</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nights per stay</a:t>
            </a:r>
          </a:p>
        </p:txBody>
      </p:sp>
      <p:sp>
        <p:nvSpPr>
          <p:cNvPr id="52" name="TextBox 51">
            <a:extLst>
              <a:ext uri="{FF2B5EF4-FFF2-40B4-BE49-F238E27FC236}">
                <a16:creationId xmlns:a16="http://schemas.microsoft.com/office/drawing/2014/main" id="{40057420-FA83-B06C-894F-29155A2B6849}"/>
              </a:ext>
            </a:extLst>
          </p:cNvPr>
          <p:cNvSpPr txBox="1"/>
          <p:nvPr/>
        </p:nvSpPr>
        <p:spPr>
          <a:xfrm>
            <a:off x="7623469" y="3444389"/>
            <a:ext cx="4221844"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Stay Tendencies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of stays by business/leisure</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on stays paid by hotel chain cat.</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guests per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Avg days between confirmation and check-in</a:t>
            </a:r>
          </a:p>
        </p:txBody>
      </p:sp>
      <p:sp>
        <p:nvSpPr>
          <p:cNvPr id="54" name="TextBox 53">
            <a:extLst>
              <a:ext uri="{FF2B5EF4-FFF2-40B4-BE49-F238E27FC236}">
                <a16:creationId xmlns:a16="http://schemas.microsoft.com/office/drawing/2014/main" id="{D5313E94-CF3F-1B42-B7BD-E3FCBDD174C7}"/>
              </a:ext>
            </a:extLst>
          </p:cNvPr>
          <p:cNvSpPr txBox="1"/>
          <p:nvPr/>
        </p:nvSpPr>
        <p:spPr>
          <a:xfrm>
            <a:off x="7623469" y="4753264"/>
            <a:ext cx="4221844" cy="1323439"/>
          </a:xfrm>
          <a:prstGeom prst="rect">
            <a:avLst/>
          </a:prstGeom>
          <a:noFill/>
        </p:spPr>
        <p:txBody>
          <a:bodyPr wrap="square">
            <a:spAutoFit/>
          </a:bodyPr>
          <a:lstStyle/>
          <a:p>
            <a:r>
              <a:rPr lang="en-US" sz="1600" b="1">
                <a:latin typeface="Calibri" panose="020F0502020204030204" pitchFamily="34" charset="0"/>
                <a:ea typeface="Calibri" panose="020F0502020204030204" pitchFamily="34" charset="0"/>
                <a:cs typeface="Calibri" panose="020F0502020204030204" pitchFamily="34" charset="0"/>
              </a:rPr>
              <a:t>Revenue and Rewards</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Average revenue per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Total revenue</a:t>
            </a:r>
            <a:endParaRPr lang="en-US" sz="1600" b="1">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Days since last points/rewards stay</a:t>
            </a:r>
          </a:p>
          <a:p>
            <a:pPr marL="285750" indent="-285750">
              <a:buFont typeface="Arial" panose="020B0604020202020204" pitchFamily="34" charset="0"/>
              <a:buChar char="•"/>
            </a:pPr>
            <a:r>
              <a:rPr lang="en-US" sz="1600">
                <a:latin typeface="Calibri" panose="020F0502020204030204" pitchFamily="34" charset="0"/>
                <a:ea typeface="Calibri" panose="020F0502020204030204" pitchFamily="34" charset="0"/>
                <a:cs typeface="Calibri" panose="020F0502020204030204" pitchFamily="34" charset="0"/>
              </a:rPr>
              <a:t>Proportion on stays paid by points/rewards</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51</a:t>
            </a:fld>
            <a:endParaRPr lang="en-US"/>
          </a:p>
        </p:txBody>
      </p:sp>
    </p:spTree>
    <p:extLst>
      <p:ext uri="{BB962C8B-B14F-4D97-AF65-F5344CB8AC3E}">
        <p14:creationId xmlns:p14="http://schemas.microsoft.com/office/powerpoint/2010/main" val="342727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7" grpId="0"/>
      <p:bldP spid="48" grpId="0"/>
      <p:bldP spid="49" grpId="0"/>
      <p:bldP spid="50" grpId="0"/>
      <p:bldP spid="52" grpId="0"/>
      <p:bldP spid="5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Recommended Model: </a:t>
            </a:r>
            <a:r>
              <a:rPr lang="en-US" u="sng">
                <a:latin typeface="Calibri"/>
                <a:cs typeface="Calibri"/>
              </a:rPr>
              <a:t>If</a:t>
            </a:r>
            <a:r>
              <a:rPr lang="en-US">
                <a:latin typeface="Calibri"/>
                <a:cs typeface="Calibri"/>
              </a:rPr>
              <a:t> Naïve Bayes</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52</a:t>
            </a:fld>
            <a:endParaRPr lang="en-US"/>
          </a:p>
        </p:txBody>
      </p:sp>
      <p:sp>
        <p:nvSpPr>
          <p:cNvPr id="59" name="Rectangle 3">
            <a:extLst>
              <a:ext uri="{FF2B5EF4-FFF2-40B4-BE49-F238E27FC236}">
                <a16:creationId xmlns:a16="http://schemas.microsoft.com/office/drawing/2014/main" id="{CCE4A665-038D-4C72-8369-B6F858F47501}"/>
              </a:ext>
            </a:extLst>
          </p:cNvPr>
          <p:cNvSpPr txBox="1">
            <a:spLocks noChangeArrowheads="1"/>
          </p:cNvSpPr>
          <p:nvPr/>
        </p:nvSpPr>
        <p:spPr>
          <a:xfrm>
            <a:off x="328000" y="1244177"/>
            <a:ext cx="4171404" cy="489267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lgn="l" defTabSz="342874" rtl="0" eaLnBrk="1" latinLnBrk="0" hangingPunct="1">
              <a:spcBef>
                <a:spcPct val="20000"/>
              </a:spcBef>
              <a:buFont typeface="Arial"/>
              <a:buNone/>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lgn="l" defTabSz="342874" rtl="0" eaLnBrk="1" latinLnBrk="0" hangingPunct="1">
              <a:spcBef>
                <a:spcPct val="20000"/>
              </a:spcBef>
              <a:buFont typeface="Arial"/>
              <a:buNone/>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lgn="l" defTabSz="342874" rtl="0" eaLnBrk="1" latinLnBrk="0" hangingPunct="1">
              <a:spcBef>
                <a:spcPct val="20000"/>
              </a:spcBef>
              <a:buFont typeface="Arial"/>
              <a:buNone/>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lgn="l" defTabSz="342874" rtl="0" eaLnBrk="1" latinLnBrk="0" hangingPunct="1">
              <a:spcBef>
                <a:spcPct val="20000"/>
              </a:spcBef>
              <a:buFont typeface="Arial"/>
              <a:buNone/>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400">
                <a:latin typeface="Calibri"/>
                <a:ea typeface="Calibri"/>
                <a:cs typeface="Calibri"/>
              </a:rPr>
              <a:t>Determined Probability</a:t>
            </a:r>
          </a:p>
          <a:p>
            <a:pPr marL="342900" indent="-342900">
              <a:lnSpc>
                <a:spcPct val="150000"/>
              </a:lnSpc>
              <a:buFont typeface="Arial" panose="020B0604020202020204" pitchFamily="34" charset="0"/>
              <a:buChar char="•"/>
            </a:pPr>
            <a:r>
              <a:rPr lang="en-US" sz="2400">
                <a:latin typeface="Calibri"/>
                <a:ea typeface="Calibri"/>
                <a:cs typeface="Calibri"/>
              </a:rPr>
              <a:t>Condition Based Output</a:t>
            </a:r>
          </a:p>
          <a:p>
            <a:pPr marL="342900" indent="-342900">
              <a:lnSpc>
                <a:spcPct val="150000"/>
              </a:lnSpc>
              <a:buFont typeface="Arial" panose="020B0604020202020204" pitchFamily="34" charset="0"/>
              <a:buChar char="•"/>
            </a:pPr>
            <a:r>
              <a:rPr lang="en-US" sz="2400">
                <a:latin typeface="Calibri"/>
                <a:ea typeface="Calibri"/>
                <a:cs typeface="Calibri"/>
              </a:rPr>
              <a:t>Fast</a:t>
            </a:r>
          </a:p>
        </p:txBody>
      </p:sp>
      <p:sp>
        <p:nvSpPr>
          <p:cNvPr id="74" name="TextBox 73">
            <a:extLst>
              <a:ext uri="{FF2B5EF4-FFF2-40B4-BE49-F238E27FC236}">
                <a16:creationId xmlns:a16="http://schemas.microsoft.com/office/drawing/2014/main" id="{71C1155E-4379-AAE9-4178-71977E84B2C3}"/>
              </a:ext>
            </a:extLst>
          </p:cNvPr>
          <p:cNvSpPr txBox="1"/>
          <p:nvPr/>
        </p:nvSpPr>
        <p:spPr>
          <a:xfrm>
            <a:off x="151401" y="6436427"/>
            <a:ext cx="11774885" cy="523220"/>
          </a:xfrm>
          <a:prstGeom prst="rect">
            <a:avLst/>
          </a:prstGeom>
          <a:noFill/>
        </p:spPr>
        <p:txBody>
          <a:bodyPr wrap="square" lIns="91440" tIns="45720" rIns="91440" bIns="45720" anchor="t">
            <a:spAutoFit/>
          </a:bodyPr>
          <a:lstStyle/>
          <a:p>
            <a:r>
              <a:rPr lang="en-US" sz="1400" b="1" i="1">
                <a:latin typeface="Calibri"/>
                <a:ea typeface="Calibri" panose="020F0502020204030204" pitchFamily="34" charset="0"/>
                <a:cs typeface="Calibri"/>
              </a:rPr>
              <a:t>Notes: </a:t>
            </a:r>
            <a:r>
              <a:rPr lang="en-US" sz="1400" i="1">
                <a:latin typeface="Calibri"/>
                <a:ea typeface="Calibri" panose="020F0502020204030204" pitchFamily="34" charset="0"/>
                <a:cs typeface="Calibri"/>
              </a:rPr>
              <a:t>Percentages indicate Probability of click. Actual results TBD.</a:t>
            </a:r>
            <a:endParaRPr lang="en-US" sz="1400">
              <a:ea typeface="+mn-lt"/>
              <a:cs typeface="+mn-lt"/>
            </a:endParaRPr>
          </a:p>
          <a:p>
            <a:endParaRPr lang="en-US" sz="1400" i="1">
              <a:latin typeface="Calibri"/>
              <a:ea typeface="Calibri" panose="020F0502020204030204" pitchFamily="34" charset="0"/>
              <a:cs typeface="Calibri" panose="020F0502020204030204" pitchFamily="34" charset="0"/>
            </a:endParaRPr>
          </a:p>
        </p:txBody>
      </p:sp>
      <p:grpSp>
        <p:nvGrpSpPr>
          <p:cNvPr id="136" name="Group 135">
            <a:extLst>
              <a:ext uri="{FF2B5EF4-FFF2-40B4-BE49-F238E27FC236}">
                <a16:creationId xmlns:a16="http://schemas.microsoft.com/office/drawing/2014/main" id="{2897C013-456C-A69F-222C-44AD7923D344}"/>
              </a:ext>
            </a:extLst>
          </p:cNvPr>
          <p:cNvGrpSpPr/>
          <p:nvPr/>
        </p:nvGrpSpPr>
        <p:grpSpPr>
          <a:xfrm>
            <a:off x="3907218" y="1155331"/>
            <a:ext cx="4668419" cy="4663440"/>
            <a:chOff x="3907218" y="1174185"/>
            <a:chExt cx="4668419" cy="4663440"/>
          </a:xfrm>
        </p:grpSpPr>
        <p:cxnSp>
          <p:nvCxnSpPr>
            <p:cNvPr id="8" name="Straight Connector 7">
              <a:extLst>
                <a:ext uri="{FF2B5EF4-FFF2-40B4-BE49-F238E27FC236}">
                  <a16:creationId xmlns:a16="http://schemas.microsoft.com/office/drawing/2014/main" id="{B2D0FA00-4C13-C21E-8561-256A832A8F82}"/>
                </a:ext>
              </a:extLst>
            </p:cNvPr>
            <p:cNvCxnSpPr>
              <a:cxnSpLocks/>
            </p:cNvCxnSpPr>
            <p:nvPr/>
          </p:nvCxnSpPr>
          <p:spPr>
            <a:xfrm>
              <a:off x="3962074" y="1587917"/>
              <a:ext cx="4613563" cy="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0C7CDA7-FA2A-CF15-E68D-9D337452539F}"/>
                </a:ext>
              </a:extLst>
            </p:cNvPr>
            <p:cNvSpPr txBox="1"/>
            <p:nvPr/>
          </p:nvSpPr>
          <p:spPr>
            <a:xfrm>
              <a:off x="6529782" y="1184298"/>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Click</a:t>
              </a:r>
            </a:p>
          </p:txBody>
        </p:sp>
        <p:sp>
          <p:nvSpPr>
            <p:cNvPr id="10" name="TextBox 9">
              <a:extLst>
                <a:ext uri="{FF2B5EF4-FFF2-40B4-BE49-F238E27FC236}">
                  <a16:creationId xmlns:a16="http://schemas.microsoft.com/office/drawing/2014/main" id="{C0DC3C07-6DF1-2DDD-61BA-3BE1728C5626}"/>
                </a:ext>
              </a:extLst>
            </p:cNvPr>
            <p:cNvSpPr txBox="1"/>
            <p:nvPr/>
          </p:nvSpPr>
          <p:spPr>
            <a:xfrm>
              <a:off x="7536544" y="1184298"/>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No Click</a:t>
              </a:r>
            </a:p>
          </p:txBody>
        </p:sp>
        <p:sp>
          <p:nvSpPr>
            <p:cNvPr id="11" name="TextBox 10">
              <a:extLst>
                <a:ext uri="{FF2B5EF4-FFF2-40B4-BE49-F238E27FC236}">
                  <a16:creationId xmlns:a16="http://schemas.microsoft.com/office/drawing/2014/main" id="{E4E35AC9-FF99-B155-0087-4C95BED7B5F3}"/>
                </a:ext>
              </a:extLst>
            </p:cNvPr>
            <p:cNvSpPr txBox="1"/>
            <p:nvPr/>
          </p:nvSpPr>
          <p:spPr>
            <a:xfrm>
              <a:off x="4220701" y="1184298"/>
              <a:ext cx="2295228"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Condition</a:t>
              </a:r>
            </a:p>
          </p:txBody>
        </p:sp>
        <p:cxnSp>
          <p:nvCxnSpPr>
            <p:cNvPr id="21" name="Straight Connector 20">
              <a:extLst>
                <a:ext uri="{FF2B5EF4-FFF2-40B4-BE49-F238E27FC236}">
                  <a16:creationId xmlns:a16="http://schemas.microsoft.com/office/drawing/2014/main" id="{F9FF6D38-356F-A318-376B-EC61C00B9996}"/>
                </a:ext>
              </a:extLst>
            </p:cNvPr>
            <p:cNvCxnSpPr>
              <a:cxnSpLocks/>
            </p:cNvCxnSpPr>
            <p:nvPr/>
          </p:nvCxnSpPr>
          <p:spPr>
            <a:xfrm>
              <a:off x="3922958" y="2107068"/>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DFA805D-7780-EE07-D005-E0972788DE19}"/>
                </a:ext>
              </a:extLst>
            </p:cNvPr>
            <p:cNvCxnSpPr>
              <a:cxnSpLocks/>
            </p:cNvCxnSpPr>
            <p:nvPr/>
          </p:nvCxnSpPr>
          <p:spPr>
            <a:xfrm>
              <a:off x="3922958" y="2577620"/>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B8E9FD1-80FA-E02A-2203-CB7FD75B0B38}"/>
                </a:ext>
              </a:extLst>
            </p:cNvPr>
            <p:cNvCxnSpPr>
              <a:cxnSpLocks/>
            </p:cNvCxnSpPr>
            <p:nvPr/>
          </p:nvCxnSpPr>
          <p:spPr>
            <a:xfrm>
              <a:off x="3922958" y="3048172"/>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7892EB7-D67D-C3E4-CDB4-E7ADD435B841}"/>
                </a:ext>
              </a:extLst>
            </p:cNvPr>
            <p:cNvCxnSpPr>
              <a:cxnSpLocks/>
            </p:cNvCxnSpPr>
            <p:nvPr/>
          </p:nvCxnSpPr>
          <p:spPr>
            <a:xfrm>
              <a:off x="3922958" y="3518724"/>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0682533-840B-8E01-F567-11766C21D695}"/>
                </a:ext>
              </a:extLst>
            </p:cNvPr>
            <p:cNvCxnSpPr>
              <a:cxnSpLocks/>
            </p:cNvCxnSpPr>
            <p:nvPr/>
          </p:nvCxnSpPr>
          <p:spPr>
            <a:xfrm>
              <a:off x="3922958" y="3989276"/>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F5D54CB-9423-4D97-9ED9-ABD81647ECE4}"/>
                </a:ext>
              </a:extLst>
            </p:cNvPr>
            <p:cNvCxnSpPr>
              <a:cxnSpLocks/>
            </p:cNvCxnSpPr>
            <p:nvPr/>
          </p:nvCxnSpPr>
          <p:spPr>
            <a:xfrm>
              <a:off x="3922958" y="4459828"/>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6ADFBF9-2D94-06C6-0328-2E271249642E}"/>
                </a:ext>
              </a:extLst>
            </p:cNvPr>
            <p:cNvCxnSpPr>
              <a:cxnSpLocks/>
            </p:cNvCxnSpPr>
            <p:nvPr/>
          </p:nvCxnSpPr>
          <p:spPr>
            <a:xfrm>
              <a:off x="3922958" y="4930380"/>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2D860A44-B4EA-622D-37D3-6DC42649868A}"/>
                </a:ext>
              </a:extLst>
            </p:cNvPr>
            <p:cNvSpPr txBox="1"/>
            <p:nvPr/>
          </p:nvSpPr>
          <p:spPr>
            <a:xfrm>
              <a:off x="3907218" y="1687126"/>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1 </a:t>
              </a:r>
            </a:p>
          </p:txBody>
        </p:sp>
        <p:sp>
          <p:nvSpPr>
            <p:cNvPr id="34" name="TextBox 33">
              <a:extLst>
                <a:ext uri="{FF2B5EF4-FFF2-40B4-BE49-F238E27FC236}">
                  <a16:creationId xmlns:a16="http://schemas.microsoft.com/office/drawing/2014/main" id="{B893DDEF-F785-DDFA-9EC3-199406B6E542}"/>
                </a:ext>
              </a:extLst>
            </p:cNvPr>
            <p:cNvSpPr txBox="1"/>
            <p:nvPr/>
          </p:nvSpPr>
          <p:spPr>
            <a:xfrm>
              <a:off x="6566436" y="168712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15 %</a:t>
              </a:r>
            </a:p>
          </p:txBody>
        </p:sp>
        <p:sp>
          <p:nvSpPr>
            <p:cNvPr id="35" name="TextBox 34">
              <a:extLst>
                <a:ext uri="{FF2B5EF4-FFF2-40B4-BE49-F238E27FC236}">
                  <a16:creationId xmlns:a16="http://schemas.microsoft.com/office/drawing/2014/main" id="{60086A48-1FE3-3731-2171-A0872C3E6CE2}"/>
                </a:ext>
              </a:extLst>
            </p:cNvPr>
            <p:cNvSpPr txBox="1"/>
            <p:nvPr/>
          </p:nvSpPr>
          <p:spPr>
            <a:xfrm>
              <a:off x="7587063" y="168712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85 %</a:t>
              </a:r>
            </a:p>
          </p:txBody>
        </p:sp>
        <p:sp>
          <p:nvSpPr>
            <p:cNvPr id="13" name="TextBox 12">
              <a:extLst>
                <a:ext uri="{FF2B5EF4-FFF2-40B4-BE49-F238E27FC236}">
                  <a16:creationId xmlns:a16="http://schemas.microsoft.com/office/drawing/2014/main" id="{C1168097-3C71-71EF-A243-E5FAD7BC34D6}"/>
                </a:ext>
              </a:extLst>
            </p:cNvPr>
            <p:cNvSpPr txBox="1"/>
            <p:nvPr/>
          </p:nvSpPr>
          <p:spPr>
            <a:xfrm>
              <a:off x="3907218" y="2157678"/>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2 </a:t>
              </a:r>
            </a:p>
          </p:txBody>
        </p:sp>
        <p:sp>
          <p:nvSpPr>
            <p:cNvPr id="36" name="TextBox 35">
              <a:extLst>
                <a:ext uri="{FF2B5EF4-FFF2-40B4-BE49-F238E27FC236}">
                  <a16:creationId xmlns:a16="http://schemas.microsoft.com/office/drawing/2014/main" id="{E66DF31C-79C4-EEAC-37D2-A4929073D940}"/>
                </a:ext>
              </a:extLst>
            </p:cNvPr>
            <p:cNvSpPr txBox="1"/>
            <p:nvPr/>
          </p:nvSpPr>
          <p:spPr>
            <a:xfrm>
              <a:off x="6566436" y="215767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7 %</a:t>
              </a:r>
            </a:p>
          </p:txBody>
        </p:sp>
        <p:sp>
          <p:nvSpPr>
            <p:cNvPr id="37" name="TextBox 36">
              <a:extLst>
                <a:ext uri="{FF2B5EF4-FFF2-40B4-BE49-F238E27FC236}">
                  <a16:creationId xmlns:a16="http://schemas.microsoft.com/office/drawing/2014/main" id="{11835F9C-CF12-3E38-1ADA-DFD29552F3D4}"/>
                </a:ext>
              </a:extLst>
            </p:cNvPr>
            <p:cNvSpPr txBox="1"/>
            <p:nvPr/>
          </p:nvSpPr>
          <p:spPr>
            <a:xfrm>
              <a:off x="7587063" y="215767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93 %</a:t>
              </a:r>
            </a:p>
          </p:txBody>
        </p:sp>
        <p:sp>
          <p:nvSpPr>
            <p:cNvPr id="14" name="TextBox 13">
              <a:extLst>
                <a:ext uri="{FF2B5EF4-FFF2-40B4-BE49-F238E27FC236}">
                  <a16:creationId xmlns:a16="http://schemas.microsoft.com/office/drawing/2014/main" id="{4F7C5AD4-4151-1804-9BF0-3B10D1C5194A}"/>
                </a:ext>
              </a:extLst>
            </p:cNvPr>
            <p:cNvSpPr txBox="1"/>
            <p:nvPr/>
          </p:nvSpPr>
          <p:spPr>
            <a:xfrm>
              <a:off x="3907218" y="2628230"/>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3</a:t>
              </a:r>
            </a:p>
          </p:txBody>
        </p:sp>
        <p:sp>
          <p:nvSpPr>
            <p:cNvPr id="38" name="TextBox 37">
              <a:extLst>
                <a:ext uri="{FF2B5EF4-FFF2-40B4-BE49-F238E27FC236}">
                  <a16:creationId xmlns:a16="http://schemas.microsoft.com/office/drawing/2014/main" id="{69DA5B0B-6578-7C73-7621-C42E6C5199B5}"/>
                </a:ext>
              </a:extLst>
            </p:cNvPr>
            <p:cNvSpPr txBox="1"/>
            <p:nvPr/>
          </p:nvSpPr>
          <p:spPr>
            <a:xfrm>
              <a:off x="6566436" y="262823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48 %</a:t>
              </a:r>
            </a:p>
          </p:txBody>
        </p:sp>
        <p:sp>
          <p:nvSpPr>
            <p:cNvPr id="39" name="TextBox 38">
              <a:extLst>
                <a:ext uri="{FF2B5EF4-FFF2-40B4-BE49-F238E27FC236}">
                  <a16:creationId xmlns:a16="http://schemas.microsoft.com/office/drawing/2014/main" id="{52493D28-E5C3-651D-D177-0DE56BC9901D}"/>
                </a:ext>
              </a:extLst>
            </p:cNvPr>
            <p:cNvSpPr txBox="1"/>
            <p:nvPr/>
          </p:nvSpPr>
          <p:spPr>
            <a:xfrm>
              <a:off x="7587063" y="262823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52 %</a:t>
              </a:r>
            </a:p>
          </p:txBody>
        </p:sp>
        <p:sp>
          <p:nvSpPr>
            <p:cNvPr id="15" name="TextBox 14">
              <a:extLst>
                <a:ext uri="{FF2B5EF4-FFF2-40B4-BE49-F238E27FC236}">
                  <a16:creationId xmlns:a16="http://schemas.microsoft.com/office/drawing/2014/main" id="{3357BA53-410F-816E-20F9-60ACA4679807}"/>
                </a:ext>
              </a:extLst>
            </p:cNvPr>
            <p:cNvSpPr txBox="1"/>
            <p:nvPr/>
          </p:nvSpPr>
          <p:spPr>
            <a:xfrm>
              <a:off x="3907218" y="3098782"/>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4 </a:t>
              </a:r>
            </a:p>
          </p:txBody>
        </p:sp>
        <p:sp>
          <p:nvSpPr>
            <p:cNvPr id="40" name="TextBox 39">
              <a:extLst>
                <a:ext uri="{FF2B5EF4-FFF2-40B4-BE49-F238E27FC236}">
                  <a16:creationId xmlns:a16="http://schemas.microsoft.com/office/drawing/2014/main" id="{C6664177-8C76-94C8-8B20-C31BFFD62B84}"/>
                </a:ext>
              </a:extLst>
            </p:cNvPr>
            <p:cNvSpPr txBox="1"/>
            <p:nvPr/>
          </p:nvSpPr>
          <p:spPr>
            <a:xfrm>
              <a:off x="6566436" y="309878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63 %</a:t>
              </a:r>
            </a:p>
          </p:txBody>
        </p:sp>
        <p:sp>
          <p:nvSpPr>
            <p:cNvPr id="41" name="TextBox 40">
              <a:extLst>
                <a:ext uri="{FF2B5EF4-FFF2-40B4-BE49-F238E27FC236}">
                  <a16:creationId xmlns:a16="http://schemas.microsoft.com/office/drawing/2014/main" id="{F2CB4B6F-A843-9233-733A-86A6F2E210DF}"/>
                </a:ext>
              </a:extLst>
            </p:cNvPr>
            <p:cNvSpPr txBox="1"/>
            <p:nvPr/>
          </p:nvSpPr>
          <p:spPr>
            <a:xfrm>
              <a:off x="7587063" y="309878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37 %</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884224-AF33-D787-BDCB-205AACA1B1C0}"/>
                    </a:ext>
                  </a:extLst>
                </p:cNvPr>
                <p:cNvSpPr txBox="1"/>
                <p:nvPr/>
              </p:nvSpPr>
              <p:spPr>
                <a:xfrm>
                  <a:off x="3911832" y="3569334"/>
                  <a:ext cx="2623424"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&lt;</m:t>
                      </m:r>
                    </m:oMath>
                  </a14:m>
                  <a:r>
                    <a:rPr lang="en-US">
                      <a:latin typeface="Calibri" panose="020F0502020204030204" pitchFamily="34" charset="0"/>
                      <a:cs typeface="Calibri" panose="020F0502020204030204" pitchFamily="34" charset="0"/>
                    </a:rPr>
                    <a:t> 14 days since last click</a:t>
                  </a:r>
                </a:p>
              </p:txBody>
            </p:sp>
          </mc:Choice>
          <mc:Fallback>
            <p:sp>
              <p:nvSpPr>
                <p:cNvPr id="17" name="TextBox 16">
                  <a:extLst>
                    <a:ext uri="{FF2B5EF4-FFF2-40B4-BE49-F238E27FC236}">
                      <a16:creationId xmlns:a16="http://schemas.microsoft.com/office/drawing/2014/main" id="{AD884224-AF33-D787-BDCB-205AACA1B1C0}"/>
                    </a:ext>
                  </a:extLst>
                </p:cNvPr>
                <p:cNvSpPr txBox="1">
                  <a:spLocks noRot="1" noChangeAspect="1" noMove="1" noResize="1" noEditPoints="1" noAdjustHandles="1" noChangeArrowheads="1" noChangeShapeType="1" noTextEdit="1"/>
                </p:cNvSpPr>
                <p:nvPr/>
              </p:nvSpPr>
              <p:spPr>
                <a:xfrm>
                  <a:off x="3911832" y="3569334"/>
                  <a:ext cx="2623424" cy="369332"/>
                </a:xfrm>
                <a:prstGeom prst="rect">
                  <a:avLst/>
                </a:prstGeom>
                <a:blipFill>
                  <a:blip r:embed="rId3"/>
                  <a:stretch>
                    <a:fillRect t="-8197" b="-2459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C1635C7-4FD0-F742-925A-BE6A85B33D03}"/>
                </a:ext>
              </a:extLst>
            </p:cNvPr>
            <p:cNvSpPr txBox="1"/>
            <p:nvPr/>
          </p:nvSpPr>
          <p:spPr>
            <a:xfrm>
              <a:off x="6561822" y="356933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78 %</a:t>
              </a:r>
            </a:p>
          </p:txBody>
        </p:sp>
        <p:sp>
          <p:nvSpPr>
            <p:cNvPr id="43" name="TextBox 42">
              <a:extLst>
                <a:ext uri="{FF2B5EF4-FFF2-40B4-BE49-F238E27FC236}">
                  <a16:creationId xmlns:a16="http://schemas.microsoft.com/office/drawing/2014/main" id="{1DD15D84-686C-C332-7F4F-BFAA98B2AB1B}"/>
                </a:ext>
              </a:extLst>
            </p:cNvPr>
            <p:cNvSpPr txBox="1"/>
            <p:nvPr/>
          </p:nvSpPr>
          <p:spPr>
            <a:xfrm>
              <a:off x="7582449" y="356933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22 %</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E02B0DA-D3E8-6941-34DA-BEBEC7061B14}"/>
                    </a:ext>
                  </a:extLst>
                </p:cNvPr>
                <p:cNvSpPr txBox="1"/>
                <p:nvPr/>
              </p:nvSpPr>
              <p:spPr>
                <a:xfrm>
                  <a:off x="3907218" y="4039886"/>
                  <a:ext cx="2623424"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Calibri" panose="020F0502020204030204" pitchFamily="34" charset="0"/>
                      <a:cs typeface="Calibri" panose="020F0502020204030204" pitchFamily="34" charset="0"/>
                    </a:rPr>
                    <a:t> 14 days since last click</a:t>
                  </a:r>
                </a:p>
              </p:txBody>
            </p:sp>
          </mc:Choice>
          <mc:Fallback>
            <p:sp>
              <p:nvSpPr>
                <p:cNvPr id="18" name="TextBox 17">
                  <a:extLst>
                    <a:ext uri="{FF2B5EF4-FFF2-40B4-BE49-F238E27FC236}">
                      <a16:creationId xmlns:a16="http://schemas.microsoft.com/office/drawing/2014/main" id="{9E02B0DA-D3E8-6941-34DA-BEBEC7061B14}"/>
                    </a:ext>
                  </a:extLst>
                </p:cNvPr>
                <p:cNvSpPr txBox="1">
                  <a:spLocks noRot="1" noChangeAspect="1" noMove="1" noResize="1" noEditPoints="1" noAdjustHandles="1" noChangeArrowheads="1" noChangeShapeType="1" noTextEdit="1"/>
                </p:cNvSpPr>
                <p:nvPr/>
              </p:nvSpPr>
              <p:spPr>
                <a:xfrm>
                  <a:off x="3907218" y="4039886"/>
                  <a:ext cx="2623424" cy="369332"/>
                </a:xfrm>
                <a:prstGeom prst="rect">
                  <a:avLst/>
                </a:prstGeom>
                <a:blipFill>
                  <a:blip r:embed="rId4"/>
                  <a:stretch>
                    <a:fillRect t="-10000" b="-2666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BA2429A-1AFF-F19D-ADE2-917B6C45E348}"/>
                </a:ext>
              </a:extLst>
            </p:cNvPr>
            <p:cNvSpPr txBox="1"/>
            <p:nvPr/>
          </p:nvSpPr>
          <p:spPr>
            <a:xfrm>
              <a:off x="6566437" y="403988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23 %</a:t>
              </a:r>
            </a:p>
          </p:txBody>
        </p:sp>
        <p:sp>
          <p:nvSpPr>
            <p:cNvPr id="45" name="TextBox 44">
              <a:extLst>
                <a:ext uri="{FF2B5EF4-FFF2-40B4-BE49-F238E27FC236}">
                  <a16:creationId xmlns:a16="http://schemas.microsoft.com/office/drawing/2014/main" id="{6088F2B8-0940-1B76-91A7-9CC4637C9DBC}"/>
                </a:ext>
              </a:extLst>
            </p:cNvPr>
            <p:cNvSpPr txBox="1"/>
            <p:nvPr/>
          </p:nvSpPr>
          <p:spPr>
            <a:xfrm>
              <a:off x="7587064" y="403988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77 %</a:t>
              </a:r>
            </a:p>
          </p:txBody>
        </p:sp>
        <p:sp>
          <p:nvSpPr>
            <p:cNvPr id="19" name="TextBox 18">
              <a:extLst>
                <a:ext uri="{FF2B5EF4-FFF2-40B4-BE49-F238E27FC236}">
                  <a16:creationId xmlns:a16="http://schemas.microsoft.com/office/drawing/2014/main" id="{0BB3ACDC-4877-84E5-D00B-4DD1A45EF469}"/>
                </a:ext>
              </a:extLst>
            </p:cNvPr>
            <p:cNvSpPr txBox="1"/>
            <p:nvPr/>
          </p:nvSpPr>
          <p:spPr>
            <a:xfrm>
              <a:off x="3910681" y="4510438"/>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 Click History</a:t>
              </a:r>
            </a:p>
          </p:txBody>
        </p:sp>
        <p:sp>
          <p:nvSpPr>
            <p:cNvPr id="46" name="TextBox 45">
              <a:extLst>
                <a:ext uri="{FF2B5EF4-FFF2-40B4-BE49-F238E27FC236}">
                  <a16:creationId xmlns:a16="http://schemas.microsoft.com/office/drawing/2014/main" id="{1784AD46-6C8B-3086-ECE6-43CE842AA147}"/>
                </a:ext>
              </a:extLst>
            </p:cNvPr>
            <p:cNvSpPr txBox="1"/>
            <p:nvPr/>
          </p:nvSpPr>
          <p:spPr>
            <a:xfrm>
              <a:off x="6562973" y="451043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8 %</a:t>
              </a:r>
            </a:p>
          </p:txBody>
        </p:sp>
        <p:sp>
          <p:nvSpPr>
            <p:cNvPr id="47" name="TextBox 46">
              <a:extLst>
                <a:ext uri="{FF2B5EF4-FFF2-40B4-BE49-F238E27FC236}">
                  <a16:creationId xmlns:a16="http://schemas.microsoft.com/office/drawing/2014/main" id="{17DCC419-9E92-B43D-1D29-7C1DADA6E07D}"/>
                </a:ext>
              </a:extLst>
            </p:cNvPr>
            <p:cNvSpPr txBox="1"/>
            <p:nvPr/>
          </p:nvSpPr>
          <p:spPr>
            <a:xfrm>
              <a:off x="7583600" y="451043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92 %</a:t>
              </a:r>
            </a:p>
          </p:txBody>
        </p:sp>
        <p:sp>
          <p:nvSpPr>
            <p:cNvPr id="29" name="TextBox 28">
              <a:extLst>
                <a:ext uri="{FF2B5EF4-FFF2-40B4-BE49-F238E27FC236}">
                  <a16:creationId xmlns:a16="http://schemas.microsoft.com/office/drawing/2014/main" id="{D83BF42C-3B8B-82BE-E52B-8AB360A989AD}"/>
                </a:ext>
              </a:extLst>
            </p:cNvPr>
            <p:cNvSpPr txBox="1"/>
            <p:nvPr/>
          </p:nvSpPr>
          <p:spPr>
            <a:xfrm>
              <a:off x="3907218" y="4980990"/>
              <a:ext cx="262342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48" name="TextBox 47">
              <a:extLst>
                <a:ext uri="{FF2B5EF4-FFF2-40B4-BE49-F238E27FC236}">
                  <a16:creationId xmlns:a16="http://schemas.microsoft.com/office/drawing/2014/main" id="{529EF28E-88AA-D1F1-1E15-C033561E0F8A}"/>
                </a:ext>
              </a:extLst>
            </p:cNvPr>
            <p:cNvSpPr txBox="1"/>
            <p:nvPr/>
          </p:nvSpPr>
          <p:spPr>
            <a:xfrm>
              <a:off x="6566437" y="498099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49" name="TextBox 48">
              <a:extLst>
                <a:ext uri="{FF2B5EF4-FFF2-40B4-BE49-F238E27FC236}">
                  <a16:creationId xmlns:a16="http://schemas.microsoft.com/office/drawing/2014/main" id="{A46209B6-6C73-6FF9-BD4A-B4264292E5D6}"/>
                </a:ext>
              </a:extLst>
            </p:cNvPr>
            <p:cNvSpPr txBox="1"/>
            <p:nvPr/>
          </p:nvSpPr>
          <p:spPr>
            <a:xfrm>
              <a:off x="7587064" y="498099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cxnSp>
          <p:nvCxnSpPr>
            <p:cNvPr id="61" name="Straight Connector 60">
              <a:extLst>
                <a:ext uri="{FF2B5EF4-FFF2-40B4-BE49-F238E27FC236}">
                  <a16:creationId xmlns:a16="http://schemas.microsoft.com/office/drawing/2014/main" id="{86E76A6F-5A45-2D25-F347-79337ABE00F0}"/>
                </a:ext>
              </a:extLst>
            </p:cNvPr>
            <p:cNvCxnSpPr>
              <a:cxnSpLocks/>
            </p:cNvCxnSpPr>
            <p:nvPr/>
          </p:nvCxnSpPr>
          <p:spPr>
            <a:xfrm>
              <a:off x="3922958" y="5400932"/>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96C1DC-9BAE-65F7-611F-FFB720D5749A}"/>
                </a:ext>
              </a:extLst>
            </p:cNvPr>
            <p:cNvCxnSpPr/>
            <p:nvPr/>
          </p:nvCxnSpPr>
          <p:spPr>
            <a:xfrm>
              <a:off x="7522689" y="1174185"/>
              <a:ext cx="0" cy="4663440"/>
            </a:xfrm>
            <a:prstGeom prst="line">
              <a:avLst/>
            </a:prstGeom>
            <a:ln w="12700">
              <a:solidFill>
                <a:schemeClr val="tx2"/>
              </a:solidFill>
              <a:prstDash val="dashDot"/>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9D17855-7798-B4A3-6960-61E0815EDC1E}"/>
                </a:ext>
              </a:extLst>
            </p:cNvPr>
            <p:cNvCxnSpPr/>
            <p:nvPr/>
          </p:nvCxnSpPr>
          <p:spPr>
            <a:xfrm>
              <a:off x="6529782" y="1174185"/>
              <a:ext cx="0" cy="466344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121" name="Group 120">
            <a:extLst>
              <a:ext uri="{FF2B5EF4-FFF2-40B4-BE49-F238E27FC236}">
                <a16:creationId xmlns:a16="http://schemas.microsoft.com/office/drawing/2014/main" id="{A0734BA9-53F0-5E3D-A946-399F56F6499C}"/>
              </a:ext>
            </a:extLst>
          </p:cNvPr>
          <p:cNvGrpSpPr/>
          <p:nvPr/>
        </p:nvGrpSpPr>
        <p:grpSpPr>
          <a:xfrm>
            <a:off x="3910681" y="5432685"/>
            <a:ext cx="4638116" cy="369332"/>
            <a:chOff x="3887304" y="5668356"/>
            <a:chExt cx="4638116" cy="369332"/>
          </a:xfrm>
        </p:grpSpPr>
        <p:sp>
          <p:nvSpPr>
            <p:cNvPr id="62" name="TextBox 61">
              <a:extLst>
                <a:ext uri="{FF2B5EF4-FFF2-40B4-BE49-F238E27FC236}">
                  <a16:creationId xmlns:a16="http://schemas.microsoft.com/office/drawing/2014/main" id="{75DC9D41-17A0-95FE-90DB-CBAE5DAE4970}"/>
                </a:ext>
              </a:extLst>
            </p:cNvPr>
            <p:cNvSpPr txBox="1"/>
            <p:nvPr/>
          </p:nvSpPr>
          <p:spPr>
            <a:xfrm>
              <a:off x="3887304" y="5668356"/>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Email Click-Through &gt; 5 %</a:t>
              </a:r>
            </a:p>
          </p:txBody>
        </p:sp>
        <p:sp>
          <p:nvSpPr>
            <p:cNvPr id="63" name="TextBox 62">
              <a:extLst>
                <a:ext uri="{FF2B5EF4-FFF2-40B4-BE49-F238E27FC236}">
                  <a16:creationId xmlns:a16="http://schemas.microsoft.com/office/drawing/2014/main" id="{AD8E7C97-3512-B947-735A-00600E20586C}"/>
                </a:ext>
              </a:extLst>
            </p:cNvPr>
            <p:cNvSpPr txBox="1"/>
            <p:nvPr/>
          </p:nvSpPr>
          <p:spPr>
            <a:xfrm>
              <a:off x="6539596" y="566835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82 %</a:t>
              </a:r>
            </a:p>
          </p:txBody>
        </p:sp>
        <p:sp>
          <p:nvSpPr>
            <p:cNvPr id="64" name="TextBox 63">
              <a:extLst>
                <a:ext uri="{FF2B5EF4-FFF2-40B4-BE49-F238E27FC236}">
                  <a16:creationId xmlns:a16="http://schemas.microsoft.com/office/drawing/2014/main" id="{CBAF653F-DFF8-433A-88E2-739F3354D420}"/>
                </a:ext>
              </a:extLst>
            </p:cNvPr>
            <p:cNvSpPr txBox="1"/>
            <p:nvPr/>
          </p:nvSpPr>
          <p:spPr>
            <a:xfrm>
              <a:off x="7560223" y="566835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18 %</a:t>
              </a:r>
            </a:p>
          </p:txBody>
        </p:sp>
      </p:grpSp>
      <p:cxnSp>
        <p:nvCxnSpPr>
          <p:cNvPr id="77" name="Straight Connector 76">
            <a:extLst>
              <a:ext uri="{FF2B5EF4-FFF2-40B4-BE49-F238E27FC236}">
                <a16:creationId xmlns:a16="http://schemas.microsoft.com/office/drawing/2014/main" id="{D9DF93AD-A2C0-3782-38E3-E2E5B0DAB21D}"/>
              </a:ext>
            </a:extLst>
          </p:cNvPr>
          <p:cNvCxnSpPr>
            <a:cxnSpLocks/>
          </p:cNvCxnSpPr>
          <p:nvPr/>
        </p:nvCxnSpPr>
        <p:spPr>
          <a:xfrm>
            <a:off x="8804631" y="1143821"/>
            <a:ext cx="0" cy="4663440"/>
          </a:xfrm>
          <a:prstGeom prst="line">
            <a:avLst/>
          </a:prstGeom>
          <a:ln>
            <a:solidFill>
              <a:srgbClr val="FFF4C9"/>
            </a:solidFill>
            <a:prstDash val="dashDot"/>
          </a:ln>
        </p:spPr>
        <p:style>
          <a:lnRef idx="2">
            <a:schemeClr val="accent1"/>
          </a:lnRef>
          <a:fillRef idx="0">
            <a:schemeClr val="accent1"/>
          </a:fillRef>
          <a:effectRef idx="1">
            <a:schemeClr val="accent1"/>
          </a:effectRef>
          <a:fontRef idx="minor">
            <a:schemeClr val="tx1"/>
          </a:fontRef>
        </p:style>
      </p:cxnSp>
      <p:grpSp>
        <p:nvGrpSpPr>
          <p:cNvPr id="138" name="Group 137">
            <a:extLst>
              <a:ext uri="{FF2B5EF4-FFF2-40B4-BE49-F238E27FC236}">
                <a16:creationId xmlns:a16="http://schemas.microsoft.com/office/drawing/2014/main" id="{3FEEF42E-D851-5EE2-83BD-9730A6AD867D}"/>
              </a:ext>
            </a:extLst>
          </p:cNvPr>
          <p:cNvGrpSpPr/>
          <p:nvPr/>
        </p:nvGrpSpPr>
        <p:grpSpPr>
          <a:xfrm>
            <a:off x="9398846" y="5432685"/>
            <a:ext cx="2524218" cy="369332"/>
            <a:chOff x="9398846" y="5451539"/>
            <a:chExt cx="2524218" cy="369332"/>
          </a:xfrm>
        </p:grpSpPr>
        <p:sp>
          <p:nvSpPr>
            <p:cNvPr id="95" name="Multiplication Sign 94">
              <a:extLst>
                <a:ext uri="{FF2B5EF4-FFF2-40B4-BE49-F238E27FC236}">
                  <a16:creationId xmlns:a16="http://schemas.microsoft.com/office/drawing/2014/main" id="{2E48CDF8-DC91-60B2-0B92-4381F85573A2}"/>
                </a:ext>
              </a:extLst>
            </p:cNvPr>
            <p:cNvSpPr/>
            <p:nvPr/>
          </p:nvSpPr>
          <p:spPr>
            <a:xfrm>
              <a:off x="9398846" y="5487608"/>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8583597C-D34B-E2DA-E2D8-9FC22AF38C43}"/>
                </a:ext>
              </a:extLst>
            </p:cNvPr>
            <p:cNvSpPr txBox="1"/>
            <p:nvPr/>
          </p:nvSpPr>
          <p:spPr>
            <a:xfrm>
              <a:off x="10090600" y="5451539"/>
              <a:ext cx="8398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82 %</a:t>
              </a:r>
            </a:p>
          </p:txBody>
        </p:sp>
        <p:sp>
          <p:nvSpPr>
            <p:cNvPr id="101" name="TextBox 100">
              <a:extLst>
                <a:ext uri="{FF2B5EF4-FFF2-40B4-BE49-F238E27FC236}">
                  <a16:creationId xmlns:a16="http://schemas.microsoft.com/office/drawing/2014/main" id="{A996FDE1-34BE-7642-3DA2-41E87C03AE26}"/>
                </a:ext>
              </a:extLst>
            </p:cNvPr>
            <p:cNvSpPr txBox="1"/>
            <p:nvPr/>
          </p:nvSpPr>
          <p:spPr>
            <a:xfrm>
              <a:off x="10957867" y="5451539"/>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18 %</a:t>
              </a:r>
            </a:p>
          </p:txBody>
        </p:sp>
      </p:grpSp>
      <p:grpSp>
        <p:nvGrpSpPr>
          <p:cNvPr id="137" name="Group 136">
            <a:extLst>
              <a:ext uri="{FF2B5EF4-FFF2-40B4-BE49-F238E27FC236}">
                <a16:creationId xmlns:a16="http://schemas.microsoft.com/office/drawing/2014/main" id="{2630C52F-549A-4838-A3A5-B57A4C32E0D0}"/>
              </a:ext>
            </a:extLst>
          </p:cNvPr>
          <p:cNvGrpSpPr/>
          <p:nvPr/>
        </p:nvGrpSpPr>
        <p:grpSpPr>
          <a:xfrm>
            <a:off x="8983743" y="1153248"/>
            <a:ext cx="2960103" cy="4666102"/>
            <a:chOff x="8983743" y="1172102"/>
            <a:chExt cx="2960103" cy="4666102"/>
          </a:xfrm>
        </p:grpSpPr>
        <p:cxnSp>
          <p:nvCxnSpPr>
            <p:cNvPr id="78" name="Straight Connector 77">
              <a:extLst>
                <a:ext uri="{FF2B5EF4-FFF2-40B4-BE49-F238E27FC236}">
                  <a16:creationId xmlns:a16="http://schemas.microsoft.com/office/drawing/2014/main" id="{CC9A7351-47EA-14FA-FD59-474443918D13}"/>
                </a:ext>
              </a:extLst>
            </p:cNvPr>
            <p:cNvCxnSpPr>
              <a:cxnSpLocks/>
            </p:cNvCxnSpPr>
            <p:nvPr/>
          </p:nvCxnSpPr>
          <p:spPr>
            <a:xfrm>
              <a:off x="9030878" y="1587917"/>
              <a:ext cx="2870274" cy="0"/>
            </a:xfrm>
            <a:prstGeom prst="line">
              <a:avLst/>
            </a:prstGeom>
            <a:ln w="38100">
              <a:solidFill>
                <a:schemeClr val="tx2"/>
              </a:solidFill>
            </a:ln>
          </p:spPr>
          <p:style>
            <a:lnRef idx="1">
              <a:schemeClr val="accent4"/>
            </a:lnRef>
            <a:fillRef idx="0">
              <a:schemeClr val="accent4"/>
            </a:fillRef>
            <a:effectRef idx="0">
              <a:schemeClr val="accent4"/>
            </a:effectRef>
            <a:fontRef idx="minor">
              <a:schemeClr val="tx1"/>
            </a:fontRef>
          </p:style>
        </p:cxnSp>
        <p:sp>
          <p:nvSpPr>
            <p:cNvPr id="80" name="TextBox 79">
              <a:extLst>
                <a:ext uri="{FF2B5EF4-FFF2-40B4-BE49-F238E27FC236}">
                  <a16:creationId xmlns:a16="http://schemas.microsoft.com/office/drawing/2014/main" id="{A65D8B27-14B9-8B44-BBE4-D2DA4CD03957}"/>
                </a:ext>
              </a:extLst>
            </p:cNvPr>
            <p:cNvSpPr txBox="1"/>
            <p:nvPr/>
          </p:nvSpPr>
          <p:spPr>
            <a:xfrm>
              <a:off x="8983743" y="1184298"/>
              <a:ext cx="1112364"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Example</a:t>
              </a:r>
            </a:p>
          </p:txBody>
        </p:sp>
        <p:cxnSp>
          <p:nvCxnSpPr>
            <p:cNvPr id="87" name="Straight Connector 86">
              <a:extLst>
                <a:ext uri="{FF2B5EF4-FFF2-40B4-BE49-F238E27FC236}">
                  <a16:creationId xmlns:a16="http://schemas.microsoft.com/office/drawing/2014/main" id="{F6D14494-D521-44B3-DE18-BFC955E8CD0D}"/>
                </a:ext>
              </a:extLst>
            </p:cNvPr>
            <p:cNvCxnSpPr>
              <a:cxnSpLocks/>
            </p:cNvCxnSpPr>
            <p:nvPr/>
          </p:nvCxnSpPr>
          <p:spPr>
            <a:xfrm>
              <a:off x="10085260" y="1172102"/>
              <a:ext cx="0" cy="466344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08C42DD-48CF-4B31-4CAC-2926EDB6976D}"/>
                </a:ext>
              </a:extLst>
            </p:cNvPr>
            <p:cNvSpPr txBox="1"/>
            <p:nvPr/>
          </p:nvSpPr>
          <p:spPr>
            <a:xfrm>
              <a:off x="10092104" y="1184298"/>
              <a:ext cx="836841"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Click</a:t>
              </a:r>
            </a:p>
          </p:txBody>
        </p:sp>
        <p:sp>
          <p:nvSpPr>
            <p:cNvPr id="91" name="TextBox 90">
              <a:extLst>
                <a:ext uri="{FF2B5EF4-FFF2-40B4-BE49-F238E27FC236}">
                  <a16:creationId xmlns:a16="http://schemas.microsoft.com/office/drawing/2014/main" id="{97E69A05-EEA1-2B86-39C2-A849CA54E3EE}"/>
                </a:ext>
              </a:extLst>
            </p:cNvPr>
            <p:cNvSpPr txBox="1"/>
            <p:nvPr/>
          </p:nvSpPr>
          <p:spPr>
            <a:xfrm>
              <a:off x="10937084" y="1184298"/>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No Click</a:t>
              </a:r>
            </a:p>
          </p:txBody>
        </p:sp>
        <p:cxnSp>
          <p:nvCxnSpPr>
            <p:cNvPr id="92" name="Straight Connector 91">
              <a:extLst>
                <a:ext uri="{FF2B5EF4-FFF2-40B4-BE49-F238E27FC236}">
                  <a16:creationId xmlns:a16="http://schemas.microsoft.com/office/drawing/2014/main" id="{A0660E43-B272-55F0-7D7D-AEC9E7C8A1FD}"/>
                </a:ext>
              </a:extLst>
            </p:cNvPr>
            <p:cNvCxnSpPr/>
            <p:nvPr/>
          </p:nvCxnSpPr>
          <p:spPr>
            <a:xfrm>
              <a:off x="10935955" y="1174764"/>
              <a:ext cx="0" cy="4663440"/>
            </a:xfrm>
            <a:prstGeom prst="line">
              <a:avLst/>
            </a:prstGeom>
            <a:ln w="12700">
              <a:solidFill>
                <a:schemeClr val="tx2"/>
              </a:solidFill>
              <a:prstDash val="dashDot"/>
            </a:ln>
          </p:spPr>
          <p:style>
            <a:lnRef idx="2">
              <a:schemeClr val="accent1"/>
            </a:lnRef>
            <a:fillRef idx="0">
              <a:schemeClr val="accent1"/>
            </a:fillRef>
            <a:effectRef idx="1">
              <a:schemeClr val="accent1"/>
            </a:effectRef>
            <a:fontRef idx="minor">
              <a:schemeClr val="tx1"/>
            </a:fontRef>
          </p:style>
        </p:cxnSp>
        <p:sp>
          <p:nvSpPr>
            <p:cNvPr id="93" name="Multiplication Sign 92">
              <a:extLst>
                <a:ext uri="{FF2B5EF4-FFF2-40B4-BE49-F238E27FC236}">
                  <a16:creationId xmlns:a16="http://schemas.microsoft.com/office/drawing/2014/main" id="{02D526FD-BE84-AE08-079E-0CCF460362FB}"/>
                </a:ext>
              </a:extLst>
            </p:cNvPr>
            <p:cNvSpPr/>
            <p:nvPr/>
          </p:nvSpPr>
          <p:spPr>
            <a:xfrm>
              <a:off x="9398846" y="1723195"/>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DB831100-074E-3017-6640-6CDF4357210C}"/>
                </a:ext>
              </a:extLst>
            </p:cNvPr>
            <p:cNvSpPr txBox="1"/>
            <p:nvPr/>
          </p:nvSpPr>
          <p:spPr>
            <a:xfrm>
              <a:off x="10097817" y="1687126"/>
              <a:ext cx="82541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15 %</a:t>
              </a:r>
            </a:p>
          </p:txBody>
        </p:sp>
        <p:sp>
          <p:nvSpPr>
            <p:cNvPr id="97" name="TextBox 96">
              <a:extLst>
                <a:ext uri="{FF2B5EF4-FFF2-40B4-BE49-F238E27FC236}">
                  <a16:creationId xmlns:a16="http://schemas.microsoft.com/office/drawing/2014/main" id="{D639FBA2-1418-86FE-D2DE-561A6283533E}"/>
                </a:ext>
              </a:extLst>
            </p:cNvPr>
            <p:cNvSpPr txBox="1"/>
            <p:nvPr/>
          </p:nvSpPr>
          <p:spPr>
            <a:xfrm>
              <a:off x="10953864" y="1687126"/>
              <a:ext cx="9543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85 %</a:t>
              </a:r>
            </a:p>
          </p:txBody>
        </p:sp>
        <p:sp>
          <p:nvSpPr>
            <p:cNvPr id="94" name="Multiplication Sign 93">
              <a:extLst>
                <a:ext uri="{FF2B5EF4-FFF2-40B4-BE49-F238E27FC236}">
                  <a16:creationId xmlns:a16="http://schemas.microsoft.com/office/drawing/2014/main" id="{843622E2-C295-EFF9-F3A9-1C3A867116CC}"/>
                </a:ext>
              </a:extLst>
            </p:cNvPr>
            <p:cNvSpPr/>
            <p:nvPr/>
          </p:nvSpPr>
          <p:spPr>
            <a:xfrm>
              <a:off x="9398846" y="3615199"/>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61F22330-D355-1DCB-7567-8D196BB58218}"/>
                </a:ext>
              </a:extLst>
            </p:cNvPr>
            <p:cNvSpPr txBox="1"/>
            <p:nvPr/>
          </p:nvSpPr>
          <p:spPr>
            <a:xfrm>
              <a:off x="10092394" y="3579130"/>
              <a:ext cx="836261"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78 %</a:t>
              </a:r>
            </a:p>
          </p:txBody>
        </p:sp>
        <p:sp>
          <p:nvSpPr>
            <p:cNvPr id="99" name="TextBox 98">
              <a:extLst>
                <a:ext uri="{FF2B5EF4-FFF2-40B4-BE49-F238E27FC236}">
                  <a16:creationId xmlns:a16="http://schemas.microsoft.com/office/drawing/2014/main" id="{D506CD84-A83D-98CE-2809-30F92DF8BAE3}"/>
                </a:ext>
              </a:extLst>
            </p:cNvPr>
            <p:cNvSpPr txBox="1"/>
            <p:nvPr/>
          </p:nvSpPr>
          <p:spPr>
            <a:xfrm>
              <a:off x="10951862" y="3579130"/>
              <a:ext cx="97720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22 %</a:t>
              </a:r>
            </a:p>
          </p:txBody>
        </p:sp>
        <p:cxnSp>
          <p:nvCxnSpPr>
            <p:cNvPr id="102" name="Straight Connector 101">
              <a:extLst>
                <a:ext uri="{FF2B5EF4-FFF2-40B4-BE49-F238E27FC236}">
                  <a16:creationId xmlns:a16="http://schemas.microsoft.com/office/drawing/2014/main" id="{5BEBD2CA-8944-E0B3-E9A2-0DB58FDF7254}"/>
                </a:ext>
              </a:extLst>
            </p:cNvPr>
            <p:cNvCxnSpPr>
              <a:cxnSpLocks/>
            </p:cNvCxnSpPr>
            <p:nvPr/>
          </p:nvCxnSpPr>
          <p:spPr>
            <a:xfrm>
              <a:off x="9060421" y="2109691"/>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94E7B10-AE79-689E-5DF8-03C3996623B9}"/>
                </a:ext>
              </a:extLst>
            </p:cNvPr>
            <p:cNvCxnSpPr>
              <a:cxnSpLocks/>
            </p:cNvCxnSpPr>
            <p:nvPr/>
          </p:nvCxnSpPr>
          <p:spPr>
            <a:xfrm>
              <a:off x="9060421" y="2573347"/>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8658415C-DF8D-FCA6-568A-909F4389832C}"/>
                </a:ext>
              </a:extLst>
            </p:cNvPr>
            <p:cNvCxnSpPr>
              <a:cxnSpLocks/>
            </p:cNvCxnSpPr>
            <p:nvPr/>
          </p:nvCxnSpPr>
          <p:spPr>
            <a:xfrm>
              <a:off x="9060421" y="3041100"/>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074029-3219-BE62-8BFB-E81FAA82D8C4}"/>
                </a:ext>
              </a:extLst>
            </p:cNvPr>
            <p:cNvCxnSpPr>
              <a:cxnSpLocks/>
            </p:cNvCxnSpPr>
            <p:nvPr/>
          </p:nvCxnSpPr>
          <p:spPr>
            <a:xfrm>
              <a:off x="9060421" y="3518808"/>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1618DEB-58A7-6F82-CAC8-E2D5339C6A41}"/>
                </a:ext>
              </a:extLst>
            </p:cNvPr>
            <p:cNvCxnSpPr>
              <a:cxnSpLocks/>
            </p:cNvCxnSpPr>
            <p:nvPr/>
          </p:nvCxnSpPr>
          <p:spPr>
            <a:xfrm>
              <a:off x="9060421" y="3984562"/>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8D9B5845-D2A8-AAD6-A336-9105400D5161}"/>
                </a:ext>
              </a:extLst>
            </p:cNvPr>
            <p:cNvCxnSpPr>
              <a:cxnSpLocks/>
            </p:cNvCxnSpPr>
            <p:nvPr/>
          </p:nvCxnSpPr>
          <p:spPr>
            <a:xfrm>
              <a:off x="9060421" y="4454967"/>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6AB07C7-6E08-E183-E991-7BA00B022937}"/>
                </a:ext>
              </a:extLst>
            </p:cNvPr>
            <p:cNvCxnSpPr>
              <a:cxnSpLocks/>
            </p:cNvCxnSpPr>
            <p:nvPr/>
          </p:nvCxnSpPr>
          <p:spPr>
            <a:xfrm>
              <a:off x="9060421" y="4934801"/>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339B3E9-8F82-FEE8-66C6-37D4B4500635}"/>
                </a:ext>
              </a:extLst>
            </p:cNvPr>
            <p:cNvCxnSpPr>
              <a:cxnSpLocks/>
            </p:cNvCxnSpPr>
            <p:nvPr/>
          </p:nvCxnSpPr>
          <p:spPr>
            <a:xfrm>
              <a:off x="9060421" y="5395426"/>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sp>
          <p:nvSpPr>
            <p:cNvPr id="111" name="TextBox 110">
              <a:extLst>
                <a:ext uri="{FF2B5EF4-FFF2-40B4-BE49-F238E27FC236}">
                  <a16:creationId xmlns:a16="http://schemas.microsoft.com/office/drawing/2014/main" id="{B8B01EC7-B3B4-9C76-2A9A-4A25BF80336B}"/>
                </a:ext>
              </a:extLst>
            </p:cNvPr>
            <p:cNvSpPr txBox="1"/>
            <p:nvPr/>
          </p:nvSpPr>
          <p:spPr>
            <a:xfrm>
              <a:off x="8989200" y="4959392"/>
              <a:ext cx="109363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112" name="TextBox 111">
              <a:extLst>
                <a:ext uri="{FF2B5EF4-FFF2-40B4-BE49-F238E27FC236}">
                  <a16:creationId xmlns:a16="http://schemas.microsoft.com/office/drawing/2014/main" id="{397EF5DC-53C0-95AC-ADE1-F822BCD9547A}"/>
                </a:ext>
              </a:extLst>
            </p:cNvPr>
            <p:cNvSpPr txBox="1"/>
            <p:nvPr/>
          </p:nvSpPr>
          <p:spPr>
            <a:xfrm>
              <a:off x="10085176" y="4959392"/>
              <a:ext cx="850696"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113" name="TextBox 112">
              <a:extLst>
                <a:ext uri="{FF2B5EF4-FFF2-40B4-BE49-F238E27FC236}">
                  <a16:creationId xmlns:a16="http://schemas.microsoft.com/office/drawing/2014/main" id="{D31168EE-7EED-7BB0-47D7-483D1C2D1BBB}"/>
                </a:ext>
              </a:extLst>
            </p:cNvPr>
            <p:cNvSpPr txBox="1"/>
            <p:nvPr/>
          </p:nvSpPr>
          <p:spPr>
            <a:xfrm>
              <a:off x="10953864" y="4959392"/>
              <a:ext cx="9543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grpSp>
    </p:spTree>
    <p:extLst>
      <p:ext uri="{BB962C8B-B14F-4D97-AF65-F5344CB8AC3E}">
        <p14:creationId xmlns:p14="http://schemas.microsoft.com/office/powerpoint/2010/main" val="176806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 calcmode="lin" valueType="num">
                                      <p:cBhvr additive="base">
                                        <p:cTn id="7" dur="500" fill="hold"/>
                                        <p:tgtEl>
                                          <p:spTgt spid="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9">
                                            <p:txEl>
                                              <p:pRg st="1" end="1"/>
                                            </p:txEl>
                                          </p:spTgt>
                                        </p:tgtEl>
                                        <p:attrNameLst>
                                          <p:attrName>style.visibility</p:attrName>
                                        </p:attrNameLst>
                                      </p:cBhvr>
                                      <p:to>
                                        <p:strVal val="visible"/>
                                      </p:to>
                                    </p:set>
                                    <p:anim calcmode="lin" valueType="num">
                                      <p:cBhvr additive="base">
                                        <p:cTn id="13" dur="500" fill="hold"/>
                                        <p:tgtEl>
                                          <p:spTgt spid="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Recommended Model: </a:t>
            </a:r>
            <a:r>
              <a:rPr lang="en-US" u="sng">
                <a:latin typeface="Calibri"/>
                <a:cs typeface="Calibri"/>
              </a:rPr>
              <a:t>If</a:t>
            </a:r>
            <a:r>
              <a:rPr lang="en-US">
                <a:latin typeface="Calibri"/>
                <a:cs typeface="Calibri"/>
              </a:rPr>
              <a:t> Naïve Bayes</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53</a:t>
            </a:fld>
            <a:endParaRPr lang="en-US"/>
          </a:p>
        </p:txBody>
      </p:sp>
      <p:sp>
        <p:nvSpPr>
          <p:cNvPr id="59" name="Rectangle 3">
            <a:extLst>
              <a:ext uri="{FF2B5EF4-FFF2-40B4-BE49-F238E27FC236}">
                <a16:creationId xmlns:a16="http://schemas.microsoft.com/office/drawing/2014/main" id="{CCE4A665-038D-4C72-8369-B6F858F47501}"/>
              </a:ext>
            </a:extLst>
          </p:cNvPr>
          <p:cNvSpPr txBox="1">
            <a:spLocks noChangeArrowheads="1"/>
          </p:cNvSpPr>
          <p:nvPr/>
        </p:nvSpPr>
        <p:spPr>
          <a:xfrm>
            <a:off x="8554643" y="1104144"/>
            <a:ext cx="3568225" cy="489267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lgn="l" defTabSz="342874" rtl="0" eaLnBrk="1" latinLnBrk="0" hangingPunct="1">
              <a:spcBef>
                <a:spcPct val="20000"/>
              </a:spcBef>
              <a:buFont typeface="Arial"/>
              <a:buNone/>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lgn="l" defTabSz="342874" rtl="0" eaLnBrk="1" latinLnBrk="0" hangingPunct="1">
              <a:spcBef>
                <a:spcPct val="20000"/>
              </a:spcBef>
              <a:buFont typeface="Arial"/>
              <a:buNone/>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lgn="l" defTabSz="342874" rtl="0" eaLnBrk="1" latinLnBrk="0" hangingPunct="1">
              <a:spcBef>
                <a:spcPct val="20000"/>
              </a:spcBef>
              <a:buFont typeface="Arial"/>
              <a:buNone/>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lgn="l" defTabSz="342874" rtl="0" eaLnBrk="1" latinLnBrk="0" hangingPunct="1">
              <a:spcBef>
                <a:spcPct val="20000"/>
              </a:spcBef>
              <a:buFont typeface="Arial"/>
              <a:buNone/>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342900" indent="-342900">
              <a:lnSpc>
                <a:spcPct val="150000"/>
              </a:lnSpc>
              <a:buFont typeface="Arial" panose="020B0604020202020204" pitchFamily="34" charset="0"/>
              <a:buChar char="•"/>
            </a:pPr>
            <a:r>
              <a:rPr lang="en-US" sz="2400">
                <a:latin typeface="Calibri"/>
                <a:ea typeface="Calibri"/>
                <a:cs typeface="Calibri"/>
              </a:rPr>
              <a:t>Condition Based Output</a:t>
            </a:r>
          </a:p>
          <a:p>
            <a:pPr marL="342900" indent="-342900">
              <a:lnSpc>
                <a:spcPct val="150000"/>
              </a:lnSpc>
              <a:buFont typeface="Arial" panose="020B0604020202020204" pitchFamily="34" charset="0"/>
              <a:buChar char="•"/>
            </a:pPr>
            <a:r>
              <a:rPr lang="en-US" sz="2400">
                <a:latin typeface="Calibri"/>
                <a:ea typeface="Calibri"/>
                <a:cs typeface="Calibri"/>
              </a:rPr>
              <a:t>Determined Probability</a:t>
            </a:r>
          </a:p>
          <a:p>
            <a:pPr marL="342900" indent="-342900">
              <a:lnSpc>
                <a:spcPct val="150000"/>
              </a:lnSpc>
              <a:buFont typeface="Arial" panose="020B0604020202020204" pitchFamily="34" charset="0"/>
              <a:buChar char="•"/>
            </a:pPr>
            <a:r>
              <a:rPr lang="en-US" sz="2400">
                <a:latin typeface="Calibri"/>
                <a:ea typeface="Calibri"/>
                <a:cs typeface="Calibri"/>
              </a:rPr>
              <a:t>Fast</a:t>
            </a:r>
          </a:p>
          <a:p>
            <a:pPr>
              <a:lnSpc>
                <a:spcPct val="150000"/>
              </a:lnSpc>
            </a:pPr>
            <a:endParaRPr lang="en-US" sz="2400">
              <a:latin typeface="Calibri"/>
              <a:ea typeface="Calibri"/>
              <a:cs typeface="Calibri"/>
            </a:endParaRPr>
          </a:p>
        </p:txBody>
      </p:sp>
      <p:sp>
        <p:nvSpPr>
          <p:cNvPr id="74" name="TextBox 73">
            <a:extLst>
              <a:ext uri="{FF2B5EF4-FFF2-40B4-BE49-F238E27FC236}">
                <a16:creationId xmlns:a16="http://schemas.microsoft.com/office/drawing/2014/main" id="{71C1155E-4379-AAE9-4178-71977E84B2C3}"/>
              </a:ext>
            </a:extLst>
          </p:cNvPr>
          <p:cNvSpPr txBox="1"/>
          <p:nvPr/>
        </p:nvSpPr>
        <p:spPr>
          <a:xfrm>
            <a:off x="151401" y="6436427"/>
            <a:ext cx="11774885" cy="523220"/>
          </a:xfrm>
          <a:prstGeom prst="rect">
            <a:avLst/>
          </a:prstGeom>
          <a:noFill/>
        </p:spPr>
        <p:txBody>
          <a:bodyPr wrap="square" lIns="91440" tIns="45720" rIns="91440" bIns="45720" anchor="t">
            <a:spAutoFit/>
          </a:bodyPr>
          <a:lstStyle/>
          <a:p>
            <a:r>
              <a:rPr lang="en-US" sz="1400" b="1" i="1">
                <a:latin typeface="Calibri"/>
                <a:ea typeface="Calibri" panose="020F0502020204030204" pitchFamily="34" charset="0"/>
                <a:cs typeface="Calibri"/>
              </a:rPr>
              <a:t>Notes: </a:t>
            </a:r>
            <a:r>
              <a:rPr lang="en-US" sz="1400" i="1">
                <a:latin typeface="Calibri"/>
                <a:ea typeface="Calibri" panose="020F0502020204030204" pitchFamily="34" charset="0"/>
                <a:cs typeface="Calibri"/>
              </a:rPr>
              <a:t>Percentages indicate Probability of click. Actual results TBD.</a:t>
            </a:r>
            <a:endParaRPr lang="en-US" sz="1400">
              <a:ea typeface="+mn-lt"/>
              <a:cs typeface="+mn-lt"/>
            </a:endParaRPr>
          </a:p>
          <a:p>
            <a:endParaRPr lang="en-US" sz="1400" i="1">
              <a:latin typeface="Calibri"/>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5055696D-DAAB-7EA9-2905-8833409DFAF5}"/>
              </a:ext>
            </a:extLst>
          </p:cNvPr>
          <p:cNvGrpSpPr/>
          <p:nvPr/>
        </p:nvGrpSpPr>
        <p:grpSpPr>
          <a:xfrm>
            <a:off x="455306" y="1165444"/>
            <a:ext cx="4613563" cy="403619"/>
            <a:chOff x="455306" y="1165444"/>
            <a:chExt cx="4613563" cy="403619"/>
          </a:xfrm>
        </p:grpSpPr>
        <p:cxnSp>
          <p:nvCxnSpPr>
            <p:cNvPr id="8" name="Straight Connector 7">
              <a:extLst>
                <a:ext uri="{FF2B5EF4-FFF2-40B4-BE49-F238E27FC236}">
                  <a16:creationId xmlns:a16="http://schemas.microsoft.com/office/drawing/2014/main" id="{B2D0FA00-4C13-C21E-8561-256A832A8F82}"/>
                </a:ext>
              </a:extLst>
            </p:cNvPr>
            <p:cNvCxnSpPr>
              <a:cxnSpLocks/>
            </p:cNvCxnSpPr>
            <p:nvPr/>
          </p:nvCxnSpPr>
          <p:spPr>
            <a:xfrm>
              <a:off x="455306" y="1569063"/>
              <a:ext cx="4613563" cy="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50C7CDA7-FA2A-CF15-E68D-9D337452539F}"/>
                </a:ext>
              </a:extLst>
            </p:cNvPr>
            <p:cNvSpPr txBox="1"/>
            <p:nvPr/>
          </p:nvSpPr>
          <p:spPr>
            <a:xfrm>
              <a:off x="3023014" y="1165444"/>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Click</a:t>
              </a:r>
            </a:p>
          </p:txBody>
        </p:sp>
        <p:sp>
          <p:nvSpPr>
            <p:cNvPr id="10" name="TextBox 9">
              <a:extLst>
                <a:ext uri="{FF2B5EF4-FFF2-40B4-BE49-F238E27FC236}">
                  <a16:creationId xmlns:a16="http://schemas.microsoft.com/office/drawing/2014/main" id="{C0DC3C07-6DF1-2DDD-61BA-3BE1728C5626}"/>
                </a:ext>
              </a:extLst>
            </p:cNvPr>
            <p:cNvSpPr txBox="1"/>
            <p:nvPr/>
          </p:nvSpPr>
          <p:spPr>
            <a:xfrm>
              <a:off x="4029776" y="1165444"/>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No Click</a:t>
              </a:r>
            </a:p>
          </p:txBody>
        </p:sp>
        <p:sp>
          <p:nvSpPr>
            <p:cNvPr id="11" name="TextBox 10">
              <a:extLst>
                <a:ext uri="{FF2B5EF4-FFF2-40B4-BE49-F238E27FC236}">
                  <a16:creationId xmlns:a16="http://schemas.microsoft.com/office/drawing/2014/main" id="{E4E35AC9-FF99-B155-0087-4C95BED7B5F3}"/>
                </a:ext>
              </a:extLst>
            </p:cNvPr>
            <p:cNvSpPr txBox="1"/>
            <p:nvPr/>
          </p:nvSpPr>
          <p:spPr>
            <a:xfrm>
              <a:off x="713933" y="1165444"/>
              <a:ext cx="2295228"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Condition</a:t>
              </a:r>
            </a:p>
          </p:txBody>
        </p:sp>
      </p:grpSp>
      <p:cxnSp>
        <p:nvCxnSpPr>
          <p:cNvPr id="21" name="Straight Connector 20">
            <a:extLst>
              <a:ext uri="{FF2B5EF4-FFF2-40B4-BE49-F238E27FC236}">
                <a16:creationId xmlns:a16="http://schemas.microsoft.com/office/drawing/2014/main" id="{F9FF6D38-356F-A318-376B-EC61C00B9996}"/>
              </a:ext>
            </a:extLst>
          </p:cNvPr>
          <p:cNvCxnSpPr>
            <a:cxnSpLocks/>
          </p:cNvCxnSpPr>
          <p:nvPr/>
        </p:nvCxnSpPr>
        <p:spPr>
          <a:xfrm>
            <a:off x="416190" y="2088214"/>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DFA805D-7780-EE07-D005-E0972788DE19}"/>
              </a:ext>
            </a:extLst>
          </p:cNvPr>
          <p:cNvCxnSpPr>
            <a:cxnSpLocks/>
          </p:cNvCxnSpPr>
          <p:nvPr/>
        </p:nvCxnSpPr>
        <p:spPr>
          <a:xfrm>
            <a:off x="416190" y="2558766"/>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3B8E9FD1-80FA-E02A-2203-CB7FD75B0B38}"/>
              </a:ext>
            </a:extLst>
          </p:cNvPr>
          <p:cNvCxnSpPr>
            <a:cxnSpLocks/>
          </p:cNvCxnSpPr>
          <p:nvPr/>
        </p:nvCxnSpPr>
        <p:spPr>
          <a:xfrm>
            <a:off x="416190" y="3029318"/>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7892EB7-D67D-C3E4-CDB4-E7ADD435B841}"/>
              </a:ext>
            </a:extLst>
          </p:cNvPr>
          <p:cNvCxnSpPr>
            <a:cxnSpLocks/>
          </p:cNvCxnSpPr>
          <p:nvPr/>
        </p:nvCxnSpPr>
        <p:spPr>
          <a:xfrm>
            <a:off x="416190" y="3499870"/>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0682533-840B-8E01-F567-11766C21D695}"/>
              </a:ext>
            </a:extLst>
          </p:cNvPr>
          <p:cNvCxnSpPr>
            <a:cxnSpLocks/>
          </p:cNvCxnSpPr>
          <p:nvPr/>
        </p:nvCxnSpPr>
        <p:spPr>
          <a:xfrm>
            <a:off x="416190" y="3970422"/>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F5D54CB-9423-4D97-9ED9-ABD81647ECE4}"/>
              </a:ext>
            </a:extLst>
          </p:cNvPr>
          <p:cNvCxnSpPr>
            <a:cxnSpLocks/>
          </p:cNvCxnSpPr>
          <p:nvPr/>
        </p:nvCxnSpPr>
        <p:spPr>
          <a:xfrm>
            <a:off x="416190" y="4440974"/>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6ADFBF9-2D94-06C6-0328-2E271249642E}"/>
              </a:ext>
            </a:extLst>
          </p:cNvPr>
          <p:cNvCxnSpPr>
            <a:cxnSpLocks/>
          </p:cNvCxnSpPr>
          <p:nvPr/>
        </p:nvCxnSpPr>
        <p:spPr>
          <a:xfrm>
            <a:off x="416190" y="4911526"/>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grpSp>
        <p:nvGrpSpPr>
          <p:cNvPr id="20" name="Group 19">
            <a:extLst>
              <a:ext uri="{FF2B5EF4-FFF2-40B4-BE49-F238E27FC236}">
                <a16:creationId xmlns:a16="http://schemas.microsoft.com/office/drawing/2014/main" id="{93A774B4-6295-95CD-B3E5-49E7AF5A7AFE}"/>
              </a:ext>
            </a:extLst>
          </p:cNvPr>
          <p:cNvGrpSpPr/>
          <p:nvPr/>
        </p:nvGrpSpPr>
        <p:grpSpPr>
          <a:xfrm>
            <a:off x="400450" y="1668272"/>
            <a:ext cx="4645042" cy="369332"/>
            <a:chOff x="400450" y="1668272"/>
            <a:chExt cx="4645042" cy="369332"/>
          </a:xfrm>
        </p:grpSpPr>
        <p:sp>
          <p:nvSpPr>
            <p:cNvPr id="12" name="TextBox 11">
              <a:extLst>
                <a:ext uri="{FF2B5EF4-FFF2-40B4-BE49-F238E27FC236}">
                  <a16:creationId xmlns:a16="http://schemas.microsoft.com/office/drawing/2014/main" id="{2D860A44-B4EA-622D-37D3-6DC42649868A}"/>
                </a:ext>
              </a:extLst>
            </p:cNvPr>
            <p:cNvSpPr txBox="1"/>
            <p:nvPr/>
          </p:nvSpPr>
          <p:spPr>
            <a:xfrm>
              <a:off x="400450" y="1668272"/>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1 </a:t>
              </a:r>
            </a:p>
          </p:txBody>
        </p:sp>
        <p:sp>
          <p:nvSpPr>
            <p:cNvPr id="34" name="TextBox 33">
              <a:extLst>
                <a:ext uri="{FF2B5EF4-FFF2-40B4-BE49-F238E27FC236}">
                  <a16:creationId xmlns:a16="http://schemas.microsoft.com/office/drawing/2014/main" id="{B893DDEF-F785-DDFA-9EC3-199406B6E542}"/>
                </a:ext>
              </a:extLst>
            </p:cNvPr>
            <p:cNvSpPr txBox="1"/>
            <p:nvPr/>
          </p:nvSpPr>
          <p:spPr>
            <a:xfrm>
              <a:off x="3059668" y="166827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15 %</a:t>
              </a:r>
            </a:p>
          </p:txBody>
        </p:sp>
        <p:sp>
          <p:nvSpPr>
            <p:cNvPr id="35" name="TextBox 34">
              <a:extLst>
                <a:ext uri="{FF2B5EF4-FFF2-40B4-BE49-F238E27FC236}">
                  <a16:creationId xmlns:a16="http://schemas.microsoft.com/office/drawing/2014/main" id="{60086A48-1FE3-3731-2171-A0872C3E6CE2}"/>
                </a:ext>
              </a:extLst>
            </p:cNvPr>
            <p:cNvSpPr txBox="1"/>
            <p:nvPr/>
          </p:nvSpPr>
          <p:spPr>
            <a:xfrm>
              <a:off x="4080295" y="166827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85 %</a:t>
              </a:r>
            </a:p>
          </p:txBody>
        </p:sp>
      </p:grpSp>
      <p:grpSp>
        <p:nvGrpSpPr>
          <p:cNvPr id="22" name="Group 21">
            <a:extLst>
              <a:ext uri="{FF2B5EF4-FFF2-40B4-BE49-F238E27FC236}">
                <a16:creationId xmlns:a16="http://schemas.microsoft.com/office/drawing/2014/main" id="{946813F2-1122-B6D1-8B69-663337DF8374}"/>
              </a:ext>
            </a:extLst>
          </p:cNvPr>
          <p:cNvGrpSpPr/>
          <p:nvPr/>
        </p:nvGrpSpPr>
        <p:grpSpPr>
          <a:xfrm>
            <a:off x="400450" y="2138824"/>
            <a:ext cx="4645042" cy="369332"/>
            <a:chOff x="400450" y="2138824"/>
            <a:chExt cx="4645042" cy="369332"/>
          </a:xfrm>
        </p:grpSpPr>
        <p:sp>
          <p:nvSpPr>
            <p:cNvPr id="13" name="TextBox 12">
              <a:extLst>
                <a:ext uri="{FF2B5EF4-FFF2-40B4-BE49-F238E27FC236}">
                  <a16:creationId xmlns:a16="http://schemas.microsoft.com/office/drawing/2014/main" id="{C1168097-3C71-71EF-A243-E5FAD7BC34D6}"/>
                </a:ext>
              </a:extLst>
            </p:cNvPr>
            <p:cNvSpPr txBox="1"/>
            <p:nvPr/>
          </p:nvSpPr>
          <p:spPr>
            <a:xfrm>
              <a:off x="400450" y="2138824"/>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2 </a:t>
              </a:r>
            </a:p>
          </p:txBody>
        </p:sp>
        <p:sp>
          <p:nvSpPr>
            <p:cNvPr id="36" name="TextBox 35">
              <a:extLst>
                <a:ext uri="{FF2B5EF4-FFF2-40B4-BE49-F238E27FC236}">
                  <a16:creationId xmlns:a16="http://schemas.microsoft.com/office/drawing/2014/main" id="{E66DF31C-79C4-EEAC-37D2-A4929073D940}"/>
                </a:ext>
              </a:extLst>
            </p:cNvPr>
            <p:cNvSpPr txBox="1"/>
            <p:nvPr/>
          </p:nvSpPr>
          <p:spPr>
            <a:xfrm>
              <a:off x="3059668" y="213882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7 %</a:t>
              </a:r>
            </a:p>
          </p:txBody>
        </p:sp>
        <p:sp>
          <p:nvSpPr>
            <p:cNvPr id="37" name="TextBox 36">
              <a:extLst>
                <a:ext uri="{FF2B5EF4-FFF2-40B4-BE49-F238E27FC236}">
                  <a16:creationId xmlns:a16="http://schemas.microsoft.com/office/drawing/2014/main" id="{11835F9C-CF12-3E38-1ADA-DFD29552F3D4}"/>
                </a:ext>
              </a:extLst>
            </p:cNvPr>
            <p:cNvSpPr txBox="1"/>
            <p:nvPr/>
          </p:nvSpPr>
          <p:spPr>
            <a:xfrm>
              <a:off x="4080295" y="213882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93 %</a:t>
              </a:r>
            </a:p>
          </p:txBody>
        </p:sp>
      </p:grpSp>
      <p:grpSp>
        <p:nvGrpSpPr>
          <p:cNvPr id="30" name="Group 29">
            <a:extLst>
              <a:ext uri="{FF2B5EF4-FFF2-40B4-BE49-F238E27FC236}">
                <a16:creationId xmlns:a16="http://schemas.microsoft.com/office/drawing/2014/main" id="{4F0596A9-C176-D8CF-AEF0-502F21B38625}"/>
              </a:ext>
            </a:extLst>
          </p:cNvPr>
          <p:cNvGrpSpPr/>
          <p:nvPr/>
        </p:nvGrpSpPr>
        <p:grpSpPr>
          <a:xfrm>
            <a:off x="400450" y="2609376"/>
            <a:ext cx="4645042" cy="369332"/>
            <a:chOff x="400450" y="2609376"/>
            <a:chExt cx="4645042" cy="369332"/>
          </a:xfrm>
        </p:grpSpPr>
        <p:sp>
          <p:nvSpPr>
            <p:cNvPr id="14" name="TextBox 13">
              <a:extLst>
                <a:ext uri="{FF2B5EF4-FFF2-40B4-BE49-F238E27FC236}">
                  <a16:creationId xmlns:a16="http://schemas.microsoft.com/office/drawing/2014/main" id="{4F7C5AD4-4151-1804-9BF0-3B10D1C5194A}"/>
                </a:ext>
              </a:extLst>
            </p:cNvPr>
            <p:cNvSpPr txBox="1"/>
            <p:nvPr/>
          </p:nvSpPr>
          <p:spPr>
            <a:xfrm>
              <a:off x="400450" y="2609376"/>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3</a:t>
              </a:r>
            </a:p>
          </p:txBody>
        </p:sp>
        <p:sp>
          <p:nvSpPr>
            <p:cNvPr id="38" name="TextBox 37">
              <a:extLst>
                <a:ext uri="{FF2B5EF4-FFF2-40B4-BE49-F238E27FC236}">
                  <a16:creationId xmlns:a16="http://schemas.microsoft.com/office/drawing/2014/main" id="{69DA5B0B-6578-7C73-7621-C42E6C5199B5}"/>
                </a:ext>
              </a:extLst>
            </p:cNvPr>
            <p:cNvSpPr txBox="1"/>
            <p:nvPr/>
          </p:nvSpPr>
          <p:spPr>
            <a:xfrm>
              <a:off x="3059668" y="260937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48 %</a:t>
              </a:r>
            </a:p>
          </p:txBody>
        </p:sp>
        <p:sp>
          <p:nvSpPr>
            <p:cNvPr id="39" name="TextBox 38">
              <a:extLst>
                <a:ext uri="{FF2B5EF4-FFF2-40B4-BE49-F238E27FC236}">
                  <a16:creationId xmlns:a16="http://schemas.microsoft.com/office/drawing/2014/main" id="{52493D28-E5C3-651D-D177-0DE56BC9901D}"/>
                </a:ext>
              </a:extLst>
            </p:cNvPr>
            <p:cNvSpPr txBox="1"/>
            <p:nvPr/>
          </p:nvSpPr>
          <p:spPr>
            <a:xfrm>
              <a:off x="4080295" y="260937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52 %</a:t>
              </a:r>
            </a:p>
          </p:txBody>
        </p:sp>
      </p:grpSp>
      <p:grpSp>
        <p:nvGrpSpPr>
          <p:cNvPr id="31" name="Group 30">
            <a:extLst>
              <a:ext uri="{FF2B5EF4-FFF2-40B4-BE49-F238E27FC236}">
                <a16:creationId xmlns:a16="http://schemas.microsoft.com/office/drawing/2014/main" id="{E3E2BA81-F3C4-6C31-53BF-78FE09882546}"/>
              </a:ext>
            </a:extLst>
          </p:cNvPr>
          <p:cNvGrpSpPr/>
          <p:nvPr/>
        </p:nvGrpSpPr>
        <p:grpSpPr>
          <a:xfrm>
            <a:off x="400450" y="3079928"/>
            <a:ext cx="4645042" cy="369332"/>
            <a:chOff x="400450" y="3079928"/>
            <a:chExt cx="4645042" cy="369332"/>
          </a:xfrm>
        </p:grpSpPr>
        <p:sp>
          <p:nvSpPr>
            <p:cNvPr id="15" name="TextBox 14">
              <a:extLst>
                <a:ext uri="{FF2B5EF4-FFF2-40B4-BE49-F238E27FC236}">
                  <a16:creationId xmlns:a16="http://schemas.microsoft.com/office/drawing/2014/main" id="{3357BA53-410F-816E-20F9-60ACA4679807}"/>
                </a:ext>
              </a:extLst>
            </p:cNvPr>
            <p:cNvSpPr txBox="1"/>
            <p:nvPr/>
          </p:nvSpPr>
          <p:spPr>
            <a:xfrm>
              <a:off x="400450" y="3079928"/>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Campaign Category 4 </a:t>
              </a:r>
            </a:p>
          </p:txBody>
        </p:sp>
        <p:sp>
          <p:nvSpPr>
            <p:cNvPr id="40" name="TextBox 39">
              <a:extLst>
                <a:ext uri="{FF2B5EF4-FFF2-40B4-BE49-F238E27FC236}">
                  <a16:creationId xmlns:a16="http://schemas.microsoft.com/office/drawing/2014/main" id="{C6664177-8C76-94C8-8B20-C31BFFD62B84}"/>
                </a:ext>
              </a:extLst>
            </p:cNvPr>
            <p:cNvSpPr txBox="1"/>
            <p:nvPr/>
          </p:nvSpPr>
          <p:spPr>
            <a:xfrm>
              <a:off x="3059668" y="307992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63 %</a:t>
              </a:r>
            </a:p>
          </p:txBody>
        </p:sp>
        <p:sp>
          <p:nvSpPr>
            <p:cNvPr id="41" name="TextBox 40">
              <a:extLst>
                <a:ext uri="{FF2B5EF4-FFF2-40B4-BE49-F238E27FC236}">
                  <a16:creationId xmlns:a16="http://schemas.microsoft.com/office/drawing/2014/main" id="{F2CB4B6F-A843-9233-733A-86A6F2E210DF}"/>
                </a:ext>
              </a:extLst>
            </p:cNvPr>
            <p:cNvSpPr txBox="1"/>
            <p:nvPr/>
          </p:nvSpPr>
          <p:spPr>
            <a:xfrm>
              <a:off x="4080295" y="3079928"/>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37 %</a:t>
              </a:r>
            </a:p>
          </p:txBody>
        </p:sp>
      </p:grpSp>
      <p:grpSp>
        <p:nvGrpSpPr>
          <p:cNvPr id="32" name="Group 31">
            <a:extLst>
              <a:ext uri="{FF2B5EF4-FFF2-40B4-BE49-F238E27FC236}">
                <a16:creationId xmlns:a16="http://schemas.microsoft.com/office/drawing/2014/main" id="{C56D9AE5-CB4F-6E04-BFCF-248A335EB859}"/>
              </a:ext>
            </a:extLst>
          </p:cNvPr>
          <p:cNvGrpSpPr/>
          <p:nvPr/>
        </p:nvGrpSpPr>
        <p:grpSpPr>
          <a:xfrm>
            <a:off x="405064" y="3550480"/>
            <a:ext cx="4635814" cy="369332"/>
            <a:chOff x="405064" y="3550480"/>
            <a:chExt cx="4635814" cy="369332"/>
          </a:xfrm>
        </p:grpSpPr>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884224-AF33-D787-BDCB-205AACA1B1C0}"/>
                    </a:ext>
                  </a:extLst>
                </p:cNvPr>
                <p:cNvSpPr txBox="1"/>
                <p:nvPr/>
              </p:nvSpPr>
              <p:spPr>
                <a:xfrm>
                  <a:off x="405064" y="3550480"/>
                  <a:ext cx="2623424" cy="369332"/>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ea typeface="Cambria Math" panose="02040503050406030204" pitchFamily="18" charset="0"/>
                        </a:rPr>
                        <m:t>&lt;</m:t>
                      </m:r>
                    </m:oMath>
                  </a14:m>
                  <a:r>
                    <a:rPr lang="en-US">
                      <a:latin typeface="Calibri" panose="020F0502020204030204" pitchFamily="34" charset="0"/>
                      <a:cs typeface="Calibri" panose="020F0502020204030204" pitchFamily="34" charset="0"/>
                    </a:rPr>
                    <a:t> 14 days since last click</a:t>
                  </a:r>
                </a:p>
              </p:txBody>
            </p:sp>
          </mc:Choice>
          <mc:Fallback>
            <p:sp>
              <p:nvSpPr>
                <p:cNvPr id="17" name="TextBox 16">
                  <a:extLst>
                    <a:ext uri="{FF2B5EF4-FFF2-40B4-BE49-F238E27FC236}">
                      <a16:creationId xmlns:a16="http://schemas.microsoft.com/office/drawing/2014/main" id="{AD884224-AF33-D787-BDCB-205AACA1B1C0}"/>
                    </a:ext>
                  </a:extLst>
                </p:cNvPr>
                <p:cNvSpPr txBox="1">
                  <a:spLocks noRot="1" noChangeAspect="1" noMove="1" noResize="1" noEditPoints="1" noAdjustHandles="1" noChangeArrowheads="1" noChangeShapeType="1" noTextEdit="1"/>
                </p:cNvSpPr>
                <p:nvPr/>
              </p:nvSpPr>
              <p:spPr>
                <a:xfrm>
                  <a:off x="405064" y="3550480"/>
                  <a:ext cx="2623424" cy="369332"/>
                </a:xfrm>
                <a:prstGeom prst="rect">
                  <a:avLst/>
                </a:prstGeom>
                <a:blipFill>
                  <a:blip r:embed="rId3"/>
                  <a:stretch>
                    <a:fillRect t="-8197" b="-2459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3C1635C7-4FD0-F742-925A-BE6A85B33D03}"/>
                </a:ext>
              </a:extLst>
            </p:cNvPr>
            <p:cNvSpPr txBox="1"/>
            <p:nvPr/>
          </p:nvSpPr>
          <p:spPr>
            <a:xfrm>
              <a:off x="3055054" y="355048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78 %</a:t>
              </a:r>
            </a:p>
          </p:txBody>
        </p:sp>
        <p:sp>
          <p:nvSpPr>
            <p:cNvPr id="43" name="TextBox 42">
              <a:extLst>
                <a:ext uri="{FF2B5EF4-FFF2-40B4-BE49-F238E27FC236}">
                  <a16:creationId xmlns:a16="http://schemas.microsoft.com/office/drawing/2014/main" id="{1DD15D84-686C-C332-7F4F-BFAA98B2AB1B}"/>
                </a:ext>
              </a:extLst>
            </p:cNvPr>
            <p:cNvSpPr txBox="1"/>
            <p:nvPr/>
          </p:nvSpPr>
          <p:spPr>
            <a:xfrm>
              <a:off x="4075681" y="3550480"/>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22 %</a:t>
              </a:r>
            </a:p>
          </p:txBody>
        </p:sp>
      </p:grpSp>
      <p:grpSp>
        <p:nvGrpSpPr>
          <p:cNvPr id="33" name="Group 32">
            <a:extLst>
              <a:ext uri="{FF2B5EF4-FFF2-40B4-BE49-F238E27FC236}">
                <a16:creationId xmlns:a16="http://schemas.microsoft.com/office/drawing/2014/main" id="{E81E9024-EE24-5C37-4C2D-BF4A18AD353D}"/>
              </a:ext>
            </a:extLst>
          </p:cNvPr>
          <p:cNvGrpSpPr/>
          <p:nvPr/>
        </p:nvGrpSpPr>
        <p:grpSpPr>
          <a:xfrm>
            <a:off x="400450" y="4021032"/>
            <a:ext cx="4645043" cy="369332"/>
            <a:chOff x="400450" y="4021032"/>
            <a:chExt cx="4645043" cy="369332"/>
          </a:xfrm>
        </p:grpSpPr>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E02B0DA-D3E8-6941-34DA-BEBEC7061B14}"/>
                    </a:ext>
                  </a:extLst>
                </p:cNvPr>
                <p:cNvSpPr txBox="1"/>
                <p:nvPr/>
              </p:nvSpPr>
              <p:spPr>
                <a:xfrm>
                  <a:off x="400450" y="4021032"/>
                  <a:ext cx="2623424" cy="369332"/>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a:latin typeface="Calibri" panose="020F0502020204030204" pitchFamily="34" charset="0"/>
                      <a:cs typeface="Calibri" panose="020F0502020204030204" pitchFamily="34" charset="0"/>
                    </a:rPr>
                    <a:t> 14 days since last click</a:t>
                  </a:r>
                </a:p>
              </p:txBody>
            </p:sp>
          </mc:Choice>
          <mc:Fallback>
            <p:sp>
              <p:nvSpPr>
                <p:cNvPr id="18" name="TextBox 17">
                  <a:extLst>
                    <a:ext uri="{FF2B5EF4-FFF2-40B4-BE49-F238E27FC236}">
                      <a16:creationId xmlns:a16="http://schemas.microsoft.com/office/drawing/2014/main" id="{9E02B0DA-D3E8-6941-34DA-BEBEC7061B14}"/>
                    </a:ext>
                  </a:extLst>
                </p:cNvPr>
                <p:cNvSpPr txBox="1">
                  <a:spLocks noRot="1" noChangeAspect="1" noMove="1" noResize="1" noEditPoints="1" noAdjustHandles="1" noChangeArrowheads="1" noChangeShapeType="1" noTextEdit="1"/>
                </p:cNvSpPr>
                <p:nvPr/>
              </p:nvSpPr>
              <p:spPr>
                <a:xfrm>
                  <a:off x="400450" y="4021032"/>
                  <a:ext cx="2623424" cy="369332"/>
                </a:xfrm>
                <a:prstGeom prst="rect">
                  <a:avLst/>
                </a:prstGeom>
                <a:blipFill>
                  <a:blip r:embed="rId4"/>
                  <a:stretch>
                    <a:fillRect t="-10000" b="-26667"/>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BA2429A-1AFF-F19D-ADE2-917B6C45E348}"/>
                </a:ext>
              </a:extLst>
            </p:cNvPr>
            <p:cNvSpPr txBox="1"/>
            <p:nvPr/>
          </p:nvSpPr>
          <p:spPr>
            <a:xfrm>
              <a:off x="3059669" y="402103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23 %</a:t>
              </a:r>
            </a:p>
          </p:txBody>
        </p:sp>
        <p:sp>
          <p:nvSpPr>
            <p:cNvPr id="45" name="TextBox 44">
              <a:extLst>
                <a:ext uri="{FF2B5EF4-FFF2-40B4-BE49-F238E27FC236}">
                  <a16:creationId xmlns:a16="http://schemas.microsoft.com/office/drawing/2014/main" id="{6088F2B8-0940-1B76-91A7-9CC4637C9DBC}"/>
                </a:ext>
              </a:extLst>
            </p:cNvPr>
            <p:cNvSpPr txBox="1"/>
            <p:nvPr/>
          </p:nvSpPr>
          <p:spPr>
            <a:xfrm>
              <a:off x="4080296" y="4021032"/>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77 %</a:t>
              </a:r>
            </a:p>
          </p:txBody>
        </p:sp>
      </p:grpSp>
      <p:grpSp>
        <p:nvGrpSpPr>
          <p:cNvPr id="50" name="Group 49">
            <a:extLst>
              <a:ext uri="{FF2B5EF4-FFF2-40B4-BE49-F238E27FC236}">
                <a16:creationId xmlns:a16="http://schemas.microsoft.com/office/drawing/2014/main" id="{E979F0B0-4338-3736-CAEA-7D5FF49F5181}"/>
              </a:ext>
            </a:extLst>
          </p:cNvPr>
          <p:cNvGrpSpPr/>
          <p:nvPr/>
        </p:nvGrpSpPr>
        <p:grpSpPr>
          <a:xfrm>
            <a:off x="403913" y="4491584"/>
            <a:ext cx="4638116" cy="369332"/>
            <a:chOff x="403913" y="4491584"/>
            <a:chExt cx="4638116" cy="369332"/>
          </a:xfrm>
        </p:grpSpPr>
        <p:sp>
          <p:nvSpPr>
            <p:cNvPr id="19" name="TextBox 18">
              <a:extLst>
                <a:ext uri="{FF2B5EF4-FFF2-40B4-BE49-F238E27FC236}">
                  <a16:creationId xmlns:a16="http://schemas.microsoft.com/office/drawing/2014/main" id="{0BB3ACDC-4877-84E5-D00B-4DD1A45EF469}"/>
                </a:ext>
              </a:extLst>
            </p:cNvPr>
            <p:cNvSpPr txBox="1"/>
            <p:nvPr/>
          </p:nvSpPr>
          <p:spPr>
            <a:xfrm>
              <a:off x="403913" y="4491584"/>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No Click History</a:t>
              </a:r>
            </a:p>
          </p:txBody>
        </p:sp>
        <p:sp>
          <p:nvSpPr>
            <p:cNvPr id="46" name="TextBox 45">
              <a:extLst>
                <a:ext uri="{FF2B5EF4-FFF2-40B4-BE49-F238E27FC236}">
                  <a16:creationId xmlns:a16="http://schemas.microsoft.com/office/drawing/2014/main" id="{1784AD46-6C8B-3086-ECE6-43CE842AA147}"/>
                </a:ext>
              </a:extLst>
            </p:cNvPr>
            <p:cNvSpPr txBox="1"/>
            <p:nvPr/>
          </p:nvSpPr>
          <p:spPr>
            <a:xfrm>
              <a:off x="3056205" y="449158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8 %</a:t>
              </a:r>
            </a:p>
          </p:txBody>
        </p:sp>
        <p:sp>
          <p:nvSpPr>
            <p:cNvPr id="47" name="TextBox 46">
              <a:extLst>
                <a:ext uri="{FF2B5EF4-FFF2-40B4-BE49-F238E27FC236}">
                  <a16:creationId xmlns:a16="http://schemas.microsoft.com/office/drawing/2014/main" id="{17DCC419-9E92-B43D-1D29-7C1DADA6E07D}"/>
                </a:ext>
              </a:extLst>
            </p:cNvPr>
            <p:cNvSpPr txBox="1"/>
            <p:nvPr/>
          </p:nvSpPr>
          <p:spPr>
            <a:xfrm>
              <a:off x="4076832" y="4491584"/>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92 %</a:t>
              </a:r>
            </a:p>
          </p:txBody>
        </p:sp>
      </p:grpSp>
      <p:grpSp>
        <p:nvGrpSpPr>
          <p:cNvPr id="51" name="Group 50">
            <a:extLst>
              <a:ext uri="{FF2B5EF4-FFF2-40B4-BE49-F238E27FC236}">
                <a16:creationId xmlns:a16="http://schemas.microsoft.com/office/drawing/2014/main" id="{2EE03345-73B6-ACB0-53A1-E7A6FDE64159}"/>
              </a:ext>
            </a:extLst>
          </p:cNvPr>
          <p:cNvGrpSpPr/>
          <p:nvPr/>
        </p:nvGrpSpPr>
        <p:grpSpPr>
          <a:xfrm>
            <a:off x="400450" y="4962136"/>
            <a:ext cx="4645043" cy="369332"/>
            <a:chOff x="400450" y="4962136"/>
            <a:chExt cx="4645043" cy="369332"/>
          </a:xfrm>
        </p:grpSpPr>
        <p:sp>
          <p:nvSpPr>
            <p:cNvPr id="29" name="TextBox 28">
              <a:extLst>
                <a:ext uri="{FF2B5EF4-FFF2-40B4-BE49-F238E27FC236}">
                  <a16:creationId xmlns:a16="http://schemas.microsoft.com/office/drawing/2014/main" id="{D83BF42C-3B8B-82BE-E52B-8AB360A989AD}"/>
                </a:ext>
              </a:extLst>
            </p:cNvPr>
            <p:cNvSpPr txBox="1"/>
            <p:nvPr/>
          </p:nvSpPr>
          <p:spPr>
            <a:xfrm>
              <a:off x="400450" y="4962136"/>
              <a:ext cx="262342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48" name="TextBox 47">
              <a:extLst>
                <a:ext uri="{FF2B5EF4-FFF2-40B4-BE49-F238E27FC236}">
                  <a16:creationId xmlns:a16="http://schemas.microsoft.com/office/drawing/2014/main" id="{529EF28E-88AA-D1F1-1E15-C033561E0F8A}"/>
                </a:ext>
              </a:extLst>
            </p:cNvPr>
            <p:cNvSpPr txBox="1"/>
            <p:nvPr/>
          </p:nvSpPr>
          <p:spPr>
            <a:xfrm>
              <a:off x="3059669" y="496213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49" name="TextBox 48">
              <a:extLst>
                <a:ext uri="{FF2B5EF4-FFF2-40B4-BE49-F238E27FC236}">
                  <a16:creationId xmlns:a16="http://schemas.microsoft.com/office/drawing/2014/main" id="{A46209B6-6C73-6FF9-BD4A-B4264292E5D6}"/>
                </a:ext>
              </a:extLst>
            </p:cNvPr>
            <p:cNvSpPr txBox="1"/>
            <p:nvPr/>
          </p:nvSpPr>
          <p:spPr>
            <a:xfrm>
              <a:off x="4080296" y="496213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grpSp>
      <p:cxnSp>
        <p:nvCxnSpPr>
          <p:cNvPr id="61" name="Straight Connector 60">
            <a:extLst>
              <a:ext uri="{FF2B5EF4-FFF2-40B4-BE49-F238E27FC236}">
                <a16:creationId xmlns:a16="http://schemas.microsoft.com/office/drawing/2014/main" id="{86E76A6F-5A45-2D25-F347-79337ABE00F0}"/>
              </a:ext>
            </a:extLst>
          </p:cNvPr>
          <p:cNvCxnSpPr>
            <a:cxnSpLocks/>
          </p:cNvCxnSpPr>
          <p:nvPr/>
        </p:nvCxnSpPr>
        <p:spPr>
          <a:xfrm>
            <a:off x="416190" y="5382078"/>
            <a:ext cx="4613563"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896C1DC-9BAE-65F7-611F-FFB720D5749A}"/>
              </a:ext>
            </a:extLst>
          </p:cNvPr>
          <p:cNvCxnSpPr/>
          <p:nvPr/>
        </p:nvCxnSpPr>
        <p:spPr>
          <a:xfrm>
            <a:off x="4015921" y="1155331"/>
            <a:ext cx="0" cy="4663440"/>
          </a:xfrm>
          <a:prstGeom prst="line">
            <a:avLst/>
          </a:prstGeom>
          <a:ln w="12700">
            <a:solidFill>
              <a:schemeClr val="tx2"/>
            </a:solidFill>
            <a:prstDash val="dashDot"/>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9D17855-7798-B4A3-6960-61E0815EDC1E}"/>
              </a:ext>
            </a:extLst>
          </p:cNvPr>
          <p:cNvCxnSpPr/>
          <p:nvPr/>
        </p:nvCxnSpPr>
        <p:spPr>
          <a:xfrm>
            <a:off x="3023014" y="1155331"/>
            <a:ext cx="0" cy="466344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grpSp>
        <p:nvGrpSpPr>
          <p:cNvPr id="121" name="Group 120">
            <a:extLst>
              <a:ext uri="{FF2B5EF4-FFF2-40B4-BE49-F238E27FC236}">
                <a16:creationId xmlns:a16="http://schemas.microsoft.com/office/drawing/2014/main" id="{A0734BA9-53F0-5E3D-A946-399F56F6499C}"/>
              </a:ext>
            </a:extLst>
          </p:cNvPr>
          <p:cNvGrpSpPr/>
          <p:nvPr/>
        </p:nvGrpSpPr>
        <p:grpSpPr>
          <a:xfrm>
            <a:off x="403913" y="5432685"/>
            <a:ext cx="4638116" cy="369332"/>
            <a:chOff x="3887304" y="5668356"/>
            <a:chExt cx="4638116" cy="369332"/>
          </a:xfrm>
        </p:grpSpPr>
        <p:sp>
          <p:nvSpPr>
            <p:cNvPr id="62" name="TextBox 61">
              <a:extLst>
                <a:ext uri="{FF2B5EF4-FFF2-40B4-BE49-F238E27FC236}">
                  <a16:creationId xmlns:a16="http://schemas.microsoft.com/office/drawing/2014/main" id="{75DC9D41-17A0-95FE-90DB-CBAE5DAE4970}"/>
                </a:ext>
              </a:extLst>
            </p:cNvPr>
            <p:cNvSpPr txBox="1"/>
            <p:nvPr/>
          </p:nvSpPr>
          <p:spPr>
            <a:xfrm>
              <a:off x="3887304" y="5668356"/>
              <a:ext cx="2623424" cy="369332"/>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Email Click-Through &gt; 5 %</a:t>
              </a:r>
            </a:p>
          </p:txBody>
        </p:sp>
        <p:sp>
          <p:nvSpPr>
            <p:cNvPr id="63" name="TextBox 62">
              <a:extLst>
                <a:ext uri="{FF2B5EF4-FFF2-40B4-BE49-F238E27FC236}">
                  <a16:creationId xmlns:a16="http://schemas.microsoft.com/office/drawing/2014/main" id="{AD8E7C97-3512-B947-735A-00600E20586C}"/>
                </a:ext>
              </a:extLst>
            </p:cNvPr>
            <p:cNvSpPr txBox="1"/>
            <p:nvPr/>
          </p:nvSpPr>
          <p:spPr>
            <a:xfrm>
              <a:off x="6539596" y="566835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82 %</a:t>
              </a:r>
            </a:p>
          </p:txBody>
        </p:sp>
        <p:sp>
          <p:nvSpPr>
            <p:cNvPr id="64" name="TextBox 63">
              <a:extLst>
                <a:ext uri="{FF2B5EF4-FFF2-40B4-BE49-F238E27FC236}">
                  <a16:creationId xmlns:a16="http://schemas.microsoft.com/office/drawing/2014/main" id="{CBAF653F-DFF8-433A-88E2-739F3354D420}"/>
                </a:ext>
              </a:extLst>
            </p:cNvPr>
            <p:cNvSpPr txBox="1"/>
            <p:nvPr/>
          </p:nvSpPr>
          <p:spPr>
            <a:xfrm>
              <a:off x="7560223" y="5668356"/>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18 %</a:t>
              </a:r>
            </a:p>
          </p:txBody>
        </p:sp>
      </p:grpSp>
      <p:grpSp>
        <p:nvGrpSpPr>
          <p:cNvPr id="138" name="Group 137">
            <a:extLst>
              <a:ext uri="{FF2B5EF4-FFF2-40B4-BE49-F238E27FC236}">
                <a16:creationId xmlns:a16="http://schemas.microsoft.com/office/drawing/2014/main" id="{3FEEF42E-D851-5EE2-83BD-9730A6AD867D}"/>
              </a:ext>
            </a:extLst>
          </p:cNvPr>
          <p:cNvGrpSpPr/>
          <p:nvPr/>
        </p:nvGrpSpPr>
        <p:grpSpPr>
          <a:xfrm>
            <a:off x="5892078" y="5432685"/>
            <a:ext cx="2524218" cy="369332"/>
            <a:chOff x="9398846" y="5451539"/>
            <a:chExt cx="2524218" cy="369332"/>
          </a:xfrm>
        </p:grpSpPr>
        <p:sp>
          <p:nvSpPr>
            <p:cNvPr id="95" name="Multiplication Sign 94">
              <a:extLst>
                <a:ext uri="{FF2B5EF4-FFF2-40B4-BE49-F238E27FC236}">
                  <a16:creationId xmlns:a16="http://schemas.microsoft.com/office/drawing/2014/main" id="{2E48CDF8-DC91-60B2-0B92-4381F85573A2}"/>
                </a:ext>
              </a:extLst>
            </p:cNvPr>
            <p:cNvSpPr/>
            <p:nvPr/>
          </p:nvSpPr>
          <p:spPr>
            <a:xfrm>
              <a:off x="9398846" y="5487608"/>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8583597C-D34B-E2DA-E2D8-9FC22AF38C43}"/>
                </a:ext>
              </a:extLst>
            </p:cNvPr>
            <p:cNvSpPr txBox="1"/>
            <p:nvPr/>
          </p:nvSpPr>
          <p:spPr>
            <a:xfrm>
              <a:off x="10090600" y="5451539"/>
              <a:ext cx="8398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82 %</a:t>
              </a:r>
            </a:p>
          </p:txBody>
        </p:sp>
        <p:sp>
          <p:nvSpPr>
            <p:cNvPr id="101" name="TextBox 100">
              <a:extLst>
                <a:ext uri="{FF2B5EF4-FFF2-40B4-BE49-F238E27FC236}">
                  <a16:creationId xmlns:a16="http://schemas.microsoft.com/office/drawing/2014/main" id="{A996FDE1-34BE-7642-3DA2-41E87C03AE26}"/>
                </a:ext>
              </a:extLst>
            </p:cNvPr>
            <p:cNvSpPr txBox="1"/>
            <p:nvPr/>
          </p:nvSpPr>
          <p:spPr>
            <a:xfrm>
              <a:off x="10957867" y="5451539"/>
              <a:ext cx="96519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18 %</a:t>
              </a:r>
            </a:p>
          </p:txBody>
        </p:sp>
      </p:grpSp>
      <p:grpSp>
        <p:nvGrpSpPr>
          <p:cNvPr id="82" name="Group 81">
            <a:extLst>
              <a:ext uri="{FF2B5EF4-FFF2-40B4-BE49-F238E27FC236}">
                <a16:creationId xmlns:a16="http://schemas.microsoft.com/office/drawing/2014/main" id="{43303C02-9B13-C39B-0907-791E06D2B4B9}"/>
              </a:ext>
            </a:extLst>
          </p:cNvPr>
          <p:cNvGrpSpPr/>
          <p:nvPr/>
        </p:nvGrpSpPr>
        <p:grpSpPr>
          <a:xfrm>
            <a:off x="6591049" y="1668272"/>
            <a:ext cx="1810396" cy="369332"/>
            <a:chOff x="6591049" y="1668272"/>
            <a:chExt cx="1810396" cy="369332"/>
          </a:xfrm>
        </p:grpSpPr>
        <p:sp>
          <p:nvSpPr>
            <p:cNvPr id="96" name="TextBox 95">
              <a:extLst>
                <a:ext uri="{FF2B5EF4-FFF2-40B4-BE49-F238E27FC236}">
                  <a16:creationId xmlns:a16="http://schemas.microsoft.com/office/drawing/2014/main" id="{DB831100-074E-3017-6640-6CDF4357210C}"/>
                </a:ext>
              </a:extLst>
            </p:cNvPr>
            <p:cNvSpPr txBox="1"/>
            <p:nvPr/>
          </p:nvSpPr>
          <p:spPr>
            <a:xfrm>
              <a:off x="6591049" y="1668272"/>
              <a:ext cx="82541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15 %</a:t>
              </a:r>
            </a:p>
          </p:txBody>
        </p:sp>
        <p:sp>
          <p:nvSpPr>
            <p:cNvPr id="97" name="TextBox 96">
              <a:extLst>
                <a:ext uri="{FF2B5EF4-FFF2-40B4-BE49-F238E27FC236}">
                  <a16:creationId xmlns:a16="http://schemas.microsoft.com/office/drawing/2014/main" id="{D639FBA2-1418-86FE-D2DE-561A6283533E}"/>
                </a:ext>
              </a:extLst>
            </p:cNvPr>
            <p:cNvSpPr txBox="1"/>
            <p:nvPr/>
          </p:nvSpPr>
          <p:spPr>
            <a:xfrm>
              <a:off x="7447096" y="1668272"/>
              <a:ext cx="9543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85 %</a:t>
              </a:r>
            </a:p>
          </p:txBody>
        </p:sp>
      </p:grpSp>
      <p:grpSp>
        <p:nvGrpSpPr>
          <p:cNvPr id="81" name="Group 80">
            <a:extLst>
              <a:ext uri="{FF2B5EF4-FFF2-40B4-BE49-F238E27FC236}">
                <a16:creationId xmlns:a16="http://schemas.microsoft.com/office/drawing/2014/main" id="{89140797-ACC5-69AD-F0BF-1EB8FF0309A6}"/>
              </a:ext>
            </a:extLst>
          </p:cNvPr>
          <p:cNvGrpSpPr/>
          <p:nvPr/>
        </p:nvGrpSpPr>
        <p:grpSpPr>
          <a:xfrm>
            <a:off x="5892078" y="1704341"/>
            <a:ext cx="274342" cy="2189199"/>
            <a:chOff x="5892078" y="1704341"/>
            <a:chExt cx="274342" cy="2189199"/>
          </a:xfrm>
        </p:grpSpPr>
        <p:sp>
          <p:nvSpPr>
            <p:cNvPr id="93" name="Multiplication Sign 92">
              <a:extLst>
                <a:ext uri="{FF2B5EF4-FFF2-40B4-BE49-F238E27FC236}">
                  <a16:creationId xmlns:a16="http://schemas.microsoft.com/office/drawing/2014/main" id="{02D526FD-BE84-AE08-079E-0CCF460362FB}"/>
                </a:ext>
              </a:extLst>
            </p:cNvPr>
            <p:cNvSpPr/>
            <p:nvPr/>
          </p:nvSpPr>
          <p:spPr>
            <a:xfrm>
              <a:off x="5892078" y="1704341"/>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Multiplication Sign 93">
              <a:extLst>
                <a:ext uri="{FF2B5EF4-FFF2-40B4-BE49-F238E27FC236}">
                  <a16:creationId xmlns:a16="http://schemas.microsoft.com/office/drawing/2014/main" id="{843622E2-C295-EFF9-F3A9-1C3A867116CC}"/>
                </a:ext>
              </a:extLst>
            </p:cNvPr>
            <p:cNvSpPr/>
            <p:nvPr/>
          </p:nvSpPr>
          <p:spPr>
            <a:xfrm>
              <a:off x="5892078" y="3596345"/>
              <a:ext cx="274342" cy="297195"/>
            </a:xfrm>
            <a:prstGeom prst="mathMultiply">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0324A4E7-D82B-7D23-339F-917F6E24942E}"/>
              </a:ext>
            </a:extLst>
          </p:cNvPr>
          <p:cNvGrpSpPr/>
          <p:nvPr/>
        </p:nvGrpSpPr>
        <p:grpSpPr>
          <a:xfrm>
            <a:off x="6585626" y="3560276"/>
            <a:ext cx="1836675" cy="369332"/>
            <a:chOff x="6585626" y="3560276"/>
            <a:chExt cx="1836675" cy="369332"/>
          </a:xfrm>
        </p:grpSpPr>
        <p:sp>
          <p:nvSpPr>
            <p:cNvPr id="98" name="TextBox 97">
              <a:extLst>
                <a:ext uri="{FF2B5EF4-FFF2-40B4-BE49-F238E27FC236}">
                  <a16:creationId xmlns:a16="http://schemas.microsoft.com/office/drawing/2014/main" id="{61F22330-D355-1DCB-7567-8D196BB58218}"/>
                </a:ext>
              </a:extLst>
            </p:cNvPr>
            <p:cNvSpPr txBox="1"/>
            <p:nvPr/>
          </p:nvSpPr>
          <p:spPr>
            <a:xfrm>
              <a:off x="6585626" y="3560276"/>
              <a:ext cx="836261"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78 %</a:t>
              </a:r>
            </a:p>
          </p:txBody>
        </p:sp>
        <p:sp>
          <p:nvSpPr>
            <p:cNvPr id="99" name="TextBox 98">
              <a:extLst>
                <a:ext uri="{FF2B5EF4-FFF2-40B4-BE49-F238E27FC236}">
                  <a16:creationId xmlns:a16="http://schemas.microsoft.com/office/drawing/2014/main" id="{D506CD84-A83D-98CE-2809-30F92DF8BAE3}"/>
                </a:ext>
              </a:extLst>
            </p:cNvPr>
            <p:cNvSpPr txBox="1"/>
            <p:nvPr/>
          </p:nvSpPr>
          <p:spPr>
            <a:xfrm>
              <a:off x="7445094" y="3560276"/>
              <a:ext cx="977207"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22 %</a:t>
              </a:r>
            </a:p>
          </p:txBody>
        </p:sp>
      </p:grpSp>
      <p:grpSp>
        <p:nvGrpSpPr>
          <p:cNvPr id="79" name="Group 78">
            <a:extLst>
              <a:ext uri="{FF2B5EF4-FFF2-40B4-BE49-F238E27FC236}">
                <a16:creationId xmlns:a16="http://schemas.microsoft.com/office/drawing/2014/main" id="{93804C5E-6C5D-50D1-84C2-5AFBAB14507C}"/>
              </a:ext>
            </a:extLst>
          </p:cNvPr>
          <p:cNvGrpSpPr/>
          <p:nvPr/>
        </p:nvGrpSpPr>
        <p:grpSpPr>
          <a:xfrm>
            <a:off x="5297863" y="1143821"/>
            <a:ext cx="3139215" cy="4675529"/>
            <a:chOff x="5297863" y="1143821"/>
            <a:chExt cx="3139215" cy="4675529"/>
          </a:xfrm>
        </p:grpSpPr>
        <p:cxnSp>
          <p:nvCxnSpPr>
            <p:cNvPr id="77" name="Straight Connector 76">
              <a:extLst>
                <a:ext uri="{FF2B5EF4-FFF2-40B4-BE49-F238E27FC236}">
                  <a16:creationId xmlns:a16="http://schemas.microsoft.com/office/drawing/2014/main" id="{D9DF93AD-A2C0-3782-38E3-E2E5B0DAB21D}"/>
                </a:ext>
              </a:extLst>
            </p:cNvPr>
            <p:cNvCxnSpPr>
              <a:cxnSpLocks/>
            </p:cNvCxnSpPr>
            <p:nvPr/>
          </p:nvCxnSpPr>
          <p:spPr>
            <a:xfrm>
              <a:off x="5297863" y="1143821"/>
              <a:ext cx="0" cy="4663440"/>
            </a:xfrm>
            <a:prstGeom prst="line">
              <a:avLst/>
            </a:prstGeom>
            <a:ln>
              <a:solidFill>
                <a:srgbClr val="FFF4C9"/>
              </a:solidFill>
              <a:prstDash val="dashDot"/>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C9A7351-47EA-14FA-FD59-474443918D13}"/>
                </a:ext>
              </a:extLst>
            </p:cNvPr>
            <p:cNvCxnSpPr>
              <a:cxnSpLocks/>
            </p:cNvCxnSpPr>
            <p:nvPr/>
          </p:nvCxnSpPr>
          <p:spPr>
            <a:xfrm>
              <a:off x="5524110" y="1569063"/>
              <a:ext cx="2870274" cy="0"/>
            </a:xfrm>
            <a:prstGeom prst="line">
              <a:avLst/>
            </a:prstGeom>
            <a:ln w="38100">
              <a:solidFill>
                <a:schemeClr val="tx2"/>
              </a:solidFill>
            </a:ln>
          </p:spPr>
          <p:style>
            <a:lnRef idx="1">
              <a:schemeClr val="accent4"/>
            </a:lnRef>
            <a:fillRef idx="0">
              <a:schemeClr val="accent4"/>
            </a:fillRef>
            <a:effectRef idx="0">
              <a:schemeClr val="accent4"/>
            </a:effectRef>
            <a:fontRef idx="minor">
              <a:schemeClr val="tx1"/>
            </a:fontRef>
          </p:style>
        </p:cxnSp>
        <p:sp>
          <p:nvSpPr>
            <p:cNvPr id="80" name="TextBox 79">
              <a:extLst>
                <a:ext uri="{FF2B5EF4-FFF2-40B4-BE49-F238E27FC236}">
                  <a16:creationId xmlns:a16="http://schemas.microsoft.com/office/drawing/2014/main" id="{A65D8B27-14B9-8B44-BBE4-D2DA4CD03957}"/>
                </a:ext>
              </a:extLst>
            </p:cNvPr>
            <p:cNvSpPr txBox="1"/>
            <p:nvPr/>
          </p:nvSpPr>
          <p:spPr>
            <a:xfrm>
              <a:off x="5476975" y="1165444"/>
              <a:ext cx="1112364"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Example</a:t>
              </a:r>
            </a:p>
          </p:txBody>
        </p:sp>
        <p:cxnSp>
          <p:nvCxnSpPr>
            <p:cNvPr id="87" name="Straight Connector 86">
              <a:extLst>
                <a:ext uri="{FF2B5EF4-FFF2-40B4-BE49-F238E27FC236}">
                  <a16:creationId xmlns:a16="http://schemas.microsoft.com/office/drawing/2014/main" id="{F6D14494-D521-44B3-DE18-BFC955E8CD0D}"/>
                </a:ext>
              </a:extLst>
            </p:cNvPr>
            <p:cNvCxnSpPr>
              <a:cxnSpLocks/>
            </p:cNvCxnSpPr>
            <p:nvPr/>
          </p:nvCxnSpPr>
          <p:spPr>
            <a:xfrm>
              <a:off x="6578492" y="1153248"/>
              <a:ext cx="0" cy="4663440"/>
            </a:xfrm>
            <a:prstGeom prst="line">
              <a:avLst/>
            </a:prstGeom>
            <a:ln w="38100">
              <a:solidFill>
                <a:schemeClr val="tx2"/>
              </a:solidFill>
            </a:ln>
          </p:spPr>
          <p:style>
            <a:lnRef idx="2">
              <a:schemeClr val="accent1"/>
            </a:lnRef>
            <a:fillRef idx="0">
              <a:schemeClr val="accent1"/>
            </a:fillRef>
            <a:effectRef idx="1">
              <a:schemeClr val="accent1"/>
            </a:effectRef>
            <a:fontRef idx="minor">
              <a:schemeClr val="tx1"/>
            </a:fontRef>
          </p:style>
        </p:cxnSp>
        <p:sp>
          <p:nvSpPr>
            <p:cNvPr id="90" name="TextBox 89">
              <a:extLst>
                <a:ext uri="{FF2B5EF4-FFF2-40B4-BE49-F238E27FC236}">
                  <a16:creationId xmlns:a16="http://schemas.microsoft.com/office/drawing/2014/main" id="{508C42DD-48CF-4B31-4CAC-2926EDB6976D}"/>
                </a:ext>
              </a:extLst>
            </p:cNvPr>
            <p:cNvSpPr txBox="1"/>
            <p:nvPr/>
          </p:nvSpPr>
          <p:spPr>
            <a:xfrm>
              <a:off x="6585336" y="1165444"/>
              <a:ext cx="836841"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Click</a:t>
              </a:r>
            </a:p>
          </p:txBody>
        </p:sp>
        <p:sp>
          <p:nvSpPr>
            <p:cNvPr id="91" name="TextBox 90">
              <a:extLst>
                <a:ext uri="{FF2B5EF4-FFF2-40B4-BE49-F238E27FC236}">
                  <a16:creationId xmlns:a16="http://schemas.microsoft.com/office/drawing/2014/main" id="{97E69A05-EEA1-2B86-39C2-A849CA54E3EE}"/>
                </a:ext>
              </a:extLst>
            </p:cNvPr>
            <p:cNvSpPr txBox="1"/>
            <p:nvPr/>
          </p:nvSpPr>
          <p:spPr>
            <a:xfrm>
              <a:off x="7430316" y="1165444"/>
              <a:ext cx="1006762" cy="369332"/>
            </a:xfrm>
            <a:prstGeom prst="rect">
              <a:avLst/>
            </a:prstGeom>
            <a:noFill/>
          </p:spPr>
          <p:txBody>
            <a:bodyPr wrap="square" rtlCol="0">
              <a:spAutoFit/>
            </a:bodyPr>
            <a:lstStyle/>
            <a:p>
              <a:pPr algn="ctr"/>
              <a:r>
                <a:rPr lang="en-US" b="1">
                  <a:latin typeface="Calibri" panose="020F0502020204030204" pitchFamily="34" charset="0"/>
                  <a:cs typeface="Calibri" panose="020F0502020204030204" pitchFamily="34" charset="0"/>
                </a:rPr>
                <a:t>No Click</a:t>
              </a:r>
            </a:p>
          </p:txBody>
        </p:sp>
        <p:cxnSp>
          <p:nvCxnSpPr>
            <p:cNvPr id="92" name="Straight Connector 91">
              <a:extLst>
                <a:ext uri="{FF2B5EF4-FFF2-40B4-BE49-F238E27FC236}">
                  <a16:creationId xmlns:a16="http://schemas.microsoft.com/office/drawing/2014/main" id="{A0660E43-B272-55F0-7D7D-AEC9E7C8A1FD}"/>
                </a:ext>
              </a:extLst>
            </p:cNvPr>
            <p:cNvCxnSpPr/>
            <p:nvPr/>
          </p:nvCxnSpPr>
          <p:spPr>
            <a:xfrm>
              <a:off x="7429187" y="1155910"/>
              <a:ext cx="0" cy="4663440"/>
            </a:xfrm>
            <a:prstGeom prst="line">
              <a:avLst/>
            </a:prstGeom>
            <a:ln w="12700">
              <a:solidFill>
                <a:schemeClr val="tx2"/>
              </a:solidFill>
              <a:prstDash val="dashDot"/>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5BEBD2CA-8944-E0B3-E9A2-0DB58FDF7254}"/>
                </a:ext>
              </a:extLst>
            </p:cNvPr>
            <p:cNvCxnSpPr>
              <a:cxnSpLocks/>
            </p:cNvCxnSpPr>
            <p:nvPr/>
          </p:nvCxnSpPr>
          <p:spPr>
            <a:xfrm>
              <a:off x="5553653" y="2090837"/>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B94E7B10-AE79-689E-5DF8-03C3996623B9}"/>
                </a:ext>
              </a:extLst>
            </p:cNvPr>
            <p:cNvCxnSpPr>
              <a:cxnSpLocks/>
            </p:cNvCxnSpPr>
            <p:nvPr/>
          </p:nvCxnSpPr>
          <p:spPr>
            <a:xfrm>
              <a:off x="5553653" y="2554493"/>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8658415C-DF8D-FCA6-568A-909F4389832C}"/>
                </a:ext>
              </a:extLst>
            </p:cNvPr>
            <p:cNvCxnSpPr>
              <a:cxnSpLocks/>
            </p:cNvCxnSpPr>
            <p:nvPr/>
          </p:nvCxnSpPr>
          <p:spPr>
            <a:xfrm>
              <a:off x="5553653" y="3022246"/>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7B074029-3219-BE62-8BFB-E81FAA82D8C4}"/>
                </a:ext>
              </a:extLst>
            </p:cNvPr>
            <p:cNvCxnSpPr>
              <a:cxnSpLocks/>
            </p:cNvCxnSpPr>
            <p:nvPr/>
          </p:nvCxnSpPr>
          <p:spPr>
            <a:xfrm>
              <a:off x="5553653" y="3499954"/>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C1618DEB-58A7-6F82-CAC8-E2D5339C6A41}"/>
                </a:ext>
              </a:extLst>
            </p:cNvPr>
            <p:cNvCxnSpPr>
              <a:cxnSpLocks/>
            </p:cNvCxnSpPr>
            <p:nvPr/>
          </p:nvCxnSpPr>
          <p:spPr>
            <a:xfrm>
              <a:off x="5553653" y="3965708"/>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8D9B5845-D2A8-AAD6-A336-9105400D5161}"/>
                </a:ext>
              </a:extLst>
            </p:cNvPr>
            <p:cNvCxnSpPr>
              <a:cxnSpLocks/>
            </p:cNvCxnSpPr>
            <p:nvPr/>
          </p:nvCxnSpPr>
          <p:spPr>
            <a:xfrm>
              <a:off x="5553653" y="4436113"/>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6AB07C7-6E08-E183-E991-7BA00B022937}"/>
                </a:ext>
              </a:extLst>
            </p:cNvPr>
            <p:cNvCxnSpPr>
              <a:cxnSpLocks/>
            </p:cNvCxnSpPr>
            <p:nvPr/>
          </p:nvCxnSpPr>
          <p:spPr>
            <a:xfrm>
              <a:off x="5553653" y="4915947"/>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339B3E9-8F82-FEE8-66C6-37D4B4500635}"/>
                </a:ext>
              </a:extLst>
            </p:cNvPr>
            <p:cNvCxnSpPr>
              <a:cxnSpLocks/>
            </p:cNvCxnSpPr>
            <p:nvPr/>
          </p:nvCxnSpPr>
          <p:spPr>
            <a:xfrm>
              <a:off x="5553653" y="5376572"/>
              <a:ext cx="2780938" cy="0"/>
            </a:xfrm>
            <a:prstGeom prst="line">
              <a:avLst/>
            </a:prstGeom>
            <a:ln w="12700">
              <a:solidFill>
                <a:schemeClr val="bg1">
                  <a:lumMod val="75000"/>
                </a:schemeClr>
              </a:solidFill>
              <a:prstDash val="lgDash"/>
            </a:ln>
          </p:spPr>
          <p:style>
            <a:lnRef idx="2">
              <a:schemeClr val="accent1"/>
            </a:lnRef>
            <a:fillRef idx="0">
              <a:schemeClr val="accent1"/>
            </a:fillRef>
            <a:effectRef idx="1">
              <a:schemeClr val="accent1"/>
            </a:effectRef>
            <a:fontRef idx="minor">
              <a:schemeClr val="tx1"/>
            </a:fontRef>
          </p:style>
        </p:cxnSp>
      </p:grpSp>
      <p:sp>
        <p:nvSpPr>
          <p:cNvPr id="111" name="TextBox 110">
            <a:extLst>
              <a:ext uri="{FF2B5EF4-FFF2-40B4-BE49-F238E27FC236}">
                <a16:creationId xmlns:a16="http://schemas.microsoft.com/office/drawing/2014/main" id="{B8B01EC7-B3B4-9C76-2A9A-4A25BF80336B}"/>
              </a:ext>
            </a:extLst>
          </p:cNvPr>
          <p:cNvSpPr txBox="1"/>
          <p:nvPr/>
        </p:nvSpPr>
        <p:spPr>
          <a:xfrm>
            <a:off x="5482432" y="4940538"/>
            <a:ext cx="1093634"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112" name="TextBox 111">
            <a:extLst>
              <a:ext uri="{FF2B5EF4-FFF2-40B4-BE49-F238E27FC236}">
                <a16:creationId xmlns:a16="http://schemas.microsoft.com/office/drawing/2014/main" id="{397EF5DC-53C0-95AC-ADE1-F822BCD9547A}"/>
              </a:ext>
            </a:extLst>
          </p:cNvPr>
          <p:cNvSpPr txBox="1"/>
          <p:nvPr/>
        </p:nvSpPr>
        <p:spPr>
          <a:xfrm>
            <a:off x="6578408" y="4940538"/>
            <a:ext cx="850696"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
        <p:nvSpPr>
          <p:cNvPr id="113" name="TextBox 112">
            <a:extLst>
              <a:ext uri="{FF2B5EF4-FFF2-40B4-BE49-F238E27FC236}">
                <a16:creationId xmlns:a16="http://schemas.microsoft.com/office/drawing/2014/main" id="{D31168EE-7EED-7BB0-47D7-483D1C2D1BBB}"/>
              </a:ext>
            </a:extLst>
          </p:cNvPr>
          <p:cNvSpPr txBox="1"/>
          <p:nvPr/>
        </p:nvSpPr>
        <p:spPr>
          <a:xfrm>
            <a:off x="7447096" y="4940538"/>
            <a:ext cx="954349" cy="369332"/>
          </a:xfrm>
          <a:prstGeom prst="rect">
            <a:avLst/>
          </a:prstGeom>
          <a:noFill/>
        </p:spPr>
        <p:txBody>
          <a:bodyPr wrap="square" rtlCol="0">
            <a:spAutoFit/>
          </a:bodyPr>
          <a:lstStyle/>
          <a:p>
            <a:pPr algn="ctr"/>
            <a:r>
              <a:rPr lang="en-US">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7338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1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1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15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15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2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20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25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2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nodeType="withEffect">
                                  <p:stCondLst>
                                    <p:cond delay="30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35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nodeType="withEffect">
                                  <p:stCondLst>
                                    <p:cond delay="35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nodeType="withEffect">
                                  <p:stCondLst>
                                    <p:cond delay="40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40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nodeType="withEffect">
                                  <p:stCondLst>
                                    <p:cond delay="45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par>
                                <p:cTn id="58" presetID="10" presetClass="entr" presetSubtype="0" fill="hold" nodeType="withEffect">
                                  <p:stCondLst>
                                    <p:cond delay="450"/>
                                  </p:stCondLst>
                                  <p:childTnLst>
                                    <p:set>
                                      <p:cBhvr>
                                        <p:cTn id="59" dur="1" fill="hold">
                                          <p:stCondLst>
                                            <p:cond delay="0"/>
                                          </p:stCondLst>
                                        </p:cTn>
                                        <p:tgtEl>
                                          <p:spTgt spid="61"/>
                                        </p:tgtEl>
                                        <p:attrNameLst>
                                          <p:attrName>style.visibility</p:attrName>
                                        </p:attrNameLst>
                                      </p:cBhvr>
                                      <p:to>
                                        <p:strVal val="visible"/>
                                      </p:to>
                                    </p:set>
                                    <p:animEffect transition="in" filter="fade">
                                      <p:cBhvr>
                                        <p:cTn id="60" dur="500"/>
                                        <p:tgtEl>
                                          <p:spTgt spid="6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par>
                                <p:cTn id="66" presetID="1" presetClass="entr" presetSubtype="0" fill="hold" nodeType="withEffect">
                                  <p:stCondLst>
                                    <p:cond delay="500"/>
                                  </p:stCondLst>
                                  <p:childTnLst>
                                    <p:set>
                                      <p:cBhvr>
                                        <p:cTn id="67" dur="1" fill="hold">
                                          <p:stCondLst>
                                            <p:cond delay="0"/>
                                          </p:stCondLst>
                                        </p:cTn>
                                        <p:tgtEl>
                                          <p:spTgt spid="81"/>
                                        </p:tgtEl>
                                        <p:attrNameLst>
                                          <p:attrName>style.visibility</p:attrName>
                                        </p:attrNameLst>
                                      </p:cBhvr>
                                      <p:to>
                                        <p:strVal val="visible"/>
                                      </p:to>
                                    </p:set>
                                  </p:childTnLst>
                                </p:cTn>
                              </p:par>
                              <p:par>
                                <p:cTn id="68" presetID="10" presetClass="entr" presetSubtype="0" fill="hold"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fade">
                                      <p:cBhvr>
                                        <p:cTn id="70" dur="500"/>
                                        <p:tgtEl>
                                          <p:spTgt spid="8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250"/>
                                  </p:stCondLst>
                                  <p:childTnLst>
                                    <p:set>
                                      <p:cBhvr>
                                        <p:cTn id="74" dur="1" fill="hold">
                                          <p:stCondLst>
                                            <p:cond delay="0"/>
                                          </p:stCondLst>
                                        </p:cTn>
                                        <p:tgtEl>
                                          <p:spTgt spid="83"/>
                                        </p:tgtEl>
                                        <p:attrNameLst>
                                          <p:attrName>style.visibility</p:attrName>
                                        </p:attrNameLst>
                                      </p:cBhvr>
                                      <p:to>
                                        <p:strVal val="visible"/>
                                      </p:to>
                                    </p:set>
                                    <p:animEffect transition="in" filter="fade">
                                      <p:cBhvr>
                                        <p:cTn id="75" dur="500"/>
                                        <p:tgtEl>
                                          <p:spTgt spid="83"/>
                                        </p:tgtEl>
                                      </p:cBhvr>
                                    </p:animEffect>
                                  </p:childTnLst>
                                </p:cTn>
                              </p:par>
                              <p:par>
                                <p:cTn id="76" presetID="1" presetClass="entr" presetSubtype="0" fill="hold" grpId="0" nodeType="withEffect">
                                  <p:stCondLst>
                                    <p:cond delay="500"/>
                                  </p:stCondLst>
                                  <p:childTnLst>
                                    <p:set>
                                      <p:cBhvr>
                                        <p:cTn id="77" dur="1" fill="hold">
                                          <p:stCondLst>
                                            <p:cond delay="0"/>
                                          </p:stCondLst>
                                        </p:cTn>
                                        <p:tgtEl>
                                          <p:spTgt spid="111"/>
                                        </p:tgtEl>
                                        <p:attrNameLst>
                                          <p:attrName>style.visibility</p:attrName>
                                        </p:attrNameLst>
                                      </p:cBhvr>
                                      <p:to>
                                        <p:strVal val="visible"/>
                                      </p:to>
                                    </p:set>
                                  </p:childTnLst>
                                </p:cTn>
                              </p:par>
                              <p:par>
                                <p:cTn id="78" presetID="1" presetClass="entr" presetSubtype="0" fill="hold" grpId="0" nodeType="withEffect">
                                  <p:stCondLst>
                                    <p:cond delay="500"/>
                                  </p:stCondLst>
                                  <p:childTnLst>
                                    <p:set>
                                      <p:cBhvr>
                                        <p:cTn id="79" dur="1" fill="hold">
                                          <p:stCondLst>
                                            <p:cond delay="0"/>
                                          </p:stCondLst>
                                        </p:cTn>
                                        <p:tgtEl>
                                          <p:spTgt spid="112"/>
                                        </p:tgtEl>
                                        <p:attrNameLst>
                                          <p:attrName>style.visibility</p:attrName>
                                        </p:attrNameLst>
                                      </p:cBhvr>
                                      <p:to>
                                        <p:strVal val="visible"/>
                                      </p:to>
                                    </p:set>
                                  </p:childTnLst>
                                </p:cTn>
                              </p:par>
                              <p:par>
                                <p:cTn id="80" presetID="1" presetClass="entr" presetSubtype="0" fill="hold" grpId="0" nodeType="withEffect">
                                  <p:stCondLst>
                                    <p:cond delay="500"/>
                                  </p:stCondLst>
                                  <p:childTnLst>
                                    <p:set>
                                      <p:cBhvr>
                                        <p:cTn id="81" dur="1" fill="hold">
                                          <p:stCondLst>
                                            <p:cond delay="0"/>
                                          </p:stCondLst>
                                        </p:cTn>
                                        <p:tgtEl>
                                          <p:spTgt spid="11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121"/>
                                        </p:tgtEl>
                                        <p:attrNameLst>
                                          <p:attrName>style.visibility</p:attrName>
                                        </p:attrNameLst>
                                      </p:cBhvr>
                                      <p:to>
                                        <p:strVal val="visible"/>
                                      </p:to>
                                    </p:set>
                                    <p:anim calcmode="lin" valueType="num">
                                      <p:cBhvr additive="base">
                                        <p:cTn id="86" dur="500" fill="hold"/>
                                        <p:tgtEl>
                                          <p:spTgt spid="121"/>
                                        </p:tgtEl>
                                        <p:attrNameLst>
                                          <p:attrName>ppt_x</p:attrName>
                                        </p:attrNameLst>
                                      </p:cBhvr>
                                      <p:tavLst>
                                        <p:tav tm="0">
                                          <p:val>
                                            <p:strVal val="#ppt_x"/>
                                          </p:val>
                                        </p:tav>
                                        <p:tav tm="100000">
                                          <p:val>
                                            <p:strVal val="#ppt_x"/>
                                          </p:val>
                                        </p:tav>
                                      </p:tavLst>
                                    </p:anim>
                                    <p:anim calcmode="lin" valueType="num">
                                      <p:cBhvr additive="base">
                                        <p:cTn id="87" dur="500" fill="hold"/>
                                        <p:tgtEl>
                                          <p:spTgt spid="121"/>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38"/>
                                        </p:tgtEl>
                                        <p:attrNameLst>
                                          <p:attrName>style.visibility</p:attrName>
                                        </p:attrNameLst>
                                      </p:cBhvr>
                                      <p:to>
                                        <p:strVal val="visible"/>
                                      </p:to>
                                    </p:set>
                                    <p:anim calcmode="lin" valueType="num">
                                      <p:cBhvr additive="base">
                                        <p:cTn id="90" dur="500" fill="hold"/>
                                        <p:tgtEl>
                                          <p:spTgt spid="138"/>
                                        </p:tgtEl>
                                        <p:attrNameLst>
                                          <p:attrName>ppt_x</p:attrName>
                                        </p:attrNameLst>
                                      </p:cBhvr>
                                      <p:tavLst>
                                        <p:tav tm="0">
                                          <p:val>
                                            <p:strVal val="#ppt_x"/>
                                          </p:val>
                                        </p:tav>
                                        <p:tav tm="100000">
                                          <p:val>
                                            <p:strVal val="#ppt_x"/>
                                          </p:val>
                                        </p:tav>
                                      </p:tavLst>
                                    </p:anim>
                                    <p:anim calcmode="lin" valueType="num">
                                      <p:cBhvr additive="base">
                                        <p:cTn id="91" dur="500" fill="hold"/>
                                        <p:tgtEl>
                                          <p:spTgt spid="1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005C353D-8539-3FDF-9008-CDA1C273C3B4}"/>
              </a:ext>
            </a:extLst>
          </p:cNvPr>
          <p:cNvGraphicFramePr>
            <a:graphicFrameLocks noGrp="1"/>
          </p:cNvGraphicFramePr>
          <p:nvPr/>
        </p:nvGraphicFramePr>
        <p:xfrm>
          <a:off x="251581" y="1417563"/>
          <a:ext cx="11582400" cy="4853576"/>
        </p:xfrm>
        <a:graphic>
          <a:graphicData uri="http://schemas.openxmlformats.org/drawingml/2006/table">
            <a:tbl>
              <a:tblPr firstRow="1" bandRow="1">
                <a:tableStyleId>{5C22544A-7EE6-4342-B048-85BDC9FD1C3A}</a:tableStyleId>
              </a:tblPr>
              <a:tblGrid>
                <a:gridCol w="2316480">
                  <a:extLst>
                    <a:ext uri="{9D8B030D-6E8A-4147-A177-3AD203B41FA5}">
                      <a16:colId xmlns:a16="http://schemas.microsoft.com/office/drawing/2014/main" val="2852773048"/>
                    </a:ext>
                  </a:extLst>
                </a:gridCol>
                <a:gridCol w="2316480">
                  <a:extLst>
                    <a:ext uri="{9D8B030D-6E8A-4147-A177-3AD203B41FA5}">
                      <a16:colId xmlns:a16="http://schemas.microsoft.com/office/drawing/2014/main" val="2365088425"/>
                    </a:ext>
                  </a:extLst>
                </a:gridCol>
                <a:gridCol w="2316480">
                  <a:extLst>
                    <a:ext uri="{9D8B030D-6E8A-4147-A177-3AD203B41FA5}">
                      <a16:colId xmlns:a16="http://schemas.microsoft.com/office/drawing/2014/main" val="3355625525"/>
                    </a:ext>
                  </a:extLst>
                </a:gridCol>
                <a:gridCol w="2316480">
                  <a:extLst>
                    <a:ext uri="{9D8B030D-6E8A-4147-A177-3AD203B41FA5}">
                      <a16:colId xmlns:a16="http://schemas.microsoft.com/office/drawing/2014/main" val="3175940921"/>
                    </a:ext>
                  </a:extLst>
                </a:gridCol>
                <a:gridCol w="2316480">
                  <a:extLst>
                    <a:ext uri="{9D8B030D-6E8A-4147-A177-3AD203B41FA5}">
                      <a16:colId xmlns:a16="http://schemas.microsoft.com/office/drawing/2014/main" val="2408001396"/>
                    </a:ext>
                  </a:extLst>
                </a:gridCol>
              </a:tblGrid>
              <a:tr h="1683656">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188567"/>
                  </a:ext>
                </a:extLst>
              </a:tr>
              <a:tr h="595086">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Random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Forests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Logistic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Regression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Gradient-Boosted</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Trees (XGBoost)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7308436"/>
                  </a:ext>
                </a:extLst>
              </a:tr>
              <a:tr h="2468880">
                <a:tc>
                  <a:txBody>
                    <a:bodyPr/>
                    <a:lstStyle/>
                    <a:p>
                      <a:pPr marL="285750" indent="-285750" algn="l">
                        <a:lnSpc>
                          <a:spcPct val="150000"/>
                        </a:lnSpc>
                        <a:buFont typeface="Arial" panose="020B0604020202020204" pitchFamily="34" charset="0"/>
                        <a:buChar char="•"/>
                      </a:pPr>
                      <a:r>
                        <a:rPr lang="en-US" sz="1550">
                          <a:latin typeface="Calibri"/>
                          <a:ea typeface="Calibri"/>
                          <a:cs typeface="Calibri"/>
                        </a:rPr>
                        <a:t>Simple and interpretable structure</a:t>
                      </a:r>
                    </a:p>
                    <a:p>
                      <a:pPr marL="285750" indent="-285750" algn="l">
                        <a:lnSpc>
                          <a:spcPct val="150000"/>
                        </a:lnSpc>
                        <a:buFont typeface="Arial" panose="020B0604020202020204" pitchFamily="34" charset="0"/>
                        <a:buChar char="•"/>
                      </a:pPr>
                      <a:r>
                        <a:rPr lang="en-US" sz="1550">
                          <a:latin typeface="Calibri"/>
                          <a:ea typeface="Calibri"/>
                          <a:cs typeface="Calibri"/>
                        </a:rPr>
                        <a:t>Easily captures complex interactions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150000"/>
                        </a:lnSpc>
                        <a:buFont typeface="Arial" panose="020B0604020202020204" pitchFamily="34" charset="0"/>
                        <a:buChar char="•"/>
                      </a:pPr>
                      <a:r>
                        <a:rPr lang="en-US" sz="1550">
                          <a:latin typeface="Calibri"/>
                          <a:ea typeface="Calibri"/>
                          <a:cs typeface="Calibri"/>
                        </a:rPr>
                        <a:t>Series of semi-random decision trees</a:t>
                      </a:r>
                    </a:p>
                    <a:p>
                      <a:pPr marL="342900" indent="-342900">
                        <a:lnSpc>
                          <a:spcPct val="150000"/>
                        </a:lnSpc>
                        <a:buFont typeface="Arial" panose="020B0604020202020204" pitchFamily="34" charset="0"/>
                        <a:buChar char="•"/>
                      </a:pPr>
                      <a:r>
                        <a:rPr lang="en-US" sz="1550">
                          <a:latin typeface="Calibri"/>
                          <a:ea typeface="Calibri"/>
                          <a:cs typeface="Calibri"/>
                        </a:rPr>
                        <a:t>Predictions averaged across trees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150000"/>
                        </a:lnSpc>
                        <a:buFont typeface="Arial" panose="020B0604020202020204" pitchFamily="34" charset="0"/>
                        <a:buChar char="•"/>
                      </a:pPr>
                      <a:r>
                        <a:rPr lang="en-US" sz="1550">
                          <a:latin typeface="Calibri"/>
                          <a:ea typeface="Calibri"/>
                          <a:cs typeface="Calibri"/>
                        </a:rPr>
                        <a:t>Based on conditional probability</a:t>
                      </a:r>
                    </a:p>
                    <a:p>
                      <a:pPr marL="342900" indent="-342900">
                        <a:lnSpc>
                          <a:spcPct val="150000"/>
                        </a:lnSpc>
                        <a:buFont typeface="Arial" panose="020B0604020202020204" pitchFamily="34" charset="0"/>
                        <a:buChar char="•"/>
                      </a:pPr>
                      <a:r>
                        <a:rPr lang="en-US" sz="1550">
                          <a:latin typeface="Calibri"/>
                          <a:ea typeface="Calibri"/>
                          <a:cs typeface="Calibri"/>
                        </a:rPr>
                        <a:t>Computationally efficient</a:t>
                      </a:r>
                    </a:p>
                    <a:p>
                      <a:pPr algn="l"/>
                      <a:endParaRPr lang="en-US" sz="155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Robust to noise and outliers in the data</a:t>
                      </a:r>
                    </a:p>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Provides actual probabilities of success (clicking)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Single decision tree output</a:t>
                      </a:r>
                    </a:p>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Retrains to ‘fix’ incorrect 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8420"/>
                  </a:ext>
                </a:extLst>
              </a:tr>
            </a:tbl>
          </a:graphicData>
        </a:graphic>
      </p:graphicFrame>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Models Used</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54</a:t>
            </a:fld>
            <a:endParaRPr lang="en-US"/>
          </a:p>
        </p:txBody>
      </p:sp>
      <p:pic>
        <p:nvPicPr>
          <p:cNvPr id="8" name="Picture 7">
            <a:extLst>
              <a:ext uri="{FF2B5EF4-FFF2-40B4-BE49-F238E27FC236}">
                <a16:creationId xmlns:a16="http://schemas.microsoft.com/office/drawing/2014/main" id="{6239FF40-8498-117E-8E21-06F9D22436B4}"/>
              </a:ext>
            </a:extLst>
          </p:cNvPr>
          <p:cNvPicPr>
            <a:picLocks noChangeAspect="1"/>
          </p:cNvPicPr>
          <p:nvPr/>
        </p:nvPicPr>
        <p:blipFill>
          <a:blip r:embed="rId3"/>
          <a:stretch>
            <a:fillRect/>
          </a:stretch>
        </p:blipFill>
        <p:spPr>
          <a:xfrm>
            <a:off x="838876" y="1829138"/>
            <a:ext cx="1155636" cy="1097280"/>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565D39C8-BD62-BA42-A2F9-87B4DE7AE26F}"/>
              </a:ext>
            </a:extLst>
          </p:cNvPr>
          <p:cNvPicPr>
            <a:picLocks noChangeAspect="1"/>
          </p:cNvPicPr>
          <p:nvPr/>
        </p:nvPicPr>
        <p:blipFill>
          <a:blip r:embed="rId4"/>
          <a:stretch>
            <a:fillRect/>
          </a:stretch>
        </p:blipFill>
        <p:spPr>
          <a:xfrm>
            <a:off x="5416243" y="1734665"/>
            <a:ext cx="1090044" cy="1097280"/>
          </a:xfrm>
          <a:prstGeom prst="rect">
            <a:avLst/>
          </a:prstGeom>
        </p:spPr>
      </p:pic>
      <p:pic>
        <p:nvPicPr>
          <p:cNvPr id="7" name="Picture 6">
            <a:extLst>
              <a:ext uri="{FF2B5EF4-FFF2-40B4-BE49-F238E27FC236}">
                <a16:creationId xmlns:a16="http://schemas.microsoft.com/office/drawing/2014/main" id="{0D9F9974-F478-5CAF-DAA7-D61A598A1C40}"/>
              </a:ext>
            </a:extLst>
          </p:cNvPr>
          <p:cNvPicPr>
            <a:picLocks noChangeAspect="1"/>
          </p:cNvPicPr>
          <p:nvPr/>
        </p:nvPicPr>
        <p:blipFill>
          <a:blip r:embed="rId5"/>
          <a:stretch>
            <a:fillRect/>
          </a:stretch>
        </p:blipFill>
        <p:spPr>
          <a:xfrm>
            <a:off x="3224923" y="1829138"/>
            <a:ext cx="973920" cy="1097280"/>
          </a:xfrm>
          <a:prstGeom prst="rect">
            <a:avLst/>
          </a:prstGeom>
        </p:spPr>
      </p:pic>
      <p:pic>
        <p:nvPicPr>
          <p:cNvPr id="1028" name="Picture 4" descr="xgboost Vector Icons free download in SVG, PNG Format">
            <a:extLst>
              <a:ext uri="{FF2B5EF4-FFF2-40B4-BE49-F238E27FC236}">
                <a16:creationId xmlns:a16="http://schemas.microsoft.com/office/drawing/2014/main" id="{6BA341BC-4A17-030D-700B-318CD9FF9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0768" y="16919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EA8D733-B5A3-AC40-7461-1BFA1FC05F38}"/>
              </a:ext>
            </a:extLst>
          </p:cNvPr>
          <p:cNvPicPr>
            <a:picLocks noChangeAspect="1"/>
          </p:cNvPicPr>
          <p:nvPr/>
        </p:nvPicPr>
        <p:blipFill>
          <a:blip r:embed="rId7"/>
          <a:stretch>
            <a:fillRect/>
          </a:stretch>
        </p:blipFill>
        <p:spPr>
          <a:xfrm>
            <a:off x="7816315" y="1783418"/>
            <a:ext cx="1123824" cy="1097280"/>
          </a:xfrm>
          <a:prstGeom prst="rect">
            <a:avLst/>
          </a:prstGeom>
        </p:spPr>
      </p:pic>
    </p:spTree>
    <p:extLst>
      <p:ext uri="{BB962C8B-B14F-4D97-AF65-F5344CB8AC3E}">
        <p14:creationId xmlns:p14="http://schemas.microsoft.com/office/powerpoint/2010/main" val="69375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58B031-C2A8-7D32-E73B-5049809E7DDD}"/>
              </a:ext>
            </a:extLst>
          </p:cNvPr>
          <p:cNvPicPr>
            <a:picLocks noChangeAspect="1"/>
          </p:cNvPicPr>
          <p:nvPr/>
        </p:nvPicPr>
        <p:blipFill>
          <a:blip r:embed="rId2"/>
          <a:stretch>
            <a:fillRect/>
          </a:stretch>
        </p:blipFill>
        <p:spPr>
          <a:xfrm>
            <a:off x="786006" y="1016031"/>
            <a:ext cx="10619988" cy="5163847"/>
          </a:xfrm>
          <a:prstGeom prst="rect">
            <a:avLst/>
          </a:prstGeom>
        </p:spPr>
      </p:pic>
      <p:sp>
        <p:nvSpPr>
          <p:cNvPr id="3" name="Slide Number Placeholder 2">
            <a:extLst>
              <a:ext uri="{FF2B5EF4-FFF2-40B4-BE49-F238E27FC236}">
                <a16:creationId xmlns:a16="http://schemas.microsoft.com/office/drawing/2014/main" id="{1FF50F43-582A-4247-361B-5C55044735F9}"/>
              </a:ext>
            </a:extLst>
          </p:cNvPr>
          <p:cNvSpPr>
            <a:spLocks noGrp="1"/>
          </p:cNvSpPr>
          <p:nvPr>
            <p:ph type="sldNum" sz="quarter" idx="12"/>
          </p:nvPr>
        </p:nvSpPr>
        <p:spPr/>
        <p:txBody>
          <a:bodyPr/>
          <a:lstStyle/>
          <a:p>
            <a:fld id="{ACFD1434-DD14-6240-B526-039C9AE89494}" type="slidenum">
              <a:rPr lang="en-US" smtClean="0"/>
              <a:t>55</a:t>
            </a:fld>
            <a:endParaRPr lang="en-US"/>
          </a:p>
        </p:txBody>
      </p:sp>
      <p:sp>
        <p:nvSpPr>
          <p:cNvPr id="4" name="Title 3">
            <a:extLst>
              <a:ext uri="{FF2B5EF4-FFF2-40B4-BE49-F238E27FC236}">
                <a16:creationId xmlns:a16="http://schemas.microsoft.com/office/drawing/2014/main" id="{4EFCC0CC-ACE1-DEDE-E68B-D355BDB1A025}"/>
              </a:ext>
            </a:extLst>
          </p:cNvPr>
          <p:cNvSpPr>
            <a:spLocks noGrp="1"/>
          </p:cNvSpPr>
          <p:nvPr>
            <p:ph type="title"/>
          </p:nvPr>
        </p:nvSpPr>
        <p:spPr/>
        <p:txBody>
          <a:bodyPr/>
          <a:lstStyle/>
          <a:p>
            <a:r>
              <a:rPr lang="en-US">
                <a:latin typeface="Calibri"/>
                <a:cs typeface="Calibri"/>
              </a:rPr>
              <a:t>Interactive Dashboard</a:t>
            </a:r>
            <a:endParaRPr lang="en-US"/>
          </a:p>
        </p:txBody>
      </p:sp>
    </p:spTree>
    <p:extLst>
      <p:ext uri="{BB962C8B-B14F-4D97-AF65-F5344CB8AC3E}">
        <p14:creationId xmlns:p14="http://schemas.microsoft.com/office/powerpoint/2010/main" val="301636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56</a:t>
            </a:fld>
            <a:endParaRPr lang="en-US"/>
          </a:p>
        </p:txBody>
      </p:sp>
      <p:sp>
        <p:nvSpPr>
          <p:cNvPr id="10" name="TextBox 9">
            <a:extLst>
              <a:ext uri="{FF2B5EF4-FFF2-40B4-BE49-F238E27FC236}">
                <a16:creationId xmlns:a16="http://schemas.microsoft.com/office/drawing/2014/main" id="{27BDA3B4-FF3A-DF2C-B03B-4FBE3B860531}"/>
              </a:ext>
            </a:extLst>
          </p:cNvPr>
          <p:cNvSpPr txBox="1"/>
          <p:nvPr/>
        </p:nvSpPr>
        <p:spPr>
          <a:xfrm>
            <a:off x="327097" y="1207744"/>
            <a:ext cx="3657600" cy="2445285"/>
          </a:xfrm>
          <a:prstGeom prst="rect">
            <a:avLst/>
          </a:prstGeom>
          <a:noFill/>
        </p:spPr>
        <p:txBody>
          <a:bodyPr wrap="square" lIns="91440" tIns="45720" rIns="91440" bIns="45720" rtlCol="0" anchor="t">
            <a:spAutoFit/>
          </a:bodyPr>
          <a:lstStyle/>
          <a:p>
            <a:pPr>
              <a:lnSpc>
                <a:spcPct val="150000"/>
              </a:lnSpc>
            </a:pPr>
            <a:r>
              <a:rPr lang="en-US" sz="2400" b="1">
                <a:latin typeface="Calibri" panose="020F0502020204030204" pitchFamily="34" charset="0"/>
                <a:ea typeface="Calibri" panose="020F0502020204030204" pitchFamily="34" charset="0"/>
                <a:cs typeface="Calibri" panose="020F0502020204030204" pitchFamily="34" charset="0"/>
              </a:rPr>
              <a:t>Recall</a:t>
            </a:r>
          </a:p>
          <a:p>
            <a:pPr>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Percentage of actual clicks that are correctly predicted by models</a:t>
            </a:r>
          </a:p>
          <a:p>
            <a:pPr>
              <a:lnSpc>
                <a:spcPct val="150000"/>
              </a:lnSpc>
            </a:pPr>
            <a:endParaRPr lang="en-US" sz="2000">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0C2BB1E-62C3-81E9-E7F9-9EBB3FCB7021}"/>
              </a:ext>
            </a:extLst>
          </p:cNvPr>
          <p:cNvSpPr txBox="1"/>
          <p:nvPr/>
        </p:nvSpPr>
        <p:spPr>
          <a:xfrm>
            <a:off x="8207303" y="1204794"/>
            <a:ext cx="3657600" cy="2906950"/>
          </a:xfrm>
          <a:prstGeom prst="rect">
            <a:avLst/>
          </a:prstGeom>
          <a:noFill/>
        </p:spPr>
        <p:txBody>
          <a:bodyPr wrap="square" lIns="91440" tIns="45720" rIns="91440" bIns="45720" rtlCol="0" anchor="t">
            <a:spAutoFit/>
          </a:bodyPr>
          <a:lstStyle/>
          <a:p>
            <a:pPr>
              <a:lnSpc>
                <a:spcPct val="150000"/>
              </a:lnSpc>
            </a:pPr>
            <a:r>
              <a:rPr lang="en-US" sz="2400" b="1">
                <a:latin typeface="Calibri" panose="020F0502020204030204" pitchFamily="34" charset="0"/>
                <a:ea typeface="Calibri" panose="020F0502020204030204" pitchFamily="34" charset="0"/>
                <a:cs typeface="Calibri" panose="020F0502020204030204" pitchFamily="34" charset="0"/>
              </a:rPr>
              <a:t>ROC Index</a:t>
            </a:r>
          </a:p>
          <a:p>
            <a:pPr>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Measure of how much models are capable of distinguishing between a click and no click</a:t>
            </a:r>
          </a:p>
          <a:p>
            <a:pPr>
              <a:lnSpc>
                <a:spcPct val="150000"/>
              </a:lnSpc>
            </a:pPr>
            <a:endParaRPr lang="en-US" sz="200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 </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D83A522-BB59-6723-E241-816CA33B5B7C}"/>
                  </a:ext>
                </a:extLst>
              </p:cNvPr>
              <p:cNvSpPr txBox="1"/>
              <p:nvPr/>
            </p:nvSpPr>
            <p:spPr>
              <a:xfrm>
                <a:off x="4267200" y="1204794"/>
                <a:ext cx="3657600" cy="3978974"/>
              </a:xfrm>
              <a:prstGeom prst="rect">
                <a:avLst/>
              </a:prstGeom>
              <a:noFill/>
            </p:spPr>
            <p:txBody>
              <a:bodyPr wrap="square" lIns="91440" tIns="45720" rIns="91440" bIns="45720" rtlCol="0" anchor="t">
                <a:spAutoFit/>
              </a:bodyPr>
              <a:lstStyle/>
              <a:p>
                <a:pPr>
                  <a:lnSpc>
                    <a:spcPct val="150000"/>
                  </a:lnSpc>
                </a:pPr>
                <a:r>
                  <a:rPr lang="en-US" sz="2400" b="1">
                    <a:latin typeface="Calibri" panose="020F0502020204030204" pitchFamily="34" charset="0"/>
                    <a:ea typeface="Calibri" panose="020F0502020204030204" pitchFamily="34" charset="0"/>
                    <a:cs typeface="Calibri" panose="020F0502020204030204" pitchFamily="34" charset="0"/>
                  </a:rPr>
                  <a:t>F1 Score</a:t>
                </a:r>
              </a:p>
              <a:p>
                <a:pPr>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Balanced measure of model performance between recall and precision</a:t>
                </a:r>
              </a:p>
              <a:p>
                <a:pPr>
                  <a:lnSpc>
                    <a:spcPct val="150000"/>
                  </a:lnSpc>
                </a:pPr>
                <a14:m>
                  <m:oMathPara xmlns:m="http://schemas.openxmlformats.org/officeDocument/2006/math">
                    <m:oMathParaPr>
                      <m:jc m:val="centerGroup"/>
                    </m:oMathParaPr>
                    <m:oMath xmlns:m="http://schemas.openxmlformats.org/officeDocument/2006/math">
                      <m:f>
                        <m:fPr>
                          <m:ctrlPr>
                            <a:rPr lang="en-US" sz="1400" i="1">
                              <a:latin typeface="Cambria Math" panose="02040503050406030204" pitchFamily="18" charset="0"/>
                              <a:ea typeface="Calibri" panose="020F0502020204030204" pitchFamily="34" charset="0"/>
                              <a:cs typeface="Calibri" panose="020F0502020204030204" pitchFamily="34" charset="0"/>
                            </a:rPr>
                          </m:ctrlPr>
                        </m:fPr>
                        <m:num>
                          <m:r>
                            <a:rPr lang="en-US" sz="1400" i="1">
                              <a:latin typeface="Cambria Math" panose="02040503050406030204" pitchFamily="18" charset="0"/>
                              <a:ea typeface="Calibri" panose="020F0502020204030204" pitchFamily="34" charset="0"/>
                              <a:cs typeface="Calibri" panose="020F0502020204030204" pitchFamily="34" charset="0"/>
                            </a:rPr>
                            <m:t>𝑇𝑟𝑢𝑒</m:t>
                          </m:r>
                          <m:r>
                            <a:rPr lang="en-US" sz="1400" i="1">
                              <a:latin typeface="Cambria Math" panose="02040503050406030204" pitchFamily="18" charset="0"/>
                              <a:ea typeface="Calibri" panose="020F0502020204030204" pitchFamily="34" charset="0"/>
                              <a:cs typeface="Calibri" panose="020F0502020204030204" pitchFamily="34" charset="0"/>
                            </a:rPr>
                            <m:t> </m:t>
                          </m:r>
                          <m:r>
                            <a:rPr lang="en-US" sz="1400" i="1">
                              <a:latin typeface="Cambria Math" panose="02040503050406030204" pitchFamily="18" charset="0"/>
                              <a:ea typeface="Calibri" panose="020F0502020204030204" pitchFamily="34" charset="0"/>
                              <a:cs typeface="Calibri" panose="020F0502020204030204" pitchFamily="34" charset="0"/>
                            </a:rPr>
                            <m:t>𝑃𝑜𝑠𝑖𝑡𝑖𝑣𝑒</m:t>
                          </m:r>
                        </m:num>
                        <m:den>
                          <m:r>
                            <a:rPr lang="en-US" sz="1400" i="1">
                              <a:latin typeface="Cambria Math" panose="02040503050406030204" pitchFamily="18" charset="0"/>
                              <a:ea typeface="Calibri" panose="020F0502020204030204" pitchFamily="34" charset="0"/>
                              <a:cs typeface="Calibri" panose="020F0502020204030204" pitchFamily="34" charset="0"/>
                            </a:rPr>
                            <m:t>𝑇𝑟𝑢𝑒</m:t>
                          </m:r>
                          <m:r>
                            <a:rPr lang="en-US" sz="1400" i="1">
                              <a:latin typeface="Cambria Math" panose="02040503050406030204" pitchFamily="18" charset="0"/>
                              <a:ea typeface="Calibri" panose="020F0502020204030204" pitchFamily="34" charset="0"/>
                              <a:cs typeface="Calibri" panose="020F0502020204030204" pitchFamily="34" charset="0"/>
                            </a:rPr>
                            <m:t> </m:t>
                          </m:r>
                          <m:r>
                            <a:rPr lang="en-US" sz="1400" i="1">
                              <a:latin typeface="Cambria Math" panose="02040503050406030204" pitchFamily="18" charset="0"/>
                              <a:ea typeface="Calibri" panose="020F0502020204030204" pitchFamily="34" charset="0"/>
                              <a:cs typeface="Calibri" panose="020F0502020204030204" pitchFamily="34" charset="0"/>
                            </a:rPr>
                            <m:t>𝑃𝑜𝑠𝑖𝑡𝑖𝑣𝑒𝑠</m:t>
                          </m:r>
                          <m:r>
                            <a:rPr lang="en-US" sz="1400" i="1">
                              <a:latin typeface="Cambria Math" panose="02040503050406030204" pitchFamily="18" charset="0"/>
                              <a:ea typeface="Calibri" panose="020F0502020204030204" pitchFamily="34" charset="0"/>
                              <a:cs typeface="Calibri" panose="020F0502020204030204" pitchFamily="34" charset="0"/>
                            </a:rPr>
                            <m:t>+</m:t>
                          </m:r>
                          <m:r>
                            <a:rPr lang="en-US" sz="1400" b="0" i="1" smtClean="0">
                              <a:latin typeface="Cambria Math" panose="02040503050406030204" pitchFamily="18" charset="0"/>
                              <a:ea typeface="Calibri" panose="020F0502020204030204" pitchFamily="34" charset="0"/>
                              <a:cs typeface="Calibri" panose="020F0502020204030204" pitchFamily="34" charset="0"/>
                            </a:rPr>
                            <m:t>𝐹𝑎𝑙𝑠𝑒</m:t>
                          </m:r>
                          <m:r>
                            <a:rPr lang="en-US" sz="1400" b="0" i="1" smtClean="0">
                              <a:latin typeface="Cambria Math" panose="02040503050406030204" pitchFamily="18" charset="0"/>
                              <a:ea typeface="Calibri" panose="020F0502020204030204" pitchFamily="34" charset="0"/>
                              <a:cs typeface="Calibri" panose="020F0502020204030204" pitchFamily="34" charset="0"/>
                            </a:rPr>
                            <m:t> </m:t>
                          </m:r>
                          <m:r>
                            <a:rPr lang="en-US" sz="1400" b="0" i="1" smtClean="0">
                              <a:latin typeface="Cambria Math" panose="02040503050406030204" pitchFamily="18" charset="0"/>
                              <a:ea typeface="Calibri" panose="020F0502020204030204" pitchFamily="34" charset="0"/>
                              <a:cs typeface="Calibri" panose="020F0502020204030204" pitchFamily="34" charset="0"/>
                            </a:rPr>
                            <m:t>𝑃𝑜𝑠𝑖𝑡𝑖𝑣𝑒𝑠</m:t>
                          </m:r>
                        </m:den>
                      </m:f>
                    </m:oMath>
                  </m:oMathPara>
                </a14:m>
                <a:endParaRPr lang="en-US" sz="200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000">
                    <a:latin typeface="Calibri" panose="020F0502020204030204" pitchFamily="34" charset="0"/>
                    <a:ea typeface="Calibri" panose="020F0502020204030204" pitchFamily="34" charset="0"/>
                    <a:cs typeface="Calibri" panose="020F0502020204030204" pitchFamily="34" charset="0"/>
                  </a:rPr>
                  <a:t>Percentage of model identified clicks that were actual clicks</a:t>
                </a:r>
              </a:p>
              <a:p>
                <a:pPr>
                  <a:lnSpc>
                    <a:spcPct val="150000"/>
                  </a:lnSpc>
                </a:pPr>
                <a:endParaRPr lang="en-US" sz="2000">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14" name="TextBox 13">
                <a:extLst>
                  <a:ext uri="{FF2B5EF4-FFF2-40B4-BE49-F238E27FC236}">
                    <a16:creationId xmlns:a16="http://schemas.microsoft.com/office/drawing/2014/main" id="{5D83A522-BB59-6723-E241-816CA33B5B7C}"/>
                  </a:ext>
                </a:extLst>
              </p:cNvPr>
              <p:cNvSpPr txBox="1">
                <a:spLocks noRot="1" noChangeAspect="1" noMove="1" noResize="1" noEditPoints="1" noAdjustHandles="1" noChangeArrowheads="1" noChangeShapeType="1" noTextEdit="1"/>
              </p:cNvSpPr>
              <p:nvPr/>
            </p:nvSpPr>
            <p:spPr>
              <a:xfrm>
                <a:off x="4267200" y="1204794"/>
                <a:ext cx="3657600" cy="3978974"/>
              </a:xfrm>
              <a:prstGeom prst="rect">
                <a:avLst/>
              </a:prstGeom>
              <a:blipFill>
                <a:blip r:embed="rId3"/>
                <a:stretch>
                  <a:fillRect l="-2500" r="-333"/>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4EA54F2A-489F-646B-CC78-B12317D6FBAB}"/>
              </a:ext>
            </a:extLst>
          </p:cNvPr>
          <p:cNvSpPr/>
          <p:nvPr/>
        </p:nvSpPr>
        <p:spPr>
          <a:xfrm>
            <a:off x="357409"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8AFA152-9F3E-4119-4B72-1AB0912D862A}"/>
              </a:ext>
            </a:extLst>
          </p:cNvPr>
          <p:cNvSpPr/>
          <p:nvPr/>
        </p:nvSpPr>
        <p:spPr>
          <a:xfrm>
            <a:off x="1017828"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019FE73-611E-5752-C2A0-73FBDB341603}"/>
              </a:ext>
            </a:extLst>
          </p:cNvPr>
          <p:cNvSpPr/>
          <p:nvPr/>
        </p:nvSpPr>
        <p:spPr>
          <a:xfrm>
            <a:off x="353876" y="2898382"/>
            <a:ext cx="457200" cy="4572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2CAA4A-38F1-819B-FBF5-6C137CBFE7C8}"/>
              </a:ext>
            </a:extLst>
          </p:cNvPr>
          <p:cNvSpPr/>
          <p:nvPr/>
        </p:nvSpPr>
        <p:spPr>
          <a:xfrm>
            <a:off x="1668427"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0952DD0-02F8-1551-DF6A-E680D43F1BF6}"/>
              </a:ext>
            </a:extLst>
          </p:cNvPr>
          <p:cNvSpPr/>
          <p:nvPr/>
        </p:nvSpPr>
        <p:spPr>
          <a:xfrm>
            <a:off x="1020201" y="2898382"/>
            <a:ext cx="457200" cy="4572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2187941-DE6B-F44C-54DC-76E16955B37C}"/>
              </a:ext>
            </a:extLst>
          </p:cNvPr>
          <p:cNvSpPr/>
          <p:nvPr/>
        </p:nvSpPr>
        <p:spPr>
          <a:xfrm>
            <a:off x="2253005"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1FDFF6-58D3-9E0A-634A-86662ED5F884}"/>
              </a:ext>
            </a:extLst>
          </p:cNvPr>
          <p:cNvSpPr/>
          <p:nvPr/>
        </p:nvSpPr>
        <p:spPr>
          <a:xfrm>
            <a:off x="1657799" y="2898382"/>
            <a:ext cx="457200" cy="4572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C13A67A-4BDB-B8EB-F1E3-097988F3CB3C}"/>
              </a:ext>
            </a:extLst>
          </p:cNvPr>
          <p:cNvSpPr/>
          <p:nvPr/>
        </p:nvSpPr>
        <p:spPr>
          <a:xfrm>
            <a:off x="2253005" y="2898382"/>
            <a:ext cx="457200" cy="457200"/>
          </a:xfrm>
          <a:prstGeom prst="ellipse">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313BA87-AA17-1AD5-7A3E-8F6E556F8A15}"/>
              </a:ext>
            </a:extLst>
          </p:cNvPr>
          <p:cNvSpPr/>
          <p:nvPr/>
        </p:nvSpPr>
        <p:spPr>
          <a:xfrm>
            <a:off x="2798514"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A98FB51-4604-C22C-59E0-1F26389B6E7C}"/>
              </a:ext>
            </a:extLst>
          </p:cNvPr>
          <p:cNvSpPr/>
          <p:nvPr/>
        </p:nvSpPr>
        <p:spPr>
          <a:xfrm>
            <a:off x="3339940" y="2898382"/>
            <a:ext cx="457200" cy="457200"/>
          </a:xfrm>
          <a:prstGeom prst="ellipse">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508E64-05E3-3A31-30C5-CDFFCEE77428}"/>
              </a:ext>
            </a:extLst>
          </p:cNvPr>
          <p:cNvSpPr/>
          <p:nvPr/>
        </p:nvSpPr>
        <p:spPr>
          <a:xfrm>
            <a:off x="285296" y="2834640"/>
            <a:ext cx="594360" cy="594360"/>
          </a:xfrm>
          <a:prstGeom prst="ellipse">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F8E72EB-3210-0790-D6C3-06068BBCE87D}"/>
              </a:ext>
            </a:extLst>
          </p:cNvPr>
          <p:cNvSpPr/>
          <p:nvPr/>
        </p:nvSpPr>
        <p:spPr>
          <a:xfrm>
            <a:off x="951621" y="2834640"/>
            <a:ext cx="594360" cy="594360"/>
          </a:xfrm>
          <a:prstGeom prst="ellipse">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3ACE641-8C73-B699-C9EB-F7D9A23E66EB}"/>
              </a:ext>
            </a:extLst>
          </p:cNvPr>
          <p:cNvSpPr/>
          <p:nvPr/>
        </p:nvSpPr>
        <p:spPr>
          <a:xfrm>
            <a:off x="1601210" y="2834640"/>
            <a:ext cx="594360" cy="594360"/>
          </a:xfrm>
          <a:prstGeom prst="ellipse">
            <a:avLst/>
          </a:prstGeom>
          <a:noFill/>
          <a:ln w="28575">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78D74A8-91CE-EC4A-FFF5-D49CA0C130A5}"/>
              </a:ext>
            </a:extLst>
          </p:cNvPr>
          <p:cNvCxnSpPr>
            <a:cxnSpLocks/>
          </p:cNvCxnSpPr>
          <p:nvPr/>
        </p:nvCxnSpPr>
        <p:spPr>
          <a:xfrm>
            <a:off x="2279796" y="2920675"/>
            <a:ext cx="395201" cy="427135"/>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37EDD4E3-115F-2FF9-334A-C7C9CDCC50D0}"/>
              </a:ext>
            </a:extLst>
          </p:cNvPr>
          <p:cNvCxnSpPr>
            <a:cxnSpLocks/>
          </p:cNvCxnSpPr>
          <p:nvPr/>
        </p:nvCxnSpPr>
        <p:spPr>
          <a:xfrm flipV="1">
            <a:off x="2294357" y="2915829"/>
            <a:ext cx="390642" cy="427135"/>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DA61D8DD-2BBE-A2EC-42E7-7FEF8DE3844A}"/>
                  </a:ext>
                </a:extLst>
              </p:cNvPr>
              <p:cNvSpPr txBox="1"/>
              <p:nvPr/>
            </p:nvSpPr>
            <p:spPr>
              <a:xfrm>
                <a:off x="327097" y="3670476"/>
                <a:ext cx="3657600" cy="2562433"/>
              </a:xfrm>
              <a:prstGeom prst="rect">
                <a:avLst/>
              </a:prstGeom>
              <a:noFill/>
            </p:spPr>
            <p:txBody>
              <a:bodyPr wrap="square" lIns="91440" tIns="45720" rIns="91440" bIns="45720" rtlCol="0" anchor="t">
                <a:spAutoFit/>
              </a:bodyPr>
              <a:lstStyle/>
              <a:p>
                <a:pPr>
                  <a:lnSpc>
                    <a:spcPct val="150000"/>
                  </a:lnSpc>
                </a:pPr>
                <a:r>
                  <a:rPr lang="en-US" sz="1600" u="sng">
                    <a:latin typeface="Calibri" panose="020F0502020204030204" pitchFamily="34" charset="0"/>
                    <a:ea typeface="Calibri" panose="020F0502020204030204" pitchFamily="34" charset="0"/>
                    <a:cs typeface="Calibri" panose="020F0502020204030204" pitchFamily="34" charset="0"/>
                  </a:rPr>
                  <a:t>Example:</a:t>
                </a:r>
              </a:p>
              <a:p>
                <a:pPr>
                  <a:lnSpc>
                    <a:spcPct val="150000"/>
                  </a:lnSpc>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ea typeface="Calibri" panose="020F0502020204030204" pitchFamily="34" charset="0"/>
                              <a:cs typeface="Calibri" panose="020F0502020204030204" pitchFamily="34" charset="0"/>
                            </a:rPr>
                          </m:ctrlPr>
                        </m:fPr>
                        <m:num>
                          <m:r>
                            <a:rPr lang="en-US" sz="1400" b="0" i="1" smtClean="0">
                              <a:latin typeface="Cambria Math" panose="02040503050406030204" pitchFamily="18" charset="0"/>
                              <a:ea typeface="Calibri" panose="020F0502020204030204" pitchFamily="34" charset="0"/>
                              <a:cs typeface="Calibri" panose="020F0502020204030204" pitchFamily="34" charset="0"/>
                            </a:rPr>
                            <m:t>𝑇𝑟𝑢𝑒</m:t>
                          </m:r>
                          <m:r>
                            <a:rPr lang="en-US" sz="1400" b="0" i="1" smtClean="0">
                              <a:latin typeface="Cambria Math" panose="02040503050406030204" pitchFamily="18" charset="0"/>
                              <a:ea typeface="Calibri" panose="020F0502020204030204" pitchFamily="34" charset="0"/>
                              <a:cs typeface="Calibri" panose="020F0502020204030204" pitchFamily="34" charset="0"/>
                            </a:rPr>
                            <m:t> </m:t>
                          </m:r>
                          <m:r>
                            <a:rPr lang="en-US" sz="1400" b="0" i="1" smtClean="0">
                              <a:latin typeface="Cambria Math" panose="02040503050406030204" pitchFamily="18" charset="0"/>
                              <a:ea typeface="Calibri" panose="020F0502020204030204" pitchFamily="34" charset="0"/>
                              <a:cs typeface="Calibri" panose="020F0502020204030204" pitchFamily="34" charset="0"/>
                            </a:rPr>
                            <m:t>𝑃𝑜𝑠𝑖𝑡𝑖𝑣𝑒</m:t>
                          </m:r>
                        </m:num>
                        <m:den>
                          <m:r>
                            <a:rPr lang="en-US" sz="1400" b="0" i="1" smtClean="0">
                              <a:latin typeface="Cambria Math" panose="02040503050406030204" pitchFamily="18" charset="0"/>
                              <a:ea typeface="Calibri" panose="020F0502020204030204" pitchFamily="34" charset="0"/>
                              <a:cs typeface="Calibri" panose="020F0502020204030204" pitchFamily="34" charset="0"/>
                            </a:rPr>
                            <m:t>𝑇𝑟𝑢𝑒</m:t>
                          </m:r>
                          <m:r>
                            <a:rPr lang="en-US" sz="1400" b="0" i="1" smtClean="0">
                              <a:latin typeface="Cambria Math" panose="02040503050406030204" pitchFamily="18" charset="0"/>
                              <a:ea typeface="Calibri" panose="020F0502020204030204" pitchFamily="34" charset="0"/>
                              <a:cs typeface="Calibri" panose="020F0502020204030204" pitchFamily="34" charset="0"/>
                            </a:rPr>
                            <m:t> </m:t>
                          </m:r>
                          <m:r>
                            <a:rPr lang="en-US" sz="1400" b="0" i="1" smtClean="0">
                              <a:latin typeface="Cambria Math" panose="02040503050406030204" pitchFamily="18" charset="0"/>
                              <a:ea typeface="Calibri" panose="020F0502020204030204" pitchFamily="34" charset="0"/>
                              <a:cs typeface="Calibri" panose="020F0502020204030204" pitchFamily="34" charset="0"/>
                            </a:rPr>
                            <m:t>𝑃𝑜𝑠𝑖𝑡𝑖𝑣𝑒𝑠</m:t>
                          </m:r>
                          <m:r>
                            <a:rPr lang="en-US" sz="1400" b="0" i="1" smtClean="0">
                              <a:latin typeface="Cambria Math" panose="02040503050406030204" pitchFamily="18" charset="0"/>
                              <a:ea typeface="Calibri" panose="020F0502020204030204" pitchFamily="34" charset="0"/>
                              <a:cs typeface="Calibri" panose="020F0502020204030204" pitchFamily="34" charset="0"/>
                            </a:rPr>
                            <m:t>+</m:t>
                          </m:r>
                          <m:r>
                            <a:rPr lang="en-US" sz="1400" b="0" i="1" smtClean="0">
                              <a:latin typeface="Cambria Math" panose="02040503050406030204" pitchFamily="18" charset="0"/>
                              <a:ea typeface="Calibri" panose="020F0502020204030204" pitchFamily="34" charset="0"/>
                              <a:cs typeface="Calibri" panose="020F0502020204030204" pitchFamily="34" charset="0"/>
                            </a:rPr>
                            <m:t>𝐹𝑎𝑙𝑠𝑒</m:t>
                          </m:r>
                          <m:r>
                            <a:rPr lang="en-US" sz="1400" b="0" i="1" smtClean="0">
                              <a:latin typeface="Cambria Math" panose="02040503050406030204" pitchFamily="18" charset="0"/>
                              <a:ea typeface="Calibri" panose="020F0502020204030204" pitchFamily="34" charset="0"/>
                              <a:cs typeface="Calibri" panose="020F0502020204030204" pitchFamily="34" charset="0"/>
                            </a:rPr>
                            <m:t> </m:t>
                          </m:r>
                          <m:r>
                            <a:rPr lang="en-US" sz="1400" b="0" i="1" smtClean="0">
                              <a:latin typeface="Cambria Math" panose="02040503050406030204" pitchFamily="18" charset="0"/>
                              <a:ea typeface="Calibri" panose="020F0502020204030204" pitchFamily="34" charset="0"/>
                              <a:cs typeface="Calibri" panose="020F0502020204030204" pitchFamily="34" charset="0"/>
                            </a:rPr>
                            <m:t>𝑁𝑒𝑔𝑎𝑡𝑖𝑣𝑒𝑠</m:t>
                          </m:r>
                        </m:den>
                      </m:f>
                    </m:oMath>
                  </m:oMathPara>
                </a14:m>
                <a:endParaRPr lang="en-US">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600">
                    <a:latin typeface="Calibri" panose="020F0502020204030204" pitchFamily="34" charset="0"/>
                    <a:ea typeface="Calibri" panose="020F0502020204030204" pitchFamily="34" charset="0"/>
                    <a:cs typeface="Calibri" panose="020F0502020204030204" pitchFamily="34" charset="0"/>
                  </a:rPr>
                  <a:t>The model classified 3 actual clicks as positives (true) and 1 actual click as a negative (false), that is a 75% recall rate (because 3 of 4 were predicted correctly).</a:t>
                </a:r>
              </a:p>
            </p:txBody>
          </p:sp>
        </mc:Choice>
        <mc:Fallback>
          <p:sp>
            <p:nvSpPr>
              <p:cNvPr id="29" name="TextBox 28">
                <a:extLst>
                  <a:ext uri="{FF2B5EF4-FFF2-40B4-BE49-F238E27FC236}">
                    <a16:creationId xmlns:a16="http://schemas.microsoft.com/office/drawing/2014/main" id="{DA61D8DD-2BBE-A2EC-42E7-7FEF8DE3844A}"/>
                  </a:ext>
                </a:extLst>
              </p:cNvPr>
              <p:cNvSpPr txBox="1">
                <a:spLocks noRot="1" noChangeAspect="1" noMove="1" noResize="1" noEditPoints="1" noAdjustHandles="1" noChangeArrowheads="1" noChangeShapeType="1" noTextEdit="1"/>
              </p:cNvSpPr>
              <p:nvPr/>
            </p:nvSpPr>
            <p:spPr>
              <a:xfrm>
                <a:off x="327097" y="3670476"/>
                <a:ext cx="3657600" cy="2562433"/>
              </a:xfrm>
              <a:prstGeom prst="rect">
                <a:avLst/>
              </a:prstGeom>
              <a:blipFill>
                <a:blip r:embed="rId4"/>
                <a:stretch>
                  <a:fillRect l="-1000" b="-2143"/>
                </a:stretch>
              </a:blipFill>
            </p:spPr>
            <p:txBody>
              <a:bodyPr/>
              <a:lstStyle/>
              <a:p>
                <a:r>
                  <a:rPr lang="en-US">
                    <a:noFill/>
                  </a:rPr>
                  <a:t> </a:t>
                </a:r>
              </a:p>
            </p:txBody>
          </p:sp>
        </mc:Fallback>
      </mc:AlternateContent>
    </p:spTree>
    <p:extLst>
      <p:ext uri="{BB962C8B-B14F-4D97-AF65-F5344CB8AC3E}">
        <p14:creationId xmlns:p14="http://schemas.microsoft.com/office/powerpoint/2010/main" val="399149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1" grpId="0" animBg="1"/>
      <p:bldP spid="5" grpId="0" animBg="1"/>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005C353D-8539-3FDF-9008-CDA1C273C3B4}"/>
              </a:ext>
            </a:extLst>
          </p:cNvPr>
          <p:cNvGraphicFramePr>
            <a:graphicFrameLocks noGrp="1"/>
          </p:cNvGraphicFramePr>
          <p:nvPr/>
        </p:nvGraphicFramePr>
        <p:xfrm>
          <a:off x="251581" y="1417563"/>
          <a:ext cx="11582400" cy="4853576"/>
        </p:xfrm>
        <a:graphic>
          <a:graphicData uri="http://schemas.openxmlformats.org/drawingml/2006/table">
            <a:tbl>
              <a:tblPr firstRow="1" bandRow="1">
                <a:tableStyleId>{5C22544A-7EE6-4342-B048-85BDC9FD1C3A}</a:tableStyleId>
              </a:tblPr>
              <a:tblGrid>
                <a:gridCol w="2316480">
                  <a:extLst>
                    <a:ext uri="{9D8B030D-6E8A-4147-A177-3AD203B41FA5}">
                      <a16:colId xmlns:a16="http://schemas.microsoft.com/office/drawing/2014/main" val="2852773048"/>
                    </a:ext>
                  </a:extLst>
                </a:gridCol>
                <a:gridCol w="2316480">
                  <a:extLst>
                    <a:ext uri="{9D8B030D-6E8A-4147-A177-3AD203B41FA5}">
                      <a16:colId xmlns:a16="http://schemas.microsoft.com/office/drawing/2014/main" val="2365088425"/>
                    </a:ext>
                  </a:extLst>
                </a:gridCol>
                <a:gridCol w="2316480">
                  <a:extLst>
                    <a:ext uri="{9D8B030D-6E8A-4147-A177-3AD203B41FA5}">
                      <a16:colId xmlns:a16="http://schemas.microsoft.com/office/drawing/2014/main" val="3355625525"/>
                    </a:ext>
                  </a:extLst>
                </a:gridCol>
                <a:gridCol w="2316480">
                  <a:extLst>
                    <a:ext uri="{9D8B030D-6E8A-4147-A177-3AD203B41FA5}">
                      <a16:colId xmlns:a16="http://schemas.microsoft.com/office/drawing/2014/main" val="3175940921"/>
                    </a:ext>
                  </a:extLst>
                </a:gridCol>
                <a:gridCol w="2316480">
                  <a:extLst>
                    <a:ext uri="{9D8B030D-6E8A-4147-A177-3AD203B41FA5}">
                      <a16:colId xmlns:a16="http://schemas.microsoft.com/office/drawing/2014/main" val="2408001396"/>
                    </a:ext>
                  </a:extLst>
                </a:gridCol>
              </a:tblGrid>
              <a:tr h="1683656">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188567"/>
                  </a:ext>
                </a:extLst>
              </a:tr>
              <a:tr h="595086">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Random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Forests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Logistic </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Regression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Gradient-Boosted</a:t>
                      </a:r>
                    </a:p>
                    <a:p>
                      <a:pPr algn="ctr"/>
                      <a:r>
                        <a:rPr lang="en-US" sz="2000" b="1">
                          <a:solidFill>
                            <a:schemeClr val="tx1"/>
                          </a:solidFill>
                          <a:latin typeface="Calibri" panose="020F0502020204030204" pitchFamily="34" charset="0"/>
                          <a:ea typeface="Calibri" panose="020F0502020204030204" pitchFamily="34" charset="0"/>
                          <a:cs typeface="Calibri" panose="020F0502020204030204" pitchFamily="34" charset="0"/>
                        </a:rPr>
                        <a:t>Trees (XGBoost)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7308436"/>
                  </a:ext>
                </a:extLst>
              </a:tr>
              <a:tr h="2468880">
                <a:tc>
                  <a:txBody>
                    <a:bodyPr/>
                    <a:lstStyle/>
                    <a:p>
                      <a:pPr marL="285750" indent="-285750" algn="l">
                        <a:lnSpc>
                          <a:spcPct val="150000"/>
                        </a:lnSpc>
                        <a:buFont typeface="Arial" panose="020B0604020202020204" pitchFamily="34" charset="0"/>
                        <a:buChar char="•"/>
                      </a:pPr>
                      <a:r>
                        <a:rPr lang="en-US" sz="1550">
                          <a:latin typeface="Calibri"/>
                          <a:ea typeface="Calibri"/>
                          <a:cs typeface="Calibri"/>
                        </a:rPr>
                        <a:t>Simple and interpretable structure</a:t>
                      </a:r>
                    </a:p>
                    <a:p>
                      <a:pPr marL="285750" indent="-285750" algn="l">
                        <a:lnSpc>
                          <a:spcPct val="150000"/>
                        </a:lnSpc>
                        <a:buFont typeface="Arial" panose="020B0604020202020204" pitchFamily="34" charset="0"/>
                        <a:buChar char="•"/>
                      </a:pPr>
                      <a:r>
                        <a:rPr lang="en-US" sz="1550">
                          <a:latin typeface="Calibri"/>
                          <a:ea typeface="Calibri"/>
                          <a:cs typeface="Calibri"/>
                        </a:rPr>
                        <a:t>Easily captures complex interactions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150000"/>
                        </a:lnSpc>
                        <a:buFont typeface="Arial" panose="020B0604020202020204" pitchFamily="34" charset="0"/>
                        <a:buChar char="•"/>
                      </a:pPr>
                      <a:r>
                        <a:rPr lang="en-US" sz="1550">
                          <a:latin typeface="Calibri"/>
                          <a:ea typeface="Calibri"/>
                          <a:cs typeface="Calibri"/>
                        </a:rPr>
                        <a:t>Series of semi-random decision trees</a:t>
                      </a:r>
                    </a:p>
                    <a:p>
                      <a:pPr marL="342900" indent="-342900">
                        <a:lnSpc>
                          <a:spcPct val="150000"/>
                        </a:lnSpc>
                        <a:buFont typeface="Arial" panose="020B0604020202020204" pitchFamily="34" charset="0"/>
                        <a:buChar char="•"/>
                      </a:pPr>
                      <a:r>
                        <a:rPr lang="en-US" sz="1550">
                          <a:latin typeface="Calibri"/>
                          <a:ea typeface="Calibri"/>
                          <a:cs typeface="Calibri"/>
                        </a:rPr>
                        <a:t>Predictions averaged across trees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nSpc>
                          <a:spcPct val="150000"/>
                        </a:lnSpc>
                        <a:buFont typeface="Arial" panose="020B0604020202020204" pitchFamily="34" charset="0"/>
                        <a:buChar char="•"/>
                      </a:pPr>
                      <a:r>
                        <a:rPr lang="en-US" sz="1550">
                          <a:latin typeface="Calibri"/>
                          <a:ea typeface="Calibri"/>
                          <a:cs typeface="Calibri"/>
                        </a:rPr>
                        <a:t>Based on conditional probability</a:t>
                      </a:r>
                    </a:p>
                    <a:p>
                      <a:pPr marL="342900" indent="-342900">
                        <a:lnSpc>
                          <a:spcPct val="150000"/>
                        </a:lnSpc>
                        <a:buFont typeface="Arial" panose="020B0604020202020204" pitchFamily="34" charset="0"/>
                        <a:buChar char="•"/>
                      </a:pPr>
                      <a:r>
                        <a:rPr lang="en-US" sz="1550">
                          <a:latin typeface="Calibri"/>
                          <a:ea typeface="Calibri"/>
                          <a:cs typeface="Calibri"/>
                        </a:rPr>
                        <a:t>Computationally efficient</a:t>
                      </a:r>
                    </a:p>
                    <a:p>
                      <a:pPr algn="l"/>
                      <a:endParaRPr lang="en-US" sz="155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Robust to noise and outliers in the data</a:t>
                      </a:r>
                    </a:p>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Provides actual probabilities of success (clicking)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Single decision tree output</a:t>
                      </a:r>
                    </a:p>
                    <a:p>
                      <a:pPr marL="342900" indent="-342900" algn="l" defTabSz="342874" rtl="0" eaLnBrk="1" latinLnBrk="0" hangingPunct="1">
                        <a:lnSpc>
                          <a:spcPct val="150000"/>
                        </a:lnSpc>
                        <a:buFont typeface="Arial" panose="020B0604020202020204" pitchFamily="34" charset="0"/>
                        <a:buChar char="•"/>
                      </a:pPr>
                      <a:r>
                        <a:rPr lang="en-US" sz="1550" kern="1200">
                          <a:solidFill>
                            <a:schemeClr val="dk1"/>
                          </a:solidFill>
                          <a:latin typeface="Calibri"/>
                          <a:ea typeface="Calibri"/>
                          <a:cs typeface="Calibri"/>
                        </a:rPr>
                        <a:t>Retrains to ‘fix’ incorrect predictions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48420"/>
                  </a:ext>
                </a:extLst>
              </a:tr>
            </a:tbl>
          </a:graphicData>
        </a:graphic>
      </p:graphicFrame>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Models Used</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57</a:t>
            </a:fld>
            <a:endParaRPr lang="en-US"/>
          </a:p>
        </p:txBody>
      </p:sp>
      <p:pic>
        <p:nvPicPr>
          <p:cNvPr id="8" name="Picture 7">
            <a:extLst>
              <a:ext uri="{FF2B5EF4-FFF2-40B4-BE49-F238E27FC236}">
                <a16:creationId xmlns:a16="http://schemas.microsoft.com/office/drawing/2014/main" id="{6239FF40-8498-117E-8E21-06F9D22436B4}"/>
              </a:ext>
            </a:extLst>
          </p:cNvPr>
          <p:cNvPicPr>
            <a:picLocks noChangeAspect="1"/>
          </p:cNvPicPr>
          <p:nvPr/>
        </p:nvPicPr>
        <p:blipFill>
          <a:blip r:embed="rId3"/>
          <a:stretch>
            <a:fillRect/>
          </a:stretch>
        </p:blipFill>
        <p:spPr>
          <a:xfrm>
            <a:off x="838876" y="1829138"/>
            <a:ext cx="1155636" cy="1097280"/>
          </a:xfrm>
          <a:prstGeom prst="rect">
            <a:avLst/>
          </a:prstGeom>
        </p:spPr>
      </p:pic>
      <p:pic>
        <p:nvPicPr>
          <p:cNvPr id="4" name="Picture 4" descr="A picture containing shape&#10;&#10;Description automatically generated">
            <a:extLst>
              <a:ext uri="{FF2B5EF4-FFF2-40B4-BE49-F238E27FC236}">
                <a16:creationId xmlns:a16="http://schemas.microsoft.com/office/drawing/2014/main" id="{565D39C8-BD62-BA42-A2F9-87B4DE7AE26F}"/>
              </a:ext>
            </a:extLst>
          </p:cNvPr>
          <p:cNvPicPr>
            <a:picLocks noChangeAspect="1"/>
          </p:cNvPicPr>
          <p:nvPr/>
        </p:nvPicPr>
        <p:blipFill>
          <a:blip r:embed="rId4"/>
          <a:stretch>
            <a:fillRect/>
          </a:stretch>
        </p:blipFill>
        <p:spPr>
          <a:xfrm>
            <a:off x="5416243" y="1734665"/>
            <a:ext cx="1090044" cy="1097280"/>
          </a:xfrm>
          <a:prstGeom prst="rect">
            <a:avLst/>
          </a:prstGeom>
        </p:spPr>
      </p:pic>
      <p:pic>
        <p:nvPicPr>
          <p:cNvPr id="7" name="Picture 6">
            <a:extLst>
              <a:ext uri="{FF2B5EF4-FFF2-40B4-BE49-F238E27FC236}">
                <a16:creationId xmlns:a16="http://schemas.microsoft.com/office/drawing/2014/main" id="{0D9F9974-F478-5CAF-DAA7-D61A598A1C40}"/>
              </a:ext>
            </a:extLst>
          </p:cNvPr>
          <p:cNvPicPr>
            <a:picLocks noChangeAspect="1"/>
          </p:cNvPicPr>
          <p:nvPr/>
        </p:nvPicPr>
        <p:blipFill>
          <a:blip r:embed="rId5"/>
          <a:stretch>
            <a:fillRect/>
          </a:stretch>
        </p:blipFill>
        <p:spPr>
          <a:xfrm>
            <a:off x="3224923" y="1829138"/>
            <a:ext cx="973920" cy="1097280"/>
          </a:xfrm>
          <a:prstGeom prst="rect">
            <a:avLst/>
          </a:prstGeom>
        </p:spPr>
      </p:pic>
      <p:pic>
        <p:nvPicPr>
          <p:cNvPr id="1028" name="Picture 4" descr="xgboost Vector Icons free download in SVG, PNG Format">
            <a:extLst>
              <a:ext uri="{FF2B5EF4-FFF2-40B4-BE49-F238E27FC236}">
                <a16:creationId xmlns:a16="http://schemas.microsoft.com/office/drawing/2014/main" id="{6BA341BC-4A17-030D-700B-318CD9FF9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50768" y="1691978"/>
            <a:ext cx="1097280" cy="10972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EA8D733-B5A3-AC40-7461-1BFA1FC05F38}"/>
              </a:ext>
            </a:extLst>
          </p:cNvPr>
          <p:cNvPicPr>
            <a:picLocks noChangeAspect="1"/>
          </p:cNvPicPr>
          <p:nvPr/>
        </p:nvPicPr>
        <p:blipFill>
          <a:blip r:embed="rId7"/>
          <a:stretch>
            <a:fillRect/>
          </a:stretch>
        </p:blipFill>
        <p:spPr>
          <a:xfrm>
            <a:off x="7816315" y="1783418"/>
            <a:ext cx="1123824" cy="1097280"/>
          </a:xfrm>
          <a:prstGeom prst="rect">
            <a:avLst/>
          </a:prstGeom>
        </p:spPr>
      </p:pic>
    </p:spTree>
    <p:extLst>
      <p:ext uri="{BB962C8B-B14F-4D97-AF65-F5344CB8AC3E}">
        <p14:creationId xmlns:p14="http://schemas.microsoft.com/office/powerpoint/2010/main" val="415786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panose="020F0502020204030204" pitchFamily="34" charset="0"/>
                <a:ea typeface="Calibri" panose="020F0502020204030204" pitchFamily="34" charset="0"/>
                <a:cs typeface="Calibri" panose="020F0502020204030204" pitchFamily="34" charset="0"/>
              </a:rPr>
              <a:t>Models Used</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58</a:t>
            </a:fld>
            <a:endParaRPr lang="en-US"/>
          </a:p>
        </p:txBody>
      </p:sp>
      <p:pic>
        <p:nvPicPr>
          <p:cNvPr id="8" name="Picture 7">
            <a:extLst>
              <a:ext uri="{FF2B5EF4-FFF2-40B4-BE49-F238E27FC236}">
                <a16:creationId xmlns:a16="http://schemas.microsoft.com/office/drawing/2014/main" id="{6239FF40-8498-117E-8E21-06F9D22436B4}"/>
              </a:ext>
            </a:extLst>
          </p:cNvPr>
          <p:cNvPicPr>
            <a:picLocks noChangeAspect="1"/>
          </p:cNvPicPr>
          <p:nvPr/>
        </p:nvPicPr>
        <p:blipFill>
          <a:blip r:embed="rId3"/>
          <a:stretch>
            <a:fillRect/>
          </a:stretch>
        </p:blipFill>
        <p:spPr>
          <a:xfrm>
            <a:off x="2765127" y="1570010"/>
            <a:ext cx="1228141" cy="1166121"/>
          </a:xfrm>
          <a:prstGeom prst="rect">
            <a:avLst/>
          </a:prstGeom>
        </p:spPr>
      </p:pic>
      <p:sp>
        <p:nvSpPr>
          <p:cNvPr id="13" name="Rectangle 3">
            <a:extLst>
              <a:ext uri="{FF2B5EF4-FFF2-40B4-BE49-F238E27FC236}">
                <a16:creationId xmlns:a16="http://schemas.microsoft.com/office/drawing/2014/main" id="{3C513196-DE9C-E44B-E3BC-D23FAF2AF77C}"/>
              </a:ext>
            </a:extLst>
          </p:cNvPr>
          <p:cNvSpPr txBox="1">
            <a:spLocks noChangeArrowheads="1"/>
          </p:cNvSpPr>
          <p:nvPr/>
        </p:nvSpPr>
        <p:spPr>
          <a:xfrm>
            <a:off x="1019550" y="2972671"/>
            <a:ext cx="5314191" cy="1889615"/>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lgn="l" defTabSz="342874" rtl="0" eaLnBrk="1" latinLnBrk="0" hangingPunct="1">
              <a:spcBef>
                <a:spcPct val="20000"/>
              </a:spcBef>
              <a:buFont typeface="Arial"/>
              <a:buNone/>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lgn="l" defTabSz="342874" rtl="0" eaLnBrk="1" latinLnBrk="0" hangingPunct="1">
              <a:spcBef>
                <a:spcPct val="20000"/>
              </a:spcBef>
              <a:buFont typeface="Arial"/>
              <a:buNone/>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lgn="l" defTabSz="342874" rtl="0" eaLnBrk="1" latinLnBrk="0" hangingPunct="1">
              <a:spcBef>
                <a:spcPct val="20000"/>
              </a:spcBef>
              <a:buFont typeface="Arial"/>
              <a:buNone/>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lgn="l" defTabSz="342874" rtl="0" eaLnBrk="1" latinLnBrk="0" hangingPunct="1">
              <a:spcBef>
                <a:spcPct val="20000"/>
              </a:spcBef>
              <a:buFont typeface="Arial"/>
              <a:buNone/>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a:spcAft>
                <a:spcPts val="600"/>
              </a:spcAft>
            </a:pPr>
            <a:r>
              <a:rPr lang="en-US" b="1">
                <a:latin typeface="Calibri"/>
                <a:ea typeface="Calibri"/>
                <a:cs typeface="Calibri"/>
              </a:rPr>
              <a:t>Decision Trees</a:t>
            </a:r>
            <a:endParaRPr lang="en-US"/>
          </a:p>
          <a:p>
            <a:pPr marL="342900" indent="-342900">
              <a:lnSpc>
                <a:spcPct val="150000"/>
              </a:lnSpc>
              <a:buFont typeface="Arial" panose="020B0604020202020204" pitchFamily="34" charset="0"/>
              <a:buChar char="•"/>
            </a:pPr>
            <a:r>
              <a:rPr lang="en-US" sz="2400">
                <a:latin typeface="Calibri"/>
                <a:ea typeface="Calibri"/>
                <a:cs typeface="Calibri"/>
              </a:rPr>
              <a:t>Simple and interpretable structure</a:t>
            </a:r>
          </a:p>
          <a:p>
            <a:pPr marL="342900" indent="-342900">
              <a:lnSpc>
                <a:spcPct val="150000"/>
              </a:lnSpc>
              <a:buFont typeface="Arial" panose="020B0604020202020204" pitchFamily="34" charset="0"/>
              <a:buChar char="•"/>
            </a:pPr>
            <a:r>
              <a:rPr lang="en-US" sz="2400">
                <a:latin typeface="Calibri"/>
                <a:ea typeface="Calibri"/>
                <a:cs typeface="Calibri"/>
              </a:rPr>
              <a:t>Easily captures complex interactions</a:t>
            </a:r>
            <a:endParaRPr lang="en-US" sz="2000">
              <a:latin typeface="Calibri"/>
              <a:ea typeface="Calibri"/>
              <a:cs typeface="Calibri"/>
            </a:endParaRPr>
          </a:p>
          <a:p>
            <a:pPr marL="342900" indent="-342900">
              <a:buFont typeface="Arial" panose="020B0604020202020204" pitchFamily="34" charset="0"/>
              <a:buChar char="•"/>
            </a:pPr>
            <a:endParaRPr lang="en-US" sz="2000">
              <a:latin typeface="Calibri"/>
              <a:ea typeface="Calibri"/>
              <a:cs typeface="Calibri"/>
            </a:endParaRPr>
          </a:p>
        </p:txBody>
      </p:sp>
      <p:sp>
        <p:nvSpPr>
          <p:cNvPr id="14" name="Rectangle 3">
            <a:extLst>
              <a:ext uri="{FF2B5EF4-FFF2-40B4-BE49-F238E27FC236}">
                <a16:creationId xmlns:a16="http://schemas.microsoft.com/office/drawing/2014/main" id="{6AB8A0C6-798F-3932-AB3D-67AEA2B82D92}"/>
              </a:ext>
            </a:extLst>
          </p:cNvPr>
          <p:cNvSpPr txBox="1">
            <a:spLocks noChangeArrowheads="1"/>
          </p:cNvSpPr>
          <p:nvPr/>
        </p:nvSpPr>
        <p:spPr>
          <a:xfrm>
            <a:off x="6500174" y="2972671"/>
            <a:ext cx="5525354" cy="1662224"/>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1pPr>
            <a:lvl2pPr marL="149182" indent="0" algn="l" defTabSz="342874" rtl="0" eaLnBrk="1" latinLnBrk="0" hangingPunct="1">
              <a:spcBef>
                <a:spcPct val="20000"/>
              </a:spcBef>
              <a:buFont typeface="Arial"/>
              <a:buNone/>
              <a:defRPr sz="24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2pPr>
            <a:lvl3pPr marL="270027" indent="0" algn="l" defTabSz="342874" rtl="0" eaLnBrk="1" latinLnBrk="0" hangingPunct="1">
              <a:spcBef>
                <a:spcPct val="20000"/>
              </a:spcBef>
              <a:buFont typeface="Arial"/>
              <a:buNone/>
              <a:defRPr sz="20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3pPr>
            <a:lvl4pPr marL="390873" indent="0" algn="l" defTabSz="342874" rtl="0" eaLnBrk="1" latinLnBrk="0" hangingPunct="1">
              <a:spcBef>
                <a:spcPct val="20000"/>
              </a:spcBef>
              <a:buFont typeface="Arial"/>
              <a:buNone/>
              <a:defRPr sz="18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4pPr>
            <a:lvl5pPr marL="482548" indent="0" algn="l" defTabSz="342874" rtl="0" eaLnBrk="1" latinLnBrk="0" hangingPunct="1">
              <a:spcBef>
                <a:spcPct val="20000"/>
              </a:spcBef>
              <a:buFont typeface="Arial"/>
              <a:buNone/>
              <a:defRPr sz="1600" b="0" i="0" kern="1200">
                <a:solidFill>
                  <a:schemeClr val="tx1"/>
                </a:solidFill>
                <a:latin typeface="Calibri" panose="020F0502020204030204" pitchFamily="34" charset="0"/>
                <a:ea typeface="Calibri" panose="020F0502020204030204" pitchFamily="34" charset="0"/>
                <a:cs typeface="Calibri" panose="020F0502020204030204" pitchFamily="34" charset="0"/>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r>
              <a:rPr lang="en-US" b="1">
                <a:latin typeface="Calibri"/>
                <a:ea typeface="Calibri"/>
                <a:cs typeface="Calibri"/>
              </a:rPr>
              <a:t>Naïve Bayes</a:t>
            </a:r>
          </a:p>
          <a:p>
            <a:pPr marL="342900" indent="-342900">
              <a:lnSpc>
                <a:spcPct val="150000"/>
              </a:lnSpc>
              <a:buFont typeface="Arial" panose="020B0604020202020204" pitchFamily="34" charset="0"/>
              <a:buChar char="•"/>
            </a:pPr>
            <a:r>
              <a:rPr lang="en-US" sz="2400">
                <a:latin typeface="Calibri"/>
                <a:ea typeface="Calibri"/>
                <a:cs typeface="Calibri"/>
              </a:rPr>
              <a:t>Based on conditional probability</a:t>
            </a:r>
          </a:p>
          <a:p>
            <a:pPr marL="342900" indent="-342900">
              <a:lnSpc>
                <a:spcPct val="150000"/>
              </a:lnSpc>
              <a:buFont typeface="Arial" panose="020B0604020202020204" pitchFamily="34" charset="0"/>
              <a:buChar char="•"/>
            </a:pPr>
            <a:r>
              <a:rPr lang="en-US" sz="2400">
                <a:latin typeface="Calibri"/>
                <a:ea typeface="Calibri"/>
                <a:cs typeface="Calibri"/>
              </a:rPr>
              <a:t>Computationally efficient</a:t>
            </a:r>
          </a:p>
        </p:txBody>
      </p:sp>
      <p:pic>
        <p:nvPicPr>
          <p:cNvPr id="4" name="Picture 4" descr="A picture containing shape&#10;&#10;Description automatically generated">
            <a:extLst>
              <a:ext uri="{FF2B5EF4-FFF2-40B4-BE49-F238E27FC236}">
                <a16:creationId xmlns:a16="http://schemas.microsoft.com/office/drawing/2014/main" id="{565D39C8-BD62-BA42-A2F9-87B4DE7AE26F}"/>
              </a:ext>
            </a:extLst>
          </p:cNvPr>
          <p:cNvPicPr>
            <a:picLocks noChangeAspect="1"/>
          </p:cNvPicPr>
          <p:nvPr/>
        </p:nvPicPr>
        <p:blipFill>
          <a:blip r:embed="rId4"/>
          <a:stretch>
            <a:fillRect/>
          </a:stretch>
        </p:blipFill>
        <p:spPr>
          <a:xfrm>
            <a:off x="8147343" y="1421386"/>
            <a:ext cx="1446892" cy="1456490"/>
          </a:xfrm>
          <a:prstGeom prst="rect">
            <a:avLst/>
          </a:prstGeom>
        </p:spPr>
      </p:pic>
      <p:sp>
        <p:nvSpPr>
          <p:cNvPr id="5" name="TextBox 4">
            <a:extLst>
              <a:ext uri="{FF2B5EF4-FFF2-40B4-BE49-F238E27FC236}">
                <a16:creationId xmlns:a16="http://schemas.microsoft.com/office/drawing/2014/main" id="{C4477103-26DD-77C8-A0F1-6949570181A4}"/>
              </a:ext>
            </a:extLst>
          </p:cNvPr>
          <p:cNvSpPr txBox="1"/>
          <p:nvPr/>
        </p:nvSpPr>
        <p:spPr>
          <a:xfrm>
            <a:off x="3676645" y="4957081"/>
            <a:ext cx="4879412" cy="1538883"/>
          </a:xfrm>
          <a:prstGeom prst="rect">
            <a:avLst/>
          </a:prstGeom>
          <a:noFill/>
        </p:spPr>
        <p:txBody>
          <a:bodyPr wrap="square" rtlCol="0">
            <a:spAutoFit/>
          </a:bodyPr>
          <a:lstStyle/>
          <a:p>
            <a:pPr marL="342900" indent="-342900">
              <a:lnSpc>
                <a:spcPct val="150000"/>
              </a:lnSpc>
              <a:buFont typeface="Arial,Sans-Serif" panose="020B0604020202020204" pitchFamily="34" charset="0"/>
              <a:buChar char="•"/>
            </a:pPr>
            <a:r>
              <a:rPr lang="en-US" sz="2400">
                <a:latin typeface="Calibri"/>
                <a:cs typeface="Calibri"/>
              </a:rPr>
              <a:t>Robust models that work well with </a:t>
            </a:r>
            <a:endParaRPr lang="en-US" sz="2400">
              <a:cs typeface="Calibri"/>
            </a:endParaRPr>
          </a:p>
          <a:p>
            <a:pPr marL="914400" lvl="1" indent="-285750">
              <a:buFont typeface="Arial,Sans-Serif" panose="020B0604020202020204" pitchFamily="34" charset="0"/>
              <a:buChar char="•"/>
            </a:pPr>
            <a:r>
              <a:rPr lang="en-US" sz="2000">
                <a:latin typeface="Calibri"/>
                <a:cs typeface="Calibri"/>
              </a:rPr>
              <a:t>Categorical data</a:t>
            </a:r>
          </a:p>
          <a:p>
            <a:pPr marL="914400" lvl="1" indent="-285750">
              <a:buFont typeface="Arial,Sans-Serif" panose="020B0604020202020204" pitchFamily="34" charset="0"/>
              <a:buChar char="•"/>
            </a:pPr>
            <a:r>
              <a:rPr lang="en-US" sz="2000">
                <a:latin typeface="Calibri"/>
                <a:cs typeface="Calibri"/>
              </a:rPr>
              <a:t>Missing data</a:t>
            </a:r>
            <a:endParaRPr lang="en-US" sz="2000"/>
          </a:p>
          <a:p>
            <a:endParaRPr lang="en-US"/>
          </a:p>
        </p:txBody>
      </p:sp>
      <p:sp>
        <p:nvSpPr>
          <p:cNvPr id="6" name="Rectangle: Rounded Corners 5">
            <a:extLst>
              <a:ext uri="{FF2B5EF4-FFF2-40B4-BE49-F238E27FC236}">
                <a16:creationId xmlns:a16="http://schemas.microsoft.com/office/drawing/2014/main" id="{D3D57F97-F333-49A6-33BC-09E2018AD203}"/>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175621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28B63D91-F752-8AD6-FE77-E3B82DED9733}"/>
              </a:ext>
            </a:extLst>
          </p:cNvPr>
          <p:cNvSpPr txBox="1"/>
          <p:nvPr/>
        </p:nvSpPr>
        <p:spPr>
          <a:xfrm>
            <a:off x="330992" y="3126905"/>
            <a:ext cx="297938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400">
                <a:latin typeface="Calibri"/>
                <a:cs typeface="Arial"/>
              </a:rPr>
              <a:t>Member Tier at Email Date</a:t>
            </a:r>
            <a:endParaRPr lang="en-US" sz="2400"/>
          </a:p>
          <a:p>
            <a:endParaRPr lang="en-US" sz="2400">
              <a:latin typeface="Calibri"/>
              <a:cs typeface="Arial"/>
            </a:endParaRPr>
          </a:p>
          <a:p>
            <a:pPr marL="342900" indent="-342900">
              <a:buFont typeface="Arial"/>
              <a:buChar char="•"/>
            </a:pPr>
            <a:r>
              <a:rPr lang="en-US" sz="2400">
                <a:latin typeface="Calibri"/>
                <a:cs typeface="Arial"/>
              </a:rPr>
              <a:t>Days Since Most Recent Check-In</a:t>
            </a:r>
          </a:p>
        </p:txBody>
      </p:sp>
      <p:sp>
        <p:nvSpPr>
          <p:cNvPr id="3" name="Title 2">
            <a:extLst>
              <a:ext uri="{FF2B5EF4-FFF2-40B4-BE49-F238E27FC236}">
                <a16:creationId xmlns:a16="http://schemas.microsoft.com/office/drawing/2014/main" id="{E15C350B-F492-4699-C1FE-FA1F1AFE1063}"/>
              </a:ext>
            </a:extLst>
          </p:cNvPr>
          <p:cNvSpPr>
            <a:spLocks noGrp="1"/>
          </p:cNvSpPr>
          <p:nvPr>
            <p:ph type="title"/>
          </p:nvPr>
        </p:nvSpPr>
        <p:spPr/>
        <p:txBody>
          <a:bodyPr/>
          <a:lstStyle/>
          <a:p>
            <a:r>
              <a:rPr lang="en-US">
                <a:latin typeface="Calibri"/>
                <a:cs typeface="Calibri"/>
              </a:rPr>
              <a:t>Important Variables</a:t>
            </a:r>
          </a:p>
        </p:txBody>
      </p:sp>
      <p:sp>
        <p:nvSpPr>
          <p:cNvPr id="2" name="Slide Number Placeholder 1">
            <a:extLst>
              <a:ext uri="{FF2B5EF4-FFF2-40B4-BE49-F238E27FC236}">
                <a16:creationId xmlns:a16="http://schemas.microsoft.com/office/drawing/2014/main" id="{E8260DC9-00ED-4FAC-BBF4-E99EF788B231}"/>
              </a:ext>
            </a:extLst>
          </p:cNvPr>
          <p:cNvSpPr>
            <a:spLocks noGrp="1"/>
          </p:cNvSpPr>
          <p:nvPr>
            <p:ph type="sldNum" sz="quarter" idx="12"/>
          </p:nvPr>
        </p:nvSpPr>
        <p:spPr/>
        <p:txBody>
          <a:bodyPr/>
          <a:lstStyle/>
          <a:p>
            <a:fld id="{ACFD1434-DD14-6240-B526-039C9AE89494}" type="slidenum">
              <a:rPr lang="en-US" smtClean="0"/>
              <a:t>59</a:t>
            </a:fld>
            <a:endParaRPr lang="en-US"/>
          </a:p>
        </p:txBody>
      </p:sp>
      <p:sp>
        <p:nvSpPr>
          <p:cNvPr id="8" name="TextBox 7">
            <a:extLst>
              <a:ext uri="{FF2B5EF4-FFF2-40B4-BE49-F238E27FC236}">
                <a16:creationId xmlns:a16="http://schemas.microsoft.com/office/drawing/2014/main" id="{51939655-1817-4BFE-981F-08FF4E949E4E}"/>
              </a:ext>
            </a:extLst>
          </p:cNvPr>
          <p:cNvSpPr txBox="1"/>
          <p:nvPr/>
        </p:nvSpPr>
        <p:spPr>
          <a:xfrm>
            <a:off x="3659233" y="2693869"/>
            <a:ext cx="4873534" cy="2805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a:buChar char="•"/>
            </a:pPr>
            <a:r>
              <a:rPr lang="en-US" sz="2400">
                <a:latin typeface="Calibri"/>
                <a:cs typeface="Calibri"/>
              </a:rPr>
              <a:t>Total Clicks in 90 Days before Email</a:t>
            </a:r>
            <a:endParaRPr lang="en-US" sz="2400"/>
          </a:p>
          <a:p>
            <a:pPr marL="342900" indent="-342900">
              <a:lnSpc>
                <a:spcPct val="150000"/>
              </a:lnSpc>
              <a:buFont typeface="Arial"/>
              <a:buChar char="•"/>
            </a:pPr>
            <a:r>
              <a:rPr lang="en-US" sz="2400">
                <a:latin typeface="Calibri"/>
                <a:cs typeface="Calibri"/>
              </a:rPr>
              <a:t>Campaign Type</a:t>
            </a:r>
          </a:p>
          <a:p>
            <a:pPr marL="342900" indent="-342900">
              <a:lnSpc>
                <a:spcPct val="150000"/>
              </a:lnSpc>
              <a:buFont typeface="Arial"/>
              <a:buChar char="•"/>
            </a:pPr>
            <a:r>
              <a:rPr lang="en-US" sz="2400">
                <a:latin typeface="Calibri"/>
                <a:cs typeface="Calibri"/>
              </a:rPr>
              <a:t>Days Since Most Recent Click</a:t>
            </a:r>
          </a:p>
          <a:p>
            <a:pPr marL="342900" indent="-342900">
              <a:lnSpc>
                <a:spcPct val="150000"/>
              </a:lnSpc>
              <a:buFont typeface="Arial"/>
              <a:buChar char="•"/>
            </a:pPr>
            <a:r>
              <a:rPr lang="en-US" sz="2400">
                <a:latin typeface="Calibri"/>
                <a:cs typeface="Calibri"/>
              </a:rPr>
              <a:t>Click Rate in 90 Days before Email</a:t>
            </a:r>
          </a:p>
          <a:p>
            <a:pPr marL="342900" indent="-342900">
              <a:lnSpc>
                <a:spcPct val="150000"/>
              </a:lnSpc>
              <a:buFont typeface="Arial"/>
              <a:buChar char="•"/>
            </a:pPr>
            <a:r>
              <a:rPr lang="en-US" sz="2400">
                <a:latin typeface="Calibri"/>
                <a:cs typeface="Calibri"/>
              </a:rPr>
              <a:t>Business/Leisure Stays Proportion</a:t>
            </a:r>
          </a:p>
        </p:txBody>
      </p:sp>
      <p:sp>
        <p:nvSpPr>
          <p:cNvPr id="4" name="Rectangle 3">
            <a:extLst>
              <a:ext uri="{FF2B5EF4-FFF2-40B4-BE49-F238E27FC236}">
                <a16:creationId xmlns:a16="http://schemas.microsoft.com/office/drawing/2014/main" id="{C1CB7C16-8898-45A5-3FA2-3D26D1A05C8B}"/>
              </a:ext>
            </a:extLst>
          </p:cNvPr>
          <p:cNvSpPr/>
          <p:nvPr/>
        </p:nvSpPr>
        <p:spPr>
          <a:xfrm>
            <a:off x="327890" y="2417618"/>
            <a:ext cx="8395854" cy="3396673"/>
          </a:xfrm>
          <a:prstGeom prst="rect">
            <a:avLst/>
          </a:prstGeom>
          <a:noFill/>
          <a:ln w="28575">
            <a:solidFill>
              <a:srgbClr val="FFC62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746297CB-9962-F1A5-9FA6-CFDEAC1801C9}"/>
              </a:ext>
            </a:extLst>
          </p:cNvPr>
          <p:cNvSpPr txBox="1"/>
          <p:nvPr/>
        </p:nvSpPr>
        <p:spPr>
          <a:xfrm>
            <a:off x="8742220" y="2946400"/>
            <a:ext cx="311265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a:latin typeface="Calibri"/>
                <a:cs typeface="Calibri"/>
              </a:rPr>
              <a:t>Member Program Tenure at Email Date</a:t>
            </a:r>
            <a:endParaRPr lang="en-US" sz="2400">
              <a:latin typeface="Calibri"/>
              <a:ea typeface="+mn-lt"/>
              <a:cs typeface="Calibri"/>
            </a:endParaRPr>
          </a:p>
          <a:p>
            <a:pPr marL="285750" indent="-285750">
              <a:buFont typeface="Arial"/>
              <a:buChar char="•"/>
            </a:pPr>
            <a:endParaRPr lang="en-US" sz="2400">
              <a:ea typeface="+mn-lt"/>
              <a:cs typeface="+mn-lt"/>
            </a:endParaRPr>
          </a:p>
          <a:p>
            <a:pPr marL="342900" indent="-342900">
              <a:buFont typeface="Arial,Sans-Serif"/>
              <a:buChar char="•"/>
            </a:pPr>
            <a:r>
              <a:rPr lang="en-US" sz="2400">
                <a:latin typeface="Calibri"/>
                <a:cs typeface="Calibri"/>
              </a:rPr>
              <a:t>Days Until Next Holiday at Email Date</a:t>
            </a:r>
          </a:p>
        </p:txBody>
      </p:sp>
      <p:sp>
        <p:nvSpPr>
          <p:cNvPr id="6" name="Rectangle 5">
            <a:extLst>
              <a:ext uri="{FF2B5EF4-FFF2-40B4-BE49-F238E27FC236}">
                <a16:creationId xmlns:a16="http://schemas.microsoft.com/office/drawing/2014/main" id="{07211411-217E-CB71-5361-F1D97A156F16}"/>
              </a:ext>
            </a:extLst>
          </p:cNvPr>
          <p:cNvSpPr/>
          <p:nvPr/>
        </p:nvSpPr>
        <p:spPr>
          <a:xfrm>
            <a:off x="3491344" y="2417617"/>
            <a:ext cx="8395854" cy="3396673"/>
          </a:xfrm>
          <a:prstGeom prst="rect">
            <a:avLst/>
          </a:prstGeom>
          <a:noFill/>
          <a:ln w="28575">
            <a:solidFill>
              <a:schemeClr val="bg2">
                <a:lumMod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B264506B-6F9D-659C-2E72-F1BD5D0D05F5}"/>
              </a:ext>
            </a:extLst>
          </p:cNvPr>
          <p:cNvSpPr txBox="1"/>
          <p:nvPr/>
        </p:nvSpPr>
        <p:spPr>
          <a:xfrm>
            <a:off x="334819" y="1708727"/>
            <a:ext cx="31519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Identified by Decision Tree Only</a:t>
            </a:r>
            <a:endParaRPr lang="en-US"/>
          </a:p>
        </p:txBody>
      </p:sp>
      <p:sp>
        <p:nvSpPr>
          <p:cNvPr id="9" name="TextBox 8">
            <a:extLst>
              <a:ext uri="{FF2B5EF4-FFF2-40B4-BE49-F238E27FC236}">
                <a16:creationId xmlns:a16="http://schemas.microsoft.com/office/drawing/2014/main" id="{BF201785-A758-72B3-F264-DD5FD62231A7}"/>
              </a:ext>
            </a:extLst>
          </p:cNvPr>
          <p:cNvSpPr txBox="1"/>
          <p:nvPr/>
        </p:nvSpPr>
        <p:spPr>
          <a:xfrm>
            <a:off x="8659091" y="1720271"/>
            <a:ext cx="315190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 Identified by Naive Bayes Only</a:t>
            </a:r>
          </a:p>
        </p:txBody>
      </p:sp>
      <p:sp>
        <p:nvSpPr>
          <p:cNvPr id="10" name="TextBox 9">
            <a:extLst>
              <a:ext uri="{FF2B5EF4-FFF2-40B4-BE49-F238E27FC236}">
                <a16:creationId xmlns:a16="http://schemas.microsoft.com/office/drawing/2014/main" id="{0F3561C2-59C9-EEBB-8644-970A07724483}"/>
              </a:ext>
            </a:extLst>
          </p:cNvPr>
          <p:cNvSpPr txBox="1"/>
          <p:nvPr/>
        </p:nvSpPr>
        <p:spPr>
          <a:xfrm>
            <a:off x="3486727" y="1812634"/>
            <a:ext cx="524163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latin typeface="Calibri"/>
                <a:cs typeface="Calibri"/>
              </a:rPr>
              <a:t>Important Variables Identified by Both Models</a:t>
            </a:r>
            <a:endParaRPr lang="en-US"/>
          </a:p>
        </p:txBody>
      </p:sp>
      <p:sp>
        <p:nvSpPr>
          <p:cNvPr id="11" name="Rectangle: Rounded Corners 10">
            <a:extLst>
              <a:ext uri="{FF2B5EF4-FFF2-40B4-BE49-F238E27FC236}">
                <a16:creationId xmlns:a16="http://schemas.microsoft.com/office/drawing/2014/main" id="{BB2E2041-63AA-91CC-478F-B876E588A39B}"/>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249299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8" grpId="0"/>
      <p:bldP spid="4" grpId="0" animBg="1"/>
      <p:bldP spid="5" grpId="0"/>
      <p:bldP spid="6" grpId="0" animBg="1"/>
      <p:bldP spid="7"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E6FEAC-A3E9-CD8C-3EEE-4698F7B53D5B}"/>
              </a:ext>
            </a:extLst>
          </p:cNvPr>
          <p:cNvSpPr>
            <a:spLocks noGrp="1"/>
          </p:cNvSpPr>
          <p:nvPr>
            <p:ph type="body" sz="quarter" idx="11"/>
          </p:nvPr>
        </p:nvSpPr>
        <p:spPr>
          <a:xfrm>
            <a:off x="2808326" y="2671802"/>
            <a:ext cx="6575347" cy="553998"/>
          </a:xfrm>
        </p:spPr>
        <p:txBody>
          <a:bodyPr/>
          <a:lstStyle/>
          <a:p>
            <a:r>
              <a:rPr lang="en-US"/>
              <a:t>Data Preprocessing &amp; </a:t>
            </a:r>
          </a:p>
          <a:p>
            <a:r>
              <a:rPr lang="en-US"/>
              <a:t>Feature Engineering</a:t>
            </a:r>
          </a:p>
        </p:txBody>
      </p:sp>
    </p:spTree>
    <p:extLst>
      <p:ext uri="{BB962C8B-B14F-4D97-AF65-F5344CB8AC3E}">
        <p14:creationId xmlns:p14="http://schemas.microsoft.com/office/powerpoint/2010/main" val="923907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Model Comparison</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60</a:t>
            </a:fld>
            <a:endParaRPr lang="en-US"/>
          </a:p>
        </p:txBody>
      </p:sp>
      <p:graphicFrame>
        <p:nvGraphicFramePr>
          <p:cNvPr id="4" name="Table 4">
            <a:extLst>
              <a:ext uri="{FF2B5EF4-FFF2-40B4-BE49-F238E27FC236}">
                <a16:creationId xmlns:a16="http://schemas.microsoft.com/office/drawing/2014/main" id="{6AF3CF15-763A-BB70-685D-A1BE7894797C}"/>
              </a:ext>
            </a:extLst>
          </p:cNvPr>
          <p:cNvGraphicFramePr>
            <a:graphicFrameLocks noGrp="1"/>
          </p:cNvGraphicFramePr>
          <p:nvPr>
            <p:ph idx="1"/>
          </p:nvPr>
        </p:nvGraphicFramePr>
        <p:xfrm>
          <a:off x="964707" y="2085515"/>
          <a:ext cx="4753950" cy="2037021"/>
        </p:xfrm>
        <a:graphic>
          <a:graphicData uri="http://schemas.openxmlformats.org/drawingml/2006/table">
            <a:tbl>
              <a:tblPr firstRow="1" bandRow="1">
                <a:tableStyleId>{21E4AEA4-8DFA-4A89-87EB-49C32662AFE0}</a:tableStyleId>
              </a:tblPr>
              <a:tblGrid>
                <a:gridCol w="1498264">
                  <a:extLst>
                    <a:ext uri="{9D8B030D-6E8A-4147-A177-3AD203B41FA5}">
                      <a16:colId xmlns:a16="http://schemas.microsoft.com/office/drawing/2014/main" val="4085097413"/>
                    </a:ext>
                  </a:extLst>
                </a:gridCol>
                <a:gridCol w="1600623">
                  <a:extLst>
                    <a:ext uri="{9D8B030D-6E8A-4147-A177-3AD203B41FA5}">
                      <a16:colId xmlns:a16="http://schemas.microsoft.com/office/drawing/2014/main" val="3606908519"/>
                    </a:ext>
                  </a:extLst>
                </a:gridCol>
                <a:gridCol w="1655063">
                  <a:extLst>
                    <a:ext uri="{9D8B030D-6E8A-4147-A177-3AD203B41FA5}">
                      <a16:colId xmlns:a16="http://schemas.microsoft.com/office/drawing/2014/main" val="3054792290"/>
                    </a:ext>
                  </a:extLst>
                </a:gridCol>
              </a:tblGrid>
              <a:tr h="322982">
                <a:tc>
                  <a:txBody>
                    <a:bodyPr/>
                    <a:lstStyle/>
                    <a:p>
                      <a:endParaRPr lang="en-US" sz="16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342874" rtl="0" eaLnBrk="1" latinLnBrk="0" hangingPunct="1"/>
                      <a:r>
                        <a:rPr lang="en-US" sz="1600" kern="1200">
                          <a:solidFill>
                            <a:schemeClr val="dk1"/>
                          </a:solidFill>
                          <a:latin typeface="Calibri"/>
                          <a:ea typeface="Calibri" panose="020F0502020204030204" pitchFamily="34" charset="0"/>
                          <a:cs typeface="Calibri"/>
                        </a:rPr>
                        <a:t>Actuals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extLst>
                  <a:ext uri="{0D108BD9-81ED-4DB2-BD59-A6C34878D82A}">
                    <a16:rowId xmlns:a16="http://schemas.microsoft.com/office/drawing/2014/main" val="3439132415"/>
                  </a:ext>
                </a:extLst>
              </a:tr>
              <a:tr h="543501">
                <a:tc>
                  <a:txBody>
                    <a:bodyPr/>
                    <a:lstStyle/>
                    <a:p>
                      <a:pPr algn="ctr"/>
                      <a:r>
                        <a:rPr lang="en-US" sz="1600" b="1">
                          <a:latin typeface="Calibri"/>
                          <a:ea typeface="Calibri" panose="020F0502020204030204" pitchFamily="34" charset="0"/>
                          <a:cs typeface="Calibri"/>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extLst>
                  <a:ext uri="{0D108BD9-81ED-4DB2-BD59-A6C34878D82A}">
                    <a16:rowId xmlns:a16="http://schemas.microsoft.com/office/drawing/2014/main" val="1103890228"/>
                  </a:ext>
                </a:extLst>
              </a:tr>
              <a:tr h="543501">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1600" b="1">
                          <a:solidFill>
                            <a:schemeClr val="tx1"/>
                          </a:solidFill>
                          <a:latin typeface="Calibri"/>
                          <a:ea typeface="Calibri" panose="020F0502020204030204" pitchFamily="34" charset="0"/>
                          <a:cs typeface="Calibri"/>
                        </a:rPr>
                        <a:t>1630</a:t>
                      </a:r>
                    </a:p>
                    <a:p>
                      <a:pPr lvl="0" algn="ctr">
                        <a:buNone/>
                      </a:pPr>
                      <a:r>
                        <a:rPr lang="en-US" sz="1600">
                          <a:solidFill>
                            <a:schemeClr val="tx1"/>
                          </a:solidFill>
                          <a:latin typeface="Calibri"/>
                          <a:ea typeface="Calibri" panose="020F0502020204030204" pitchFamily="34" charset="0"/>
                          <a:cs typeface="Calibri"/>
                        </a:rPr>
                        <a:t>True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algn="ctr"/>
                      <a:r>
                        <a:rPr lang="en-US" sz="1600" b="1">
                          <a:latin typeface="Calibri"/>
                          <a:ea typeface="Calibri" panose="020F0502020204030204" pitchFamily="34" charset="0"/>
                          <a:cs typeface="Calibri"/>
                        </a:rPr>
                        <a:t>150</a:t>
                      </a:r>
                    </a:p>
                    <a:p>
                      <a:pPr lvl="0" algn="ctr">
                        <a:buNone/>
                      </a:pPr>
                      <a:r>
                        <a:rPr lang="en-US" sz="1600">
                          <a:latin typeface="Calibri"/>
                          <a:cs typeface="Calibri"/>
                        </a:rPr>
                        <a:t>False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9520105"/>
                  </a:ext>
                </a:extLst>
              </a:tr>
              <a:tr h="543501">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1600" b="1">
                          <a:latin typeface="Calibri"/>
                          <a:cs typeface="Calibri"/>
                        </a:rPr>
                        <a:t>140</a:t>
                      </a:r>
                      <a:endParaRPr lang="en-US"/>
                    </a:p>
                    <a:p>
                      <a:pPr lvl="0" algn="ctr">
                        <a:buNone/>
                      </a:pPr>
                      <a:r>
                        <a:rPr lang="en-US" sz="1600">
                          <a:latin typeface="Calibri"/>
                          <a:ea typeface="Calibri" panose="020F0502020204030204" pitchFamily="34" charset="0"/>
                          <a:cs typeface="Calibri"/>
                        </a:rPr>
                        <a:t>False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a:solidFill>
                            <a:schemeClr val="tx1"/>
                          </a:solidFill>
                          <a:latin typeface="Calibri"/>
                          <a:ea typeface="Calibri" panose="020F0502020204030204" pitchFamily="34" charset="0"/>
                          <a:cs typeface="Calibri"/>
                        </a:rPr>
                        <a:t>98,080</a:t>
                      </a:r>
                    </a:p>
                    <a:p>
                      <a:pPr lvl="0" algn="ctr">
                        <a:buNone/>
                      </a:pPr>
                      <a:r>
                        <a:rPr lang="en-US" sz="1600">
                          <a:solidFill>
                            <a:schemeClr val="tx1"/>
                          </a:solidFill>
                          <a:latin typeface="Calibri"/>
                          <a:cs typeface="Calibri"/>
                        </a:rPr>
                        <a:t>True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4339874"/>
                  </a:ext>
                </a:extLst>
              </a:tr>
            </a:tbl>
          </a:graphicData>
        </a:graphic>
      </p:graphicFrame>
      <p:graphicFrame>
        <p:nvGraphicFramePr>
          <p:cNvPr id="5" name="Table 4">
            <a:extLst>
              <a:ext uri="{FF2B5EF4-FFF2-40B4-BE49-F238E27FC236}">
                <a16:creationId xmlns:a16="http://schemas.microsoft.com/office/drawing/2014/main" id="{C7EE52AA-DFB0-D55B-C22D-14C458BBEEBA}"/>
              </a:ext>
            </a:extLst>
          </p:cNvPr>
          <p:cNvGraphicFramePr>
            <a:graphicFrameLocks/>
          </p:cNvGraphicFramePr>
          <p:nvPr/>
        </p:nvGraphicFramePr>
        <p:xfrm>
          <a:off x="6473345" y="2085515"/>
          <a:ext cx="4669489" cy="2037021"/>
        </p:xfrm>
        <a:graphic>
          <a:graphicData uri="http://schemas.openxmlformats.org/drawingml/2006/table">
            <a:tbl>
              <a:tblPr firstRow="1" bandRow="1">
                <a:tableStyleId>{21E4AEA4-8DFA-4A89-87EB-49C32662AFE0}</a:tableStyleId>
              </a:tblPr>
              <a:tblGrid>
                <a:gridCol w="1556496">
                  <a:extLst>
                    <a:ext uri="{9D8B030D-6E8A-4147-A177-3AD203B41FA5}">
                      <a16:colId xmlns:a16="http://schemas.microsoft.com/office/drawing/2014/main" val="4085097413"/>
                    </a:ext>
                  </a:extLst>
                </a:gridCol>
                <a:gridCol w="1651000">
                  <a:extLst>
                    <a:ext uri="{9D8B030D-6E8A-4147-A177-3AD203B41FA5}">
                      <a16:colId xmlns:a16="http://schemas.microsoft.com/office/drawing/2014/main" val="3606908519"/>
                    </a:ext>
                  </a:extLst>
                </a:gridCol>
                <a:gridCol w="1461993">
                  <a:extLst>
                    <a:ext uri="{9D8B030D-6E8A-4147-A177-3AD203B41FA5}">
                      <a16:colId xmlns:a16="http://schemas.microsoft.com/office/drawing/2014/main" val="3054792290"/>
                    </a:ext>
                  </a:extLst>
                </a:gridCol>
              </a:tblGrid>
              <a:tr h="322982">
                <a:tc>
                  <a:txBody>
                    <a:bodyPr/>
                    <a:lstStyle/>
                    <a:p>
                      <a:endParaRPr lang="en-US" sz="16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342874" rtl="0" eaLnBrk="1" latinLnBrk="0" hangingPunct="1"/>
                      <a:r>
                        <a:rPr lang="en-US" sz="1600" kern="1200">
                          <a:solidFill>
                            <a:schemeClr val="dk1"/>
                          </a:solidFill>
                          <a:latin typeface="Calibri"/>
                          <a:ea typeface="Calibri" panose="020F0502020204030204" pitchFamily="34" charset="0"/>
                          <a:cs typeface="Calibri"/>
                        </a:rPr>
                        <a:t>Actuals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extLst>
                  <a:ext uri="{0D108BD9-81ED-4DB2-BD59-A6C34878D82A}">
                    <a16:rowId xmlns:a16="http://schemas.microsoft.com/office/drawing/2014/main" val="3439132415"/>
                  </a:ext>
                </a:extLst>
              </a:tr>
              <a:tr h="543501">
                <a:tc>
                  <a:txBody>
                    <a:bodyPr/>
                    <a:lstStyle/>
                    <a:p>
                      <a:pPr algn="ctr"/>
                      <a:r>
                        <a:rPr lang="en-US" sz="1600" b="1">
                          <a:latin typeface="Calibri"/>
                          <a:ea typeface="Calibri" panose="020F0502020204030204" pitchFamily="34" charset="0"/>
                          <a:cs typeface="Calibri"/>
                        </a:rPr>
                        <a:t>Predicted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629"/>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marL="0" marR="0" lvl="0" indent="0" algn="ctr" rtl="0" eaLnBrk="1" fontAlgn="auto" latinLnBrk="0" hangingPunct="1">
                        <a:lnSpc>
                          <a:spcPct val="100000"/>
                        </a:lnSpc>
                        <a:spcBef>
                          <a:spcPts val="0"/>
                        </a:spcBef>
                        <a:spcAft>
                          <a:spcPts val="0"/>
                        </a:spcAft>
                        <a:buClrTx/>
                        <a:buSzTx/>
                        <a:buFontTx/>
                        <a:buNone/>
                      </a:pPr>
                      <a:r>
                        <a:rPr lang="en-US" sz="1600" b="1">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extLst>
                  <a:ext uri="{0D108BD9-81ED-4DB2-BD59-A6C34878D82A}">
                    <a16:rowId xmlns:a16="http://schemas.microsoft.com/office/drawing/2014/main" val="1103890228"/>
                  </a:ext>
                </a:extLst>
              </a:tr>
              <a:tr h="543501">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Calibri"/>
                          <a:ea typeface="Calibri" panose="020F0502020204030204" pitchFamily="34" charset="0"/>
                          <a:cs typeface="Calibri"/>
                        </a:rPr>
                        <a:t>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1600" b="1">
                          <a:solidFill>
                            <a:schemeClr val="tx1"/>
                          </a:solidFill>
                          <a:latin typeface="Calibri"/>
                          <a:ea typeface="Calibri" panose="020F0502020204030204" pitchFamily="34" charset="0"/>
                          <a:cs typeface="Calibri"/>
                        </a:rPr>
                        <a:t>1,150</a:t>
                      </a:r>
                    </a:p>
                    <a:p>
                      <a:pPr lvl="0" algn="ctr">
                        <a:buNone/>
                      </a:pPr>
                      <a:r>
                        <a:rPr lang="en-US" sz="1600">
                          <a:solidFill>
                            <a:schemeClr val="tx1"/>
                          </a:solidFill>
                          <a:latin typeface="Calibri"/>
                          <a:cs typeface="Calibri"/>
                        </a:rPr>
                        <a:t>True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lvl="0" algn="ctr">
                        <a:buNone/>
                      </a:pPr>
                      <a:r>
                        <a:rPr lang="en-US" sz="1600" b="1">
                          <a:latin typeface="Calibri"/>
                          <a:ea typeface="Calibri" panose="020F0502020204030204" pitchFamily="34" charset="0"/>
                          <a:cs typeface="Calibri"/>
                        </a:rPr>
                        <a:t>95</a:t>
                      </a:r>
                    </a:p>
                    <a:p>
                      <a:pPr lvl="0" algn="ctr">
                        <a:buNone/>
                      </a:pPr>
                      <a:r>
                        <a:rPr lang="en-US" sz="1600">
                          <a:latin typeface="Calibri"/>
                          <a:cs typeface="Calibri"/>
                        </a:rPr>
                        <a:t>False Positives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79520105"/>
                  </a:ext>
                </a:extLst>
              </a:tr>
              <a:tr h="543501">
                <a:tc>
                  <a:txBody>
                    <a:bodyPr/>
                    <a:lstStyle/>
                    <a:p>
                      <a:pPr marL="0" marR="0" lvl="0" indent="0" algn="ctr" rtl="0" eaLnBrk="1" fontAlgn="auto" latinLnBrk="0" hangingPunct="1">
                        <a:lnSpc>
                          <a:spcPct val="100000"/>
                        </a:lnSpc>
                        <a:spcBef>
                          <a:spcPts val="0"/>
                        </a:spcBef>
                        <a:spcAft>
                          <a:spcPts val="0"/>
                        </a:spcAft>
                        <a:buClrTx/>
                        <a:buSzTx/>
                        <a:buFontTx/>
                        <a:buNone/>
                      </a:pPr>
                      <a:r>
                        <a:rPr lang="en-US" sz="1600" b="1">
                          <a:solidFill>
                            <a:schemeClr val="tx1"/>
                          </a:solidFill>
                          <a:latin typeface="Calibri"/>
                          <a:ea typeface="Calibri" panose="020F0502020204030204" pitchFamily="34" charset="0"/>
                          <a:cs typeface="Calibri"/>
                        </a:rPr>
                        <a:t>No Click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4C9"/>
                    </a:solidFill>
                  </a:tcPr>
                </a:tc>
                <a:tc>
                  <a:txBody>
                    <a:bodyPr/>
                    <a:lstStyle/>
                    <a:p>
                      <a:pPr algn="ctr"/>
                      <a:r>
                        <a:rPr lang="en-US" sz="1600" b="1">
                          <a:latin typeface="Calibri"/>
                          <a:ea typeface="Calibri" panose="020F0502020204030204" pitchFamily="34" charset="0"/>
                          <a:cs typeface="Calibri"/>
                        </a:rPr>
                        <a:t>145</a:t>
                      </a:r>
                    </a:p>
                    <a:p>
                      <a:pPr lvl="0" algn="ctr">
                        <a:buNone/>
                      </a:pPr>
                      <a:r>
                        <a:rPr lang="en-US" sz="1600">
                          <a:latin typeface="Calibri"/>
                          <a:cs typeface="Calibri"/>
                        </a:rPr>
                        <a:t>False Negatives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1">
                          <a:solidFill>
                            <a:schemeClr val="tx1"/>
                          </a:solidFill>
                          <a:latin typeface="Calibri"/>
                          <a:cs typeface="Calibri"/>
                        </a:rPr>
                        <a:t>98,620</a:t>
                      </a:r>
                      <a:endParaRPr lang="en-US" b="1"/>
                    </a:p>
                    <a:p>
                      <a:pPr lvl="0" algn="ctr">
                        <a:buNone/>
                      </a:pPr>
                      <a:r>
                        <a:rPr lang="en-US" sz="1600">
                          <a:solidFill>
                            <a:schemeClr val="tx1"/>
                          </a:solidFill>
                          <a:latin typeface="Calibri"/>
                          <a:cs typeface="Calibri"/>
                        </a:rPr>
                        <a:t>True Negatives</a:t>
                      </a: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4339874"/>
                  </a:ext>
                </a:extLst>
              </a:tr>
            </a:tbl>
          </a:graphicData>
        </a:graphic>
      </p:graphicFrame>
      <p:sp>
        <p:nvSpPr>
          <p:cNvPr id="7" name="TextBox 6">
            <a:extLst>
              <a:ext uri="{FF2B5EF4-FFF2-40B4-BE49-F238E27FC236}">
                <a16:creationId xmlns:a16="http://schemas.microsoft.com/office/drawing/2014/main" id="{BE9316E3-9EF3-9B85-A237-2DA562DE4060}"/>
              </a:ext>
            </a:extLst>
          </p:cNvPr>
          <p:cNvSpPr txBox="1"/>
          <p:nvPr/>
        </p:nvSpPr>
        <p:spPr>
          <a:xfrm>
            <a:off x="967506" y="1240116"/>
            <a:ext cx="4724411" cy="589072"/>
          </a:xfrm>
          <a:prstGeom prst="rect">
            <a:avLst/>
          </a:prstGeom>
          <a:noFill/>
        </p:spPr>
        <p:txBody>
          <a:bodyPr wrap="square" lIns="91440" tIns="45720" rIns="91440" bIns="45720" rtlCol="0" anchor="t">
            <a:spAutoFit/>
          </a:bodyPr>
          <a:lstStyle/>
          <a:p>
            <a:pPr algn="ctr">
              <a:lnSpc>
                <a:spcPct val="150000"/>
              </a:lnSpc>
            </a:pPr>
            <a:r>
              <a:rPr lang="en-US" sz="2400" b="1">
                <a:latin typeface="Calibri" panose="020F0502020204030204" pitchFamily="34" charset="0"/>
                <a:ea typeface="Calibri" panose="020F0502020204030204" pitchFamily="34" charset="0"/>
                <a:cs typeface="Calibri" panose="020F0502020204030204" pitchFamily="34" charset="0"/>
              </a:rPr>
              <a:t>Decision Tree</a:t>
            </a:r>
            <a:endParaRPr lang="en-US"/>
          </a:p>
        </p:txBody>
      </p:sp>
      <p:sp>
        <p:nvSpPr>
          <p:cNvPr id="10" name="TextBox 9">
            <a:extLst>
              <a:ext uri="{FF2B5EF4-FFF2-40B4-BE49-F238E27FC236}">
                <a16:creationId xmlns:a16="http://schemas.microsoft.com/office/drawing/2014/main" id="{27BDA3B4-FF3A-DF2C-B03B-4FBE3B860531}"/>
              </a:ext>
            </a:extLst>
          </p:cNvPr>
          <p:cNvSpPr txBox="1"/>
          <p:nvPr/>
        </p:nvSpPr>
        <p:spPr>
          <a:xfrm>
            <a:off x="6500085" y="1240116"/>
            <a:ext cx="4680401" cy="589072"/>
          </a:xfrm>
          <a:prstGeom prst="rect">
            <a:avLst/>
          </a:prstGeom>
          <a:noFill/>
        </p:spPr>
        <p:txBody>
          <a:bodyPr wrap="square" lIns="91440" tIns="45720" rIns="91440" bIns="45720" rtlCol="0" anchor="t">
            <a:spAutoFit/>
          </a:bodyPr>
          <a:lstStyle/>
          <a:p>
            <a:pPr algn="ctr">
              <a:lnSpc>
                <a:spcPct val="150000"/>
              </a:lnSpc>
            </a:pPr>
            <a:r>
              <a:rPr lang="en-US" sz="2400" b="1">
                <a:latin typeface="Calibri" panose="020F0502020204030204" pitchFamily="34" charset="0"/>
                <a:ea typeface="Calibri" panose="020F0502020204030204" pitchFamily="34" charset="0"/>
                <a:cs typeface="Calibri" panose="020F0502020204030204" pitchFamily="34" charset="0"/>
              </a:rPr>
              <a:t>Naïve Bayes</a:t>
            </a:r>
            <a:endParaRPr lang="en-US"/>
          </a:p>
        </p:txBody>
      </p:sp>
      <p:sp>
        <p:nvSpPr>
          <p:cNvPr id="12" name="TextBox 11">
            <a:extLst>
              <a:ext uri="{FF2B5EF4-FFF2-40B4-BE49-F238E27FC236}">
                <a16:creationId xmlns:a16="http://schemas.microsoft.com/office/drawing/2014/main" id="{166C7C3F-E517-D219-D78D-0DE5B6A645F4}"/>
              </a:ext>
            </a:extLst>
          </p:cNvPr>
          <p:cNvSpPr txBox="1"/>
          <p:nvPr/>
        </p:nvSpPr>
        <p:spPr>
          <a:xfrm>
            <a:off x="847353" y="4426838"/>
            <a:ext cx="5466950" cy="114307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2400">
                <a:latin typeface="Calibri"/>
                <a:ea typeface="+mn-lt"/>
                <a:cs typeface="Calibri"/>
              </a:rPr>
              <a:t>92.1% capture rate (recall)</a:t>
            </a:r>
            <a:endParaRPr lang="en-US">
              <a:latin typeface="Calibri"/>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400">
                <a:latin typeface="Calibri"/>
                <a:ea typeface="Calibri" panose="020F0502020204030204" pitchFamily="34" charset="0"/>
                <a:cs typeface="Calibri"/>
              </a:rPr>
              <a:t>93.1% area under curve (AUC) measure</a:t>
            </a:r>
            <a:endParaRPr lang="en-US">
              <a:latin typeface="Calibri"/>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FD7CFDF8-CB78-4F8C-5054-9D686658A91C}"/>
              </a:ext>
            </a:extLst>
          </p:cNvPr>
          <p:cNvSpPr txBox="1"/>
          <p:nvPr/>
        </p:nvSpPr>
        <p:spPr>
          <a:xfrm>
            <a:off x="6421163" y="4426838"/>
            <a:ext cx="5577248" cy="1143070"/>
          </a:xfrm>
          <a:prstGeom prst="rect">
            <a:avLst/>
          </a:prstGeom>
          <a:noFill/>
        </p:spPr>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2400">
                <a:latin typeface="Calibri"/>
                <a:ea typeface="Calibri" panose="020F0502020204030204" pitchFamily="34" charset="0"/>
                <a:cs typeface="Calibri"/>
              </a:rPr>
              <a:t>89.4% capture rate (recall)</a:t>
            </a:r>
            <a:endParaRPr lang="en-US" sz="2400">
              <a:latin typeface="Calibri"/>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400">
                <a:latin typeface="Calibri"/>
                <a:ea typeface="Calibri" panose="020F0502020204030204" pitchFamily="34" charset="0"/>
                <a:cs typeface="Calibri"/>
              </a:rPr>
              <a:t>88.2% area under curve (AUC) measure</a:t>
            </a:r>
          </a:p>
        </p:txBody>
      </p:sp>
      <p:sp>
        <p:nvSpPr>
          <p:cNvPr id="6" name="Rectangle: Rounded Corners 5">
            <a:extLst>
              <a:ext uri="{FF2B5EF4-FFF2-40B4-BE49-F238E27FC236}">
                <a16:creationId xmlns:a16="http://schemas.microsoft.com/office/drawing/2014/main" id="{2D17013B-E5A1-C4CE-CB61-21330BDB273C}"/>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344274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61</a:t>
            </a:fld>
            <a:endParaRPr lang="en-US"/>
          </a:p>
        </p:txBody>
      </p:sp>
      <p:sp>
        <p:nvSpPr>
          <p:cNvPr id="4" name="TextBox 3">
            <a:extLst>
              <a:ext uri="{FF2B5EF4-FFF2-40B4-BE49-F238E27FC236}">
                <a16:creationId xmlns:a16="http://schemas.microsoft.com/office/drawing/2014/main" id="{4BC51C46-769A-7DEB-00A4-0AEEE178C1F1}"/>
              </a:ext>
            </a:extLst>
          </p:cNvPr>
          <p:cNvSpPr txBox="1"/>
          <p:nvPr/>
        </p:nvSpPr>
        <p:spPr>
          <a:xfrm>
            <a:off x="352191" y="1361661"/>
            <a:ext cx="10218672" cy="3785652"/>
          </a:xfrm>
          <a:prstGeom prst="rect">
            <a:avLst/>
          </a:prstGeom>
          <a:noFill/>
        </p:spPr>
        <p:txBody>
          <a:bodyPr wrap="square" rtlCol="0">
            <a:spAutoFit/>
          </a:bodyPr>
          <a:lstStyle/>
          <a:p>
            <a:r>
              <a:rPr lang="en-US" sz="2400"/>
              <a:t>['CLICK_THROUGH_RATE', 'DAYS_SINCE_LAST_CLICK', 'CLICKED_WTHN_60_DAYS', 'January', 'February', 'April', 'May', 'June', 'July', 'August', 'September', 'October', 'November', 'December', 'Monday', 'Tuesday', 'Wednesday', 'Thursday', 'Friday', 'Saturday', 'Fall', 'Summer', 'Winter', '</a:t>
            </a:r>
            <a:r>
              <a:rPr lang="en-US" sz="2400" err="1"/>
              <a:t>week_of_year</a:t>
            </a:r>
            <a:r>
              <a:rPr lang="en-US" sz="2400"/>
              <a:t>', '</a:t>
            </a:r>
            <a:r>
              <a:rPr lang="en-US" sz="2400" err="1"/>
              <a:t>day_of_month</a:t>
            </a:r>
            <a:r>
              <a:rPr lang="en-US" sz="2400"/>
              <a:t>', '</a:t>
            </a:r>
            <a:r>
              <a:rPr lang="en-US" sz="2400" err="1"/>
              <a:t>day_of_year</a:t>
            </a:r>
            <a:r>
              <a:rPr lang="en-US" sz="2400"/>
              <a:t>', '</a:t>
            </a:r>
            <a:r>
              <a:rPr lang="en-US" sz="2400" err="1"/>
              <a:t>is_end_month</a:t>
            </a:r>
            <a:r>
              <a:rPr lang="en-US" sz="2400"/>
              <a:t>', '</a:t>
            </a:r>
            <a:r>
              <a:rPr lang="en-US" sz="2400" err="1"/>
              <a:t>is_start_month</a:t>
            </a:r>
            <a:r>
              <a:rPr lang="en-US" sz="2400"/>
              <a:t>', '</a:t>
            </a:r>
            <a:r>
              <a:rPr lang="en-US" sz="2400" err="1"/>
              <a:t>is_end_quarter</a:t>
            </a:r>
            <a:r>
              <a:rPr lang="en-US" sz="2400"/>
              <a:t>', '</a:t>
            </a:r>
            <a:r>
              <a:rPr lang="en-US" sz="2400" err="1"/>
              <a:t>is_start_quarter</a:t>
            </a:r>
            <a:r>
              <a:rPr lang="en-US" sz="2400"/>
              <a:t>', 'MBR_PRGM_ACTV', 'CC_2', 'CC_3', 'CC_4', 'TIER_2', 'TIER_3', 'TIER_4', 'quarter_1', 'quarter_3', 'quarter_4', 'GNDR_1', 'GNDR_2', 'EN_1', 'EN_2', 'EN_3', 'EN_4', 'EN_6', 'AGE_1', 'AGE_2', 'AGE_3', 'AGE_4', 'AGE_5', 'INCOME_1', 'INCOME_2', 'INCOME_3', 'INCOME_4', 'INCOME_5']</a:t>
            </a:r>
            <a:endParaRPr lang="en-US" sz="2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11851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62</a:t>
            </a:fld>
            <a:endParaRPr lang="en-US"/>
          </a:p>
        </p:txBody>
      </p:sp>
      <p:pic>
        <p:nvPicPr>
          <p:cNvPr id="5" name="Picture 4" descr="Chart, waterfall chart&#10;&#10;Description automatically generated">
            <a:extLst>
              <a:ext uri="{FF2B5EF4-FFF2-40B4-BE49-F238E27FC236}">
                <a16:creationId xmlns:a16="http://schemas.microsoft.com/office/drawing/2014/main" id="{368600D9-18BD-35C9-E5A4-74131168AC67}"/>
              </a:ext>
            </a:extLst>
          </p:cNvPr>
          <p:cNvPicPr>
            <a:picLocks noChangeAspect="1"/>
          </p:cNvPicPr>
          <p:nvPr/>
        </p:nvPicPr>
        <p:blipFill rotWithShape="1">
          <a:blip r:embed="rId3">
            <a:extLst>
              <a:ext uri="{28A0092B-C50C-407E-A947-70E740481C1C}">
                <a14:useLocalDpi xmlns:a14="http://schemas.microsoft.com/office/drawing/2010/main" val="0"/>
              </a:ext>
            </a:extLst>
          </a:blip>
          <a:srcRect l="11333" t="15859" r="20788" b="3979"/>
          <a:stretch/>
        </p:blipFill>
        <p:spPr>
          <a:xfrm>
            <a:off x="6667445" y="1446393"/>
            <a:ext cx="5172364" cy="4581237"/>
          </a:xfrm>
          <a:prstGeom prst="rect">
            <a:avLst/>
          </a:prstGeom>
        </p:spPr>
      </p:pic>
      <p:pic>
        <p:nvPicPr>
          <p:cNvPr id="4" name="Picture 3">
            <a:extLst>
              <a:ext uri="{FF2B5EF4-FFF2-40B4-BE49-F238E27FC236}">
                <a16:creationId xmlns:a16="http://schemas.microsoft.com/office/drawing/2014/main" id="{45FB4F94-3349-746B-2C2C-495870C0CB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00" y="4403181"/>
            <a:ext cx="6019800" cy="504825"/>
          </a:xfrm>
          <a:prstGeom prst="rect">
            <a:avLst/>
          </a:prstGeom>
        </p:spPr>
      </p:pic>
      <p:sp>
        <p:nvSpPr>
          <p:cNvPr id="6" name="TextBox 5">
            <a:extLst>
              <a:ext uri="{FF2B5EF4-FFF2-40B4-BE49-F238E27FC236}">
                <a16:creationId xmlns:a16="http://schemas.microsoft.com/office/drawing/2014/main" id="{6B6F2144-C40C-3442-F7FA-6FE952E9C0CB}"/>
              </a:ext>
            </a:extLst>
          </p:cNvPr>
          <p:cNvSpPr txBox="1"/>
          <p:nvPr/>
        </p:nvSpPr>
        <p:spPr>
          <a:xfrm>
            <a:off x="304000" y="1460888"/>
            <a:ext cx="4975571" cy="2462213"/>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Click Through Rate, Days Since Last Click, and Clicked within 60 days are moderately correlated</a:t>
            </a:r>
          </a:p>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Variance Inflation Factors indicates multicollinearity is not an issue.</a:t>
            </a:r>
          </a:p>
        </p:txBody>
      </p:sp>
    </p:spTree>
    <p:extLst>
      <p:ext uri="{BB962C8B-B14F-4D97-AF65-F5344CB8AC3E}">
        <p14:creationId xmlns:p14="http://schemas.microsoft.com/office/powerpoint/2010/main" val="3393967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6D6880-D71D-3351-6959-1D1ABDEE95ED}"/>
              </a:ext>
            </a:extLst>
          </p:cNvPr>
          <p:cNvSpPr>
            <a:spLocks noGrp="1"/>
          </p:cNvSpPr>
          <p:nvPr>
            <p:ph type="title"/>
          </p:nvPr>
        </p:nvSpPr>
        <p:spPr/>
        <p:txBody>
          <a:bodyPr/>
          <a:lstStyle/>
          <a:p>
            <a:r>
              <a:rPr lang="en-US">
                <a:latin typeface="Calibri"/>
                <a:cs typeface="Calibri"/>
              </a:rPr>
              <a:t>Comparison Metrics</a:t>
            </a:r>
            <a:endParaRPr lang="en-US"/>
          </a:p>
        </p:txBody>
      </p:sp>
      <p:sp>
        <p:nvSpPr>
          <p:cNvPr id="2" name="Slide Number Placeholder 1">
            <a:extLst>
              <a:ext uri="{FF2B5EF4-FFF2-40B4-BE49-F238E27FC236}">
                <a16:creationId xmlns:a16="http://schemas.microsoft.com/office/drawing/2014/main" id="{BB3F1E12-6615-86C0-3D77-41F8B2EEE0C1}"/>
              </a:ext>
            </a:extLst>
          </p:cNvPr>
          <p:cNvSpPr>
            <a:spLocks noGrp="1"/>
          </p:cNvSpPr>
          <p:nvPr>
            <p:ph type="sldNum" sz="quarter" idx="12"/>
          </p:nvPr>
        </p:nvSpPr>
        <p:spPr/>
        <p:txBody>
          <a:bodyPr/>
          <a:lstStyle/>
          <a:p>
            <a:fld id="{ACFD1434-DD14-6240-B526-039C9AE89494}" type="slidenum">
              <a:rPr lang="en-US" smtClean="0"/>
              <a:t>63</a:t>
            </a:fld>
            <a:endParaRPr lang="en-US"/>
          </a:p>
        </p:txBody>
      </p:sp>
      <p:sp>
        <p:nvSpPr>
          <p:cNvPr id="4" name="TextBox 3">
            <a:extLst>
              <a:ext uri="{FF2B5EF4-FFF2-40B4-BE49-F238E27FC236}">
                <a16:creationId xmlns:a16="http://schemas.microsoft.com/office/drawing/2014/main" id="{E0C2BB1E-62C3-81E9-E7F9-9EBB3FCB7021}"/>
              </a:ext>
            </a:extLst>
          </p:cNvPr>
          <p:cNvSpPr txBox="1"/>
          <p:nvPr/>
        </p:nvSpPr>
        <p:spPr>
          <a:xfrm>
            <a:off x="328000" y="1296233"/>
            <a:ext cx="11242110" cy="1787028"/>
          </a:xfrm>
          <a:prstGeom prst="rect">
            <a:avLst/>
          </a:prstGeom>
          <a:noFill/>
        </p:spPr>
        <p:txBody>
          <a:bodyPr wrap="square" lIns="91440" tIns="45720" rIns="91440" bIns="45720" rtlCol="0" anchor="t">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Accuracy</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Represents the number of correct predictions over the total number of predictions</a:t>
            </a:r>
          </a:p>
          <a:p>
            <a:pPr marL="342900" indent="-342900">
              <a:lnSpc>
                <a:spcPct val="150000"/>
              </a:lnSpc>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Higher is better </a:t>
            </a:r>
            <a:r>
              <a:rPr lang="en-US" sz="240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endParaRPr lang="en-US" sz="240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4" name="Table 24">
            <a:extLst>
              <a:ext uri="{FF2B5EF4-FFF2-40B4-BE49-F238E27FC236}">
                <a16:creationId xmlns:a16="http://schemas.microsoft.com/office/drawing/2014/main" id="{84281120-43A2-0156-54D7-4DCF30CFEF35}"/>
              </a:ext>
            </a:extLst>
          </p:cNvPr>
          <p:cNvGraphicFramePr>
            <a:graphicFrameLocks noGrp="1"/>
          </p:cNvGraphicFramePr>
          <p:nvPr>
            <p:extLst>
              <p:ext uri="{D42A27DB-BD31-4B8C-83A1-F6EECF244321}">
                <p14:modId xmlns:p14="http://schemas.microsoft.com/office/powerpoint/2010/main" val="3677813947"/>
              </p:ext>
            </p:extLst>
          </p:nvPr>
        </p:nvGraphicFramePr>
        <p:xfrm>
          <a:off x="6843584" y="3527795"/>
          <a:ext cx="4847714" cy="1854200"/>
        </p:xfrm>
        <a:graphic>
          <a:graphicData uri="http://schemas.openxmlformats.org/drawingml/2006/table">
            <a:tbl>
              <a:tblPr firstRow="1" bandRow="1">
                <a:tableStyleId>{5C22544A-7EE6-4342-B048-85BDC9FD1C3A}</a:tableStyleId>
              </a:tblPr>
              <a:tblGrid>
                <a:gridCol w="2423857">
                  <a:extLst>
                    <a:ext uri="{9D8B030D-6E8A-4147-A177-3AD203B41FA5}">
                      <a16:colId xmlns:a16="http://schemas.microsoft.com/office/drawing/2014/main" val="1502653216"/>
                    </a:ext>
                  </a:extLst>
                </a:gridCol>
                <a:gridCol w="2423857">
                  <a:extLst>
                    <a:ext uri="{9D8B030D-6E8A-4147-A177-3AD203B41FA5}">
                      <a16:colId xmlns:a16="http://schemas.microsoft.com/office/drawing/2014/main" val="38366070"/>
                    </a:ext>
                  </a:extLst>
                </a:gridCol>
              </a:tblGrid>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Model</a:t>
                      </a:r>
                    </a:p>
                  </a:txBody>
                  <a:tcPr>
                    <a:solidFill>
                      <a:srgbClr val="FFC629"/>
                    </a:solidFill>
                  </a:tcPr>
                </a:tc>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Accuracy</a:t>
                      </a:r>
                    </a:p>
                  </a:txBody>
                  <a:tcPr>
                    <a:solidFill>
                      <a:srgbClr val="FFC629"/>
                    </a:solidFill>
                  </a:tcPr>
                </a:tc>
                <a:extLst>
                  <a:ext uri="{0D108BD9-81ED-4DB2-BD59-A6C34878D82A}">
                    <a16:rowId xmlns:a16="http://schemas.microsoft.com/office/drawing/2014/main" val="2220186152"/>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XGBoost</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0.88</a:t>
                      </a:r>
                    </a:p>
                  </a:txBody>
                  <a:tcPr>
                    <a:solidFill>
                      <a:schemeClr val="bg2">
                        <a:lumMod val="95000"/>
                      </a:schemeClr>
                    </a:solidFill>
                  </a:tcPr>
                </a:tc>
                <a:extLst>
                  <a:ext uri="{0D108BD9-81ED-4DB2-BD59-A6C34878D82A}">
                    <a16:rowId xmlns:a16="http://schemas.microsoft.com/office/drawing/2014/main" val="190826786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Naïve Bayes</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0.92</a:t>
                      </a:r>
                    </a:p>
                  </a:txBody>
                  <a:tcPr>
                    <a:solidFill>
                      <a:schemeClr val="bg1"/>
                    </a:solidFill>
                  </a:tcPr>
                </a:tc>
                <a:extLst>
                  <a:ext uri="{0D108BD9-81ED-4DB2-BD59-A6C34878D82A}">
                    <a16:rowId xmlns:a16="http://schemas.microsoft.com/office/drawing/2014/main" val="3565771318"/>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Decision Tree</a:t>
                      </a:r>
                    </a:p>
                  </a:txBody>
                  <a:tcPr>
                    <a:solidFill>
                      <a:schemeClr val="bg2">
                        <a:lumMod val="95000"/>
                      </a:schemeClr>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0.99</a:t>
                      </a:r>
                    </a:p>
                  </a:txBody>
                  <a:tcPr>
                    <a:solidFill>
                      <a:schemeClr val="bg2">
                        <a:lumMod val="95000"/>
                      </a:schemeClr>
                    </a:solidFill>
                  </a:tcPr>
                </a:tc>
                <a:extLst>
                  <a:ext uri="{0D108BD9-81ED-4DB2-BD59-A6C34878D82A}">
                    <a16:rowId xmlns:a16="http://schemas.microsoft.com/office/drawing/2014/main" val="3521154010"/>
                  </a:ext>
                </a:extLst>
              </a:tr>
              <a:tr h="370840">
                <a:tc>
                  <a:txBody>
                    <a:bodyPr/>
                    <a:lstStyle/>
                    <a:p>
                      <a:r>
                        <a:rPr lang="en-US" sz="1600">
                          <a:solidFill>
                            <a:schemeClr val="tx1"/>
                          </a:solidFill>
                          <a:latin typeface="Calibri" panose="020F0502020204030204" pitchFamily="34" charset="0"/>
                          <a:ea typeface="Calibri" panose="020F0502020204030204" pitchFamily="34" charset="0"/>
                          <a:cs typeface="Calibri" panose="020F0502020204030204" pitchFamily="34" charset="0"/>
                        </a:rPr>
                        <a:t>Logistic Regression</a:t>
                      </a:r>
                    </a:p>
                  </a:txBody>
                  <a:tcPr>
                    <a:solidFill>
                      <a:schemeClr val="bg1"/>
                    </a:solidFill>
                  </a:tcPr>
                </a:tc>
                <a:tc>
                  <a:txBody>
                    <a:bodyPr/>
                    <a:lstStyle/>
                    <a:p>
                      <a:pPr marL="0" algn="l" defTabSz="342874" rtl="0" eaLnBrk="1" latinLnBrk="0" hangingPunct="1"/>
                      <a:r>
                        <a:rPr lang="en-US" sz="1600" kern="1200">
                          <a:solidFill>
                            <a:schemeClr val="tx1"/>
                          </a:solidFill>
                          <a:latin typeface="Calibri" panose="020F0502020204030204" pitchFamily="34" charset="0"/>
                          <a:ea typeface="Calibri" panose="020F0502020204030204" pitchFamily="34" charset="0"/>
                          <a:cs typeface="Calibri" panose="020F0502020204030204" pitchFamily="34" charset="0"/>
                        </a:rPr>
                        <a:t>0.98</a:t>
                      </a:r>
                    </a:p>
                  </a:txBody>
                  <a:tcPr>
                    <a:solidFill>
                      <a:schemeClr val="bg1"/>
                    </a:solidFill>
                  </a:tcPr>
                </a:tc>
                <a:extLst>
                  <a:ext uri="{0D108BD9-81ED-4DB2-BD59-A6C34878D82A}">
                    <a16:rowId xmlns:a16="http://schemas.microsoft.com/office/drawing/2014/main" val="1770299525"/>
                  </a:ext>
                </a:extLst>
              </a:tr>
            </a:tbl>
          </a:graphicData>
        </a:graphic>
      </p:graphicFrame>
      <p:sp>
        <p:nvSpPr>
          <p:cNvPr id="25" name="Rectangle 24">
            <a:extLst>
              <a:ext uri="{FF2B5EF4-FFF2-40B4-BE49-F238E27FC236}">
                <a16:creationId xmlns:a16="http://schemas.microsoft.com/office/drawing/2014/main" id="{F1E2FCDC-B70C-F03B-249D-25E2F5BD47D5}"/>
              </a:ext>
            </a:extLst>
          </p:cNvPr>
          <p:cNvSpPr/>
          <p:nvPr/>
        </p:nvSpPr>
        <p:spPr>
          <a:xfrm>
            <a:off x="6843584" y="4604492"/>
            <a:ext cx="4847714" cy="338866"/>
          </a:xfrm>
          <a:prstGeom prst="rect">
            <a:avLst/>
          </a:prstGeom>
          <a:noFill/>
          <a:ln w="571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4EB84C5-E07A-320D-28C2-4D89F187A758}"/>
                  </a:ext>
                </a:extLst>
              </p:cNvPr>
              <p:cNvSpPr txBox="1"/>
              <p:nvPr/>
            </p:nvSpPr>
            <p:spPr>
              <a:xfrm>
                <a:off x="269006" y="4135865"/>
                <a:ext cx="6076600" cy="6380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𝐴𝑐𝑐𝑢𝑟𝑎𝑐𝑦</m:t>
                      </m:r>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𝐶𝑜𝑟𝑟𝑒𝑐𝑡</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m:t>
                          </m:r>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r>
                            <a:rPr lang="en-US" sz="2000" b="0" i="1" smtClean="0">
                              <a:latin typeface="Cambria Math" panose="02040503050406030204" pitchFamily="18" charset="0"/>
                            </a:rPr>
                            <m:t>𝑛𝑜</m:t>
                          </m:r>
                          <m:r>
                            <a:rPr lang="en-US" sz="2000" b="0" i="1" smtClean="0">
                              <a:latin typeface="Cambria Math" panose="02040503050406030204" pitchFamily="18" charset="0"/>
                            </a:rPr>
                            <m:t> </m:t>
                          </m:r>
                          <m:r>
                            <a:rPr lang="en-US" sz="2000" b="0" i="1" smtClean="0">
                              <a:latin typeface="Cambria Math" panose="02040503050406030204" pitchFamily="18" charset="0"/>
                            </a:rPr>
                            <m:t>𝑐𝑙𝑖𝑐𝑘</m:t>
                          </m:r>
                          <m:r>
                            <a:rPr lang="en-US" sz="2000" b="0" i="1" smtClean="0">
                              <a:latin typeface="Cambria Math" panose="02040503050406030204" pitchFamily="18" charset="0"/>
                            </a:rPr>
                            <m:t>)</m:t>
                          </m:r>
                        </m:num>
                        <m:den>
                          <m:r>
                            <a:rPr lang="en-US" sz="2000" b="0" i="1" smtClean="0">
                              <a:latin typeface="Cambria Math" panose="02040503050406030204" pitchFamily="18" charset="0"/>
                            </a:rPr>
                            <m:t>𝐴𝑙𝑙</m:t>
                          </m:r>
                          <m:r>
                            <a:rPr lang="en-US" sz="2000" b="0" i="1" smtClean="0">
                              <a:latin typeface="Cambria Math" panose="02040503050406030204" pitchFamily="18" charset="0"/>
                            </a:rPr>
                            <m:t> </m:t>
                          </m:r>
                          <m:r>
                            <a:rPr lang="en-US" sz="2000" b="0" i="1" smtClean="0">
                              <a:latin typeface="Cambria Math" panose="02040503050406030204" pitchFamily="18" charset="0"/>
                            </a:rPr>
                            <m:t>𝑝𝑟𝑒𝑑𝑖𝑐𝑡𝑖𝑜𝑛𝑠</m:t>
                          </m:r>
                        </m:den>
                      </m:f>
                    </m:oMath>
                  </m:oMathPara>
                </a14:m>
                <a:endParaRPr lang="en-US" sz="2000"/>
              </a:p>
            </p:txBody>
          </p:sp>
        </mc:Choice>
        <mc:Fallback>
          <p:sp>
            <p:nvSpPr>
              <p:cNvPr id="5" name="TextBox 4">
                <a:extLst>
                  <a:ext uri="{FF2B5EF4-FFF2-40B4-BE49-F238E27FC236}">
                    <a16:creationId xmlns:a16="http://schemas.microsoft.com/office/drawing/2014/main" id="{64EB84C5-E07A-320D-28C2-4D89F187A758}"/>
                  </a:ext>
                </a:extLst>
              </p:cNvPr>
              <p:cNvSpPr txBox="1">
                <a:spLocks noRot="1" noChangeAspect="1" noMove="1" noResize="1" noEditPoints="1" noAdjustHandles="1" noChangeArrowheads="1" noChangeShapeType="1" noTextEdit="1"/>
              </p:cNvSpPr>
              <p:nvPr/>
            </p:nvSpPr>
            <p:spPr>
              <a:xfrm>
                <a:off x="269006" y="4135865"/>
                <a:ext cx="6076600" cy="63806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862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Data Process</a:t>
            </a: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64</a:t>
            </a:fld>
            <a:endParaRPr lang="en-US"/>
          </a:p>
        </p:txBody>
      </p:sp>
      <p:grpSp>
        <p:nvGrpSpPr>
          <p:cNvPr id="25" name="Group 24">
            <a:extLst>
              <a:ext uri="{FF2B5EF4-FFF2-40B4-BE49-F238E27FC236}">
                <a16:creationId xmlns:a16="http://schemas.microsoft.com/office/drawing/2014/main" id="{488D1AD1-9017-DAB9-DD62-0CA186336800}"/>
              </a:ext>
            </a:extLst>
          </p:cNvPr>
          <p:cNvGrpSpPr/>
          <p:nvPr/>
        </p:nvGrpSpPr>
        <p:grpSpPr>
          <a:xfrm>
            <a:off x="4792813" y="1155318"/>
            <a:ext cx="7130746" cy="5151933"/>
            <a:chOff x="4797575" y="1131506"/>
            <a:chExt cx="7130746" cy="5151933"/>
          </a:xfrm>
        </p:grpSpPr>
        <p:pic>
          <p:nvPicPr>
            <p:cNvPr id="19" name="Picture 18" descr="Chart, line chart&#10;&#10;Description automatically generated">
              <a:extLst>
                <a:ext uri="{FF2B5EF4-FFF2-40B4-BE49-F238E27FC236}">
                  <a16:creationId xmlns:a16="http://schemas.microsoft.com/office/drawing/2014/main" id="{58A2F950-3471-9862-DBEB-CC16CA984226}"/>
                </a:ext>
              </a:extLst>
            </p:cNvPr>
            <p:cNvPicPr>
              <a:picLocks/>
            </p:cNvPicPr>
            <p:nvPr/>
          </p:nvPicPr>
          <p:blipFill rotWithShape="1">
            <a:blip r:embed="rId3">
              <a:extLst>
                <a:ext uri="{28A0092B-C50C-407E-A947-70E740481C1C}">
                  <a14:useLocalDpi xmlns:a14="http://schemas.microsoft.com/office/drawing/2010/main" val="0"/>
                </a:ext>
              </a:extLst>
            </a:blip>
            <a:srcRect l="3123" t="744" r="504" b="4566"/>
            <a:stretch/>
          </p:blipFill>
          <p:spPr>
            <a:xfrm>
              <a:off x="5701257" y="1510825"/>
              <a:ext cx="6227064" cy="4087368"/>
            </a:xfrm>
            <a:prstGeom prst="rect">
              <a:avLst/>
            </a:prstGeom>
          </p:spPr>
        </p:pic>
        <p:sp>
          <p:nvSpPr>
            <p:cNvPr id="6" name="Rectangle 3">
              <a:extLst>
                <a:ext uri="{FF2B5EF4-FFF2-40B4-BE49-F238E27FC236}">
                  <a16:creationId xmlns:a16="http://schemas.microsoft.com/office/drawing/2014/main" id="{98D7A68A-2025-A0A2-80B6-79575BD30CF2}"/>
                </a:ext>
              </a:extLst>
            </p:cNvPr>
            <p:cNvSpPr txBox="1">
              <a:spLocks noChangeArrowheads="1"/>
            </p:cNvSpPr>
            <p:nvPr/>
          </p:nvSpPr>
          <p:spPr>
            <a:xfrm>
              <a:off x="5733733" y="1131506"/>
              <a:ext cx="6191632"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2400" b="1">
                  <a:latin typeface="Calibri"/>
                  <a:cs typeface="Calibri"/>
                </a:rPr>
                <a:t>Daily Click-Through Rate</a:t>
              </a:r>
              <a:endParaRPr lang="en-US"/>
            </a:p>
          </p:txBody>
        </p:sp>
        <p:sp>
          <p:nvSpPr>
            <p:cNvPr id="9" name="Rectangle 3">
              <a:extLst>
                <a:ext uri="{FF2B5EF4-FFF2-40B4-BE49-F238E27FC236}">
                  <a16:creationId xmlns:a16="http://schemas.microsoft.com/office/drawing/2014/main" id="{1E4561AB-D807-E018-FA23-23C2537AE512}"/>
                </a:ext>
              </a:extLst>
            </p:cNvPr>
            <p:cNvSpPr txBox="1">
              <a:spLocks noChangeArrowheads="1"/>
            </p:cNvSpPr>
            <p:nvPr/>
          </p:nvSpPr>
          <p:spPr>
            <a:xfrm>
              <a:off x="5733733" y="5904120"/>
              <a:ext cx="6190277"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800" b="1">
                  <a:latin typeface="Calibri"/>
                  <a:cs typeface="Calibri"/>
                </a:rPr>
                <a:t>Email Send Date</a:t>
              </a:r>
              <a:endParaRPr lang="en-US" sz="1800"/>
            </a:p>
          </p:txBody>
        </p:sp>
        <p:sp>
          <p:nvSpPr>
            <p:cNvPr id="8" name="Rectangle 3">
              <a:extLst>
                <a:ext uri="{FF2B5EF4-FFF2-40B4-BE49-F238E27FC236}">
                  <a16:creationId xmlns:a16="http://schemas.microsoft.com/office/drawing/2014/main" id="{C470C7F7-6305-D587-0F37-097A96E653EA}"/>
                </a:ext>
              </a:extLst>
            </p:cNvPr>
            <p:cNvSpPr txBox="1">
              <a:spLocks noChangeArrowheads="1"/>
            </p:cNvSpPr>
            <p:nvPr/>
          </p:nvSpPr>
          <p:spPr>
            <a:xfrm>
              <a:off x="5583666" y="560116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Jan 2021</a:t>
              </a:r>
              <a:endParaRPr lang="en-US" sz="1400" b="1"/>
            </a:p>
          </p:txBody>
        </p:sp>
        <p:sp>
          <p:nvSpPr>
            <p:cNvPr id="11" name="Rectangle 3">
              <a:extLst>
                <a:ext uri="{FF2B5EF4-FFF2-40B4-BE49-F238E27FC236}">
                  <a16:creationId xmlns:a16="http://schemas.microsoft.com/office/drawing/2014/main" id="{03592FFC-8931-DD4A-B082-BDC5D6544EEF}"/>
                </a:ext>
              </a:extLst>
            </p:cNvPr>
            <p:cNvSpPr txBox="1">
              <a:spLocks noChangeArrowheads="1"/>
            </p:cNvSpPr>
            <p:nvPr/>
          </p:nvSpPr>
          <p:spPr>
            <a:xfrm>
              <a:off x="6806780"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Apr 2021</a:t>
              </a:r>
              <a:endParaRPr lang="en-US" sz="1400" b="1"/>
            </a:p>
          </p:txBody>
        </p:sp>
        <p:sp>
          <p:nvSpPr>
            <p:cNvPr id="12" name="Rectangle 3">
              <a:extLst>
                <a:ext uri="{FF2B5EF4-FFF2-40B4-BE49-F238E27FC236}">
                  <a16:creationId xmlns:a16="http://schemas.microsoft.com/office/drawing/2014/main" id="{84A9804B-BB7E-E373-7F19-271C29EC5A63}"/>
                </a:ext>
              </a:extLst>
            </p:cNvPr>
            <p:cNvSpPr txBox="1">
              <a:spLocks noChangeArrowheads="1"/>
            </p:cNvSpPr>
            <p:nvPr/>
          </p:nvSpPr>
          <p:spPr>
            <a:xfrm>
              <a:off x="10779157" y="5608900"/>
              <a:ext cx="877413" cy="26722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Jan 2022</a:t>
              </a:r>
              <a:endParaRPr lang="en-US" sz="1400" b="1"/>
            </a:p>
          </p:txBody>
        </p:sp>
        <p:sp>
          <p:nvSpPr>
            <p:cNvPr id="13" name="Rectangle 3">
              <a:extLst>
                <a:ext uri="{FF2B5EF4-FFF2-40B4-BE49-F238E27FC236}">
                  <a16:creationId xmlns:a16="http://schemas.microsoft.com/office/drawing/2014/main" id="{0FDD5E93-E187-8716-32EA-CB226C76EC7A}"/>
                </a:ext>
              </a:extLst>
            </p:cNvPr>
            <p:cNvSpPr txBox="1">
              <a:spLocks noChangeArrowheads="1"/>
            </p:cNvSpPr>
            <p:nvPr/>
          </p:nvSpPr>
          <p:spPr>
            <a:xfrm>
              <a:off x="4826949" y="464235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5 %</a:t>
              </a:r>
              <a:endParaRPr lang="en-US" sz="1400" b="1"/>
            </a:p>
          </p:txBody>
        </p:sp>
        <p:sp>
          <p:nvSpPr>
            <p:cNvPr id="14" name="Rectangle 3">
              <a:extLst>
                <a:ext uri="{FF2B5EF4-FFF2-40B4-BE49-F238E27FC236}">
                  <a16:creationId xmlns:a16="http://schemas.microsoft.com/office/drawing/2014/main" id="{B05EF801-64E3-4BC0-E655-707D2E4A9DA4}"/>
                </a:ext>
              </a:extLst>
            </p:cNvPr>
            <p:cNvSpPr txBox="1">
              <a:spLocks noChangeArrowheads="1"/>
            </p:cNvSpPr>
            <p:nvPr/>
          </p:nvSpPr>
          <p:spPr>
            <a:xfrm>
              <a:off x="4797575" y="5302319"/>
              <a:ext cx="907580"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0 %</a:t>
              </a:r>
              <a:endParaRPr lang="en-US" sz="1400" b="1"/>
            </a:p>
          </p:txBody>
        </p:sp>
        <p:sp>
          <p:nvSpPr>
            <p:cNvPr id="15" name="Rectangle 3">
              <a:extLst>
                <a:ext uri="{FF2B5EF4-FFF2-40B4-BE49-F238E27FC236}">
                  <a16:creationId xmlns:a16="http://schemas.microsoft.com/office/drawing/2014/main" id="{10616CCD-3663-DEE5-99A4-8394C12FE153}"/>
                </a:ext>
              </a:extLst>
            </p:cNvPr>
            <p:cNvSpPr txBox="1">
              <a:spLocks noChangeArrowheads="1"/>
            </p:cNvSpPr>
            <p:nvPr/>
          </p:nvSpPr>
          <p:spPr>
            <a:xfrm>
              <a:off x="4826946" y="397661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10 %</a:t>
              </a:r>
              <a:endParaRPr lang="en-US" sz="1400" b="1"/>
            </a:p>
          </p:txBody>
        </p:sp>
        <p:sp>
          <p:nvSpPr>
            <p:cNvPr id="16" name="Rectangle 3">
              <a:extLst>
                <a:ext uri="{FF2B5EF4-FFF2-40B4-BE49-F238E27FC236}">
                  <a16:creationId xmlns:a16="http://schemas.microsoft.com/office/drawing/2014/main" id="{196653DE-A916-9EC0-77FC-728CFEA89A79}"/>
                </a:ext>
              </a:extLst>
            </p:cNvPr>
            <p:cNvSpPr txBox="1">
              <a:spLocks noChangeArrowheads="1"/>
            </p:cNvSpPr>
            <p:nvPr/>
          </p:nvSpPr>
          <p:spPr>
            <a:xfrm>
              <a:off x="4826948" y="332039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15 %</a:t>
              </a:r>
              <a:endParaRPr lang="en-US" sz="1400" b="1"/>
            </a:p>
          </p:txBody>
        </p:sp>
        <p:sp>
          <p:nvSpPr>
            <p:cNvPr id="17" name="Rectangle 3">
              <a:extLst>
                <a:ext uri="{FF2B5EF4-FFF2-40B4-BE49-F238E27FC236}">
                  <a16:creationId xmlns:a16="http://schemas.microsoft.com/office/drawing/2014/main" id="{5DCD8F3D-54E3-52D4-1B68-45B7FFD350F0}"/>
                </a:ext>
              </a:extLst>
            </p:cNvPr>
            <p:cNvSpPr txBox="1">
              <a:spLocks noChangeArrowheads="1"/>
            </p:cNvSpPr>
            <p:nvPr/>
          </p:nvSpPr>
          <p:spPr>
            <a:xfrm>
              <a:off x="4826946" y="2657165"/>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20 %</a:t>
              </a:r>
              <a:endParaRPr lang="en-US" sz="1400" b="1"/>
            </a:p>
          </p:txBody>
        </p:sp>
        <p:sp>
          <p:nvSpPr>
            <p:cNvPr id="20" name="Rectangle 3">
              <a:extLst>
                <a:ext uri="{FF2B5EF4-FFF2-40B4-BE49-F238E27FC236}">
                  <a16:creationId xmlns:a16="http://schemas.microsoft.com/office/drawing/2014/main" id="{681E2559-DA01-3129-696F-A62C1F3C74B3}"/>
                </a:ext>
              </a:extLst>
            </p:cNvPr>
            <p:cNvSpPr txBox="1">
              <a:spLocks noChangeArrowheads="1"/>
            </p:cNvSpPr>
            <p:nvPr/>
          </p:nvSpPr>
          <p:spPr>
            <a:xfrm>
              <a:off x="8099769"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Jul 2021</a:t>
              </a:r>
              <a:endParaRPr lang="en-US" sz="1400" b="1"/>
            </a:p>
          </p:txBody>
        </p:sp>
        <p:sp>
          <p:nvSpPr>
            <p:cNvPr id="21" name="Rectangle 3">
              <a:extLst>
                <a:ext uri="{FF2B5EF4-FFF2-40B4-BE49-F238E27FC236}">
                  <a16:creationId xmlns:a16="http://schemas.microsoft.com/office/drawing/2014/main" id="{B4470458-9F97-5BCE-359A-884B4A6EA292}"/>
                </a:ext>
              </a:extLst>
            </p:cNvPr>
            <p:cNvSpPr txBox="1">
              <a:spLocks noChangeArrowheads="1"/>
            </p:cNvSpPr>
            <p:nvPr/>
          </p:nvSpPr>
          <p:spPr>
            <a:xfrm>
              <a:off x="9407045"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Oct 2021</a:t>
              </a:r>
              <a:endParaRPr lang="en-US" sz="1400" b="1"/>
            </a:p>
          </p:txBody>
        </p:sp>
        <p:sp>
          <p:nvSpPr>
            <p:cNvPr id="22" name="Rectangle 3">
              <a:extLst>
                <a:ext uri="{FF2B5EF4-FFF2-40B4-BE49-F238E27FC236}">
                  <a16:creationId xmlns:a16="http://schemas.microsoft.com/office/drawing/2014/main" id="{3E0EAE5D-AE6E-197F-B25C-1DB8113FE411}"/>
                </a:ext>
              </a:extLst>
            </p:cNvPr>
            <p:cNvSpPr txBox="1">
              <a:spLocks noChangeArrowheads="1"/>
            </p:cNvSpPr>
            <p:nvPr/>
          </p:nvSpPr>
          <p:spPr>
            <a:xfrm>
              <a:off x="4826950" y="1996185"/>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25 %</a:t>
              </a:r>
              <a:endParaRPr lang="en-US" sz="1400" b="1"/>
            </a:p>
          </p:txBody>
        </p:sp>
      </p:grpSp>
      <p:sp>
        <p:nvSpPr>
          <p:cNvPr id="30" name="Rectangle 3">
            <a:extLst>
              <a:ext uri="{FF2B5EF4-FFF2-40B4-BE49-F238E27FC236}">
                <a16:creationId xmlns:a16="http://schemas.microsoft.com/office/drawing/2014/main" id="{F03450CD-1122-6922-8F59-B1CAF4135410}"/>
              </a:ext>
            </a:extLst>
          </p:cNvPr>
          <p:cNvSpPr txBox="1">
            <a:spLocks noChangeArrowheads="1"/>
          </p:cNvSpPr>
          <p:nvPr/>
        </p:nvSpPr>
        <p:spPr>
          <a:xfrm>
            <a:off x="547813" y="1155318"/>
            <a:ext cx="4367826" cy="5192106"/>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nSpc>
                <a:spcPct val="150000"/>
              </a:lnSpc>
              <a:defRPr/>
            </a:pPr>
            <a:r>
              <a:rPr lang="en-US" sz="2400" b="1">
                <a:latin typeface="Calibri"/>
                <a:ea typeface="Calibri"/>
                <a:cs typeface="Calibri"/>
              </a:rPr>
              <a:t>Click-Through Rate</a:t>
            </a:r>
          </a:p>
          <a:p>
            <a:pPr marL="1376363" indent="-461963">
              <a:lnSpc>
                <a:spcPct val="150000"/>
              </a:lnSpc>
              <a:buFont typeface="Arial" panose="020B0604020202020204" pitchFamily="34" charset="0"/>
              <a:buChar char="•"/>
              <a:tabLst>
                <a:tab pos="461963" algn="l"/>
              </a:tabLst>
              <a:defRPr/>
            </a:pPr>
            <a:endParaRPr lang="en-US" sz="2400">
              <a:latin typeface="Calibri"/>
              <a:ea typeface="Calibri"/>
              <a:cs typeface="Calibri"/>
            </a:endParaRPr>
          </a:p>
          <a:p>
            <a:pPr marL="1376363" indent="-461963">
              <a:lnSpc>
                <a:spcPct val="150000"/>
              </a:lnSpc>
              <a:buFont typeface="Arial" panose="020B0604020202020204" pitchFamily="34" charset="0"/>
              <a:buChar char="•"/>
              <a:tabLst>
                <a:tab pos="461963" algn="l"/>
              </a:tabLst>
              <a:defRPr/>
            </a:pPr>
            <a:r>
              <a:rPr lang="en-US" sz="2400">
                <a:latin typeface="Calibri"/>
                <a:ea typeface="Calibri"/>
                <a:cs typeface="Calibri"/>
              </a:rPr>
              <a:t>Overall: 7%</a:t>
            </a:r>
          </a:p>
          <a:p>
            <a:pPr>
              <a:lnSpc>
                <a:spcPct val="150000"/>
              </a:lnSpc>
              <a:tabLst>
                <a:tab pos="461963" algn="l"/>
              </a:tabLst>
              <a:defRPr/>
            </a:pPr>
            <a:endParaRPr lang="en-US" sz="2400">
              <a:latin typeface="Calibri"/>
              <a:ea typeface="Calibri"/>
              <a:cs typeface="Calibri"/>
            </a:endParaRPr>
          </a:p>
          <a:p>
            <a:pPr marL="114300">
              <a:lnSpc>
                <a:spcPct val="150000"/>
              </a:lnSpc>
              <a:tabLst>
                <a:tab pos="461963" algn="l"/>
              </a:tabLst>
              <a:defRPr/>
            </a:pPr>
            <a:r>
              <a:rPr lang="en-US" sz="2400" b="1">
                <a:latin typeface="Calibri"/>
                <a:ea typeface="Calibri"/>
                <a:cs typeface="Calibri"/>
              </a:rPr>
              <a:t>Modeling Cohort</a:t>
            </a:r>
          </a:p>
          <a:p>
            <a:pPr marL="1371600" indent="-457200">
              <a:lnSpc>
                <a:spcPct val="150000"/>
              </a:lnSpc>
              <a:buFont typeface="Arial" panose="020B0604020202020204" pitchFamily="34" charset="0"/>
              <a:buChar char="•"/>
              <a:tabLst>
                <a:tab pos="461963" algn="l"/>
              </a:tabLst>
              <a:defRPr/>
            </a:pPr>
            <a:r>
              <a:rPr lang="en-US" sz="2400">
                <a:highlight>
                  <a:srgbClr val="FFFF00"/>
                </a:highlight>
                <a:latin typeface="Calibri"/>
                <a:ea typeface="Calibri"/>
                <a:cs typeface="Calibri"/>
              </a:rPr>
              <a:t>Most recent 45 days</a:t>
            </a:r>
          </a:p>
          <a:p>
            <a:pPr marL="1371600">
              <a:lnSpc>
                <a:spcPct val="150000"/>
              </a:lnSpc>
              <a:tabLst>
                <a:tab pos="461963" algn="l"/>
              </a:tabLst>
              <a:defRPr/>
            </a:pPr>
            <a:r>
              <a:rPr lang="en-US" sz="2400">
                <a:latin typeface="Calibri"/>
                <a:ea typeface="Calibri"/>
                <a:cs typeface="Calibri"/>
              </a:rPr>
              <a:t>(</a:t>
            </a:r>
            <a:r>
              <a:rPr lang="en-US" sz="2400">
                <a:highlight>
                  <a:srgbClr val="FFFF00"/>
                </a:highlight>
                <a:latin typeface="Calibri"/>
                <a:ea typeface="Calibri"/>
                <a:cs typeface="Calibri"/>
              </a:rPr>
              <a:t>12/17/21 - 1/31/22</a:t>
            </a:r>
            <a:r>
              <a:rPr lang="en-US" sz="2400">
                <a:latin typeface="Calibri"/>
                <a:ea typeface="Calibri"/>
                <a:cs typeface="Calibri"/>
              </a:rPr>
              <a:t>)</a:t>
            </a:r>
          </a:p>
        </p:txBody>
      </p:sp>
      <p:grpSp>
        <p:nvGrpSpPr>
          <p:cNvPr id="36" name="Group 35">
            <a:extLst>
              <a:ext uri="{FF2B5EF4-FFF2-40B4-BE49-F238E27FC236}">
                <a16:creationId xmlns:a16="http://schemas.microsoft.com/office/drawing/2014/main" id="{2AA86AAB-C0B6-3F80-31FF-F7BF4663A70F}"/>
              </a:ext>
            </a:extLst>
          </p:cNvPr>
          <p:cNvGrpSpPr/>
          <p:nvPr/>
        </p:nvGrpSpPr>
        <p:grpSpPr>
          <a:xfrm>
            <a:off x="10783581" y="1777898"/>
            <a:ext cx="1045489" cy="3821832"/>
            <a:chOff x="10783581" y="1777898"/>
            <a:chExt cx="1045489" cy="3821832"/>
          </a:xfrm>
        </p:grpSpPr>
        <p:sp>
          <p:nvSpPr>
            <p:cNvPr id="2" name="Left Brace 1">
              <a:extLst>
                <a:ext uri="{FF2B5EF4-FFF2-40B4-BE49-F238E27FC236}">
                  <a16:creationId xmlns:a16="http://schemas.microsoft.com/office/drawing/2014/main" id="{E2CF0B7E-ED51-08D6-1A7D-63008FBF23AB}"/>
                </a:ext>
              </a:extLst>
            </p:cNvPr>
            <p:cNvSpPr/>
            <p:nvPr/>
          </p:nvSpPr>
          <p:spPr>
            <a:xfrm rot="5400000">
              <a:off x="11208771" y="1942025"/>
              <a:ext cx="197422" cy="673410"/>
            </a:xfrm>
            <a:prstGeom prst="leftBrace">
              <a:avLst>
                <a:gd name="adj1" fmla="val 28058"/>
                <a:gd name="adj2" fmla="val 50000"/>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1ADFB771-A929-ED1F-2606-BB18BB327C33}"/>
                </a:ext>
              </a:extLst>
            </p:cNvPr>
            <p:cNvCxnSpPr/>
            <p:nvPr/>
          </p:nvCxnSpPr>
          <p:spPr>
            <a:xfrm>
              <a:off x="10970777" y="2377441"/>
              <a:ext cx="0" cy="3200400"/>
            </a:xfrm>
            <a:prstGeom prst="line">
              <a:avLst/>
            </a:prstGeom>
            <a:ln w="6350">
              <a:solidFill>
                <a:schemeClr val="tx1">
                  <a:lumMod val="20000"/>
                  <a:lumOff val="80000"/>
                </a:schemeClr>
              </a:solidFill>
              <a:prstDash val="lgDashDotDot"/>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1E7E26A-B2D3-97E7-5558-CA6E87D6A693}"/>
                </a:ext>
              </a:extLst>
            </p:cNvPr>
            <p:cNvCxnSpPr/>
            <p:nvPr/>
          </p:nvCxnSpPr>
          <p:spPr>
            <a:xfrm>
              <a:off x="11651807" y="2399330"/>
              <a:ext cx="0" cy="3200400"/>
            </a:xfrm>
            <a:prstGeom prst="line">
              <a:avLst/>
            </a:prstGeom>
            <a:ln w="6350">
              <a:solidFill>
                <a:schemeClr val="tx1">
                  <a:lumMod val="20000"/>
                  <a:lumOff val="80000"/>
                </a:schemeClr>
              </a:solidFill>
              <a:prstDash val="lgDashDotDot"/>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4D97D6-608E-CE4E-6A8F-A44847080872}"/>
                </a:ext>
              </a:extLst>
            </p:cNvPr>
            <p:cNvSpPr txBox="1"/>
            <p:nvPr/>
          </p:nvSpPr>
          <p:spPr>
            <a:xfrm>
              <a:off x="10783581" y="1777898"/>
              <a:ext cx="1045489" cy="461665"/>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Modeling Cohort</a:t>
              </a:r>
            </a:p>
          </p:txBody>
        </p:sp>
      </p:grpSp>
      <p:sp>
        <p:nvSpPr>
          <p:cNvPr id="27" name="TextBox 26">
            <a:extLst>
              <a:ext uri="{FF2B5EF4-FFF2-40B4-BE49-F238E27FC236}">
                <a16:creationId xmlns:a16="http://schemas.microsoft.com/office/drawing/2014/main" id="{D09E1E66-A8D6-5EFC-FA33-F45CBD0BEC6D}"/>
              </a:ext>
            </a:extLst>
          </p:cNvPr>
          <p:cNvSpPr txBox="1"/>
          <p:nvPr/>
        </p:nvSpPr>
        <p:spPr>
          <a:xfrm>
            <a:off x="9035512" y="2600514"/>
            <a:ext cx="2106434"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Historical Data</a:t>
            </a:r>
          </a:p>
        </p:txBody>
      </p:sp>
      <p:cxnSp>
        <p:nvCxnSpPr>
          <p:cNvPr id="35" name="Straight Arrow Connector 34">
            <a:extLst>
              <a:ext uri="{FF2B5EF4-FFF2-40B4-BE49-F238E27FC236}">
                <a16:creationId xmlns:a16="http://schemas.microsoft.com/office/drawing/2014/main" id="{28FB1102-8059-7AAF-C309-12E6DFF265F6}"/>
              </a:ext>
            </a:extLst>
          </p:cNvPr>
          <p:cNvCxnSpPr>
            <a:cxnSpLocks/>
          </p:cNvCxnSpPr>
          <p:nvPr/>
        </p:nvCxnSpPr>
        <p:spPr>
          <a:xfrm flipH="1">
            <a:off x="6096000" y="2877513"/>
            <a:ext cx="5045946" cy="0"/>
          </a:xfrm>
          <a:prstGeom prst="straightConnector1">
            <a:avLst/>
          </a:prstGeom>
          <a:ln w="38100">
            <a:solidFill>
              <a:srgbClr val="FFC629"/>
            </a:solidFill>
            <a:tailEnd type="triangle"/>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9FA29251-C16E-9E61-09C5-B4456AF76968}"/>
              </a:ext>
            </a:extLst>
          </p:cNvPr>
          <p:cNvSpPr/>
          <p:nvPr/>
        </p:nvSpPr>
        <p:spPr>
          <a:xfrm>
            <a:off x="11049221" y="2749377"/>
            <a:ext cx="228600" cy="2286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FE54333-CC8D-0AF3-4675-90E0F7B8F1E2}"/>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43250037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animEffect transition="in" filter="fade">
                                      <p:cBhvr>
                                        <p:cTn id="7" dur="500"/>
                                        <p:tgtEl>
                                          <p:spTgt spid="3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0">
                                            <p:txEl>
                                              <p:pRg st="5" end="5"/>
                                            </p:txEl>
                                          </p:spTgt>
                                        </p:tgtEl>
                                        <p:attrNameLst>
                                          <p:attrName>style.visibility</p:attrName>
                                        </p:attrNameLst>
                                      </p:cBhvr>
                                      <p:to>
                                        <p:strVal val="visible"/>
                                      </p:to>
                                    </p:set>
                                    <p:anim calcmode="lin" valueType="num">
                                      <p:cBhvr additive="base">
                                        <p:cTn id="18" dur="500" fill="hold"/>
                                        <p:tgtEl>
                                          <p:spTgt spid="30">
                                            <p:txEl>
                                              <p:pRg st="5" end="5"/>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0">
                                            <p:txEl>
                                              <p:pRg st="5" end="5"/>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0">
                                            <p:txEl>
                                              <p:pRg st="6" end="6"/>
                                            </p:txEl>
                                          </p:spTgt>
                                        </p:tgtEl>
                                        <p:attrNameLst>
                                          <p:attrName>style.visibility</p:attrName>
                                        </p:attrNameLst>
                                      </p:cBhvr>
                                      <p:to>
                                        <p:strVal val="visible"/>
                                      </p:to>
                                    </p:set>
                                    <p:anim calcmode="lin" valueType="num">
                                      <p:cBhvr additive="base">
                                        <p:cTn id="22" dur="500" fill="hold"/>
                                        <p:tgtEl>
                                          <p:spTgt spid="30">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Data Process</a:t>
            </a: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65</a:t>
            </a:fld>
            <a:endParaRPr lang="en-US"/>
          </a:p>
        </p:txBody>
      </p:sp>
      <p:grpSp>
        <p:nvGrpSpPr>
          <p:cNvPr id="25" name="Group 24">
            <a:extLst>
              <a:ext uri="{FF2B5EF4-FFF2-40B4-BE49-F238E27FC236}">
                <a16:creationId xmlns:a16="http://schemas.microsoft.com/office/drawing/2014/main" id="{488D1AD1-9017-DAB9-DD62-0CA186336800}"/>
              </a:ext>
            </a:extLst>
          </p:cNvPr>
          <p:cNvGrpSpPr/>
          <p:nvPr/>
        </p:nvGrpSpPr>
        <p:grpSpPr>
          <a:xfrm>
            <a:off x="4792813" y="1155318"/>
            <a:ext cx="7130746" cy="5151933"/>
            <a:chOff x="4797575" y="1131506"/>
            <a:chExt cx="7130746" cy="5151933"/>
          </a:xfrm>
        </p:grpSpPr>
        <p:pic>
          <p:nvPicPr>
            <p:cNvPr id="19" name="Picture 18" descr="Chart, line chart&#10;&#10;Description automatically generated">
              <a:extLst>
                <a:ext uri="{FF2B5EF4-FFF2-40B4-BE49-F238E27FC236}">
                  <a16:creationId xmlns:a16="http://schemas.microsoft.com/office/drawing/2014/main" id="{58A2F950-3471-9862-DBEB-CC16CA984226}"/>
                </a:ext>
              </a:extLst>
            </p:cNvPr>
            <p:cNvPicPr>
              <a:picLocks/>
            </p:cNvPicPr>
            <p:nvPr/>
          </p:nvPicPr>
          <p:blipFill rotWithShape="1">
            <a:blip r:embed="rId3">
              <a:extLst>
                <a:ext uri="{28A0092B-C50C-407E-A947-70E740481C1C}">
                  <a14:useLocalDpi xmlns:a14="http://schemas.microsoft.com/office/drawing/2010/main" val="0"/>
                </a:ext>
              </a:extLst>
            </a:blip>
            <a:srcRect l="3123" t="744" r="504" b="4566"/>
            <a:stretch/>
          </p:blipFill>
          <p:spPr>
            <a:xfrm>
              <a:off x="5701257" y="1510825"/>
              <a:ext cx="6227064" cy="4087368"/>
            </a:xfrm>
            <a:prstGeom prst="rect">
              <a:avLst/>
            </a:prstGeom>
          </p:spPr>
        </p:pic>
        <p:sp>
          <p:nvSpPr>
            <p:cNvPr id="6" name="Rectangle 3">
              <a:extLst>
                <a:ext uri="{FF2B5EF4-FFF2-40B4-BE49-F238E27FC236}">
                  <a16:creationId xmlns:a16="http://schemas.microsoft.com/office/drawing/2014/main" id="{98D7A68A-2025-A0A2-80B6-79575BD30CF2}"/>
                </a:ext>
              </a:extLst>
            </p:cNvPr>
            <p:cNvSpPr txBox="1">
              <a:spLocks noChangeArrowheads="1"/>
            </p:cNvSpPr>
            <p:nvPr/>
          </p:nvSpPr>
          <p:spPr>
            <a:xfrm>
              <a:off x="5733733" y="1131506"/>
              <a:ext cx="6191632"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2400" b="1">
                  <a:latin typeface="Calibri"/>
                  <a:cs typeface="Calibri"/>
                </a:rPr>
                <a:t>Daily Click-Through Rate</a:t>
              </a:r>
              <a:endParaRPr lang="en-US"/>
            </a:p>
          </p:txBody>
        </p:sp>
        <p:sp>
          <p:nvSpPr>
            <p:cNvPr id="9" name="Rectangle 3">
              <a:extLst>
                <a:ext uri="{FF2B5EF4-FFF2-40B4-BE49-F238E27FC236}">
                  <a16:creationId xmlns:a16="http://schemas.microsoft.com/office/drawing/2014/main" id="{1E4561AB-D807-E018-FA23-23C2537AE512}"/>
                </a:ext>
              </a:extLst>
            </p:cNvPr>
            <p:cNvSpPr txBox="1">
              <a:spLocks noChangeArrowheads="1"/>
            </p:cNvSpPr>
            <p:nvPr/>
          </p:nvSpPr>
          <p:spPr>
            <a:xfrm>
              <a:off x="5733733" y="5904120"/>
              <a:ext cx="6190277"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800" b="1">
                  <a:latin typeface="Calibri"/>
                  <a:cs typeface="Calibri"/>
                </a:rPr>
                <a:t>Email Send Date</a:t>
              </a:r>
              <a:endParaRPr lang="en-US" sz="1800"/>
            </a:p>
          </p:txBody>
        </p:sp>
        <p:sp>
          <p:nvSpPr>
            <p:cNvPr id="8" name="Rectangle 3">
              <a:extLst>
                <a:ext uri="{FF2B5EF4-FFF2-40B4-BE49-F238E27FC236}">
                  <a16:creationId xmlns:a16="http://schemas.microsoft.com/office/drawing/2014/main" id="{C470C7F7-6305-D587-0F37-097A96E653EA}"/>
                </a:ext>
              </a:extLst>
            </p:cNvPr>
            <p:cNvSpPr txBox="1">
              <a:spLocks noChangeArrowheads="1"/>
            </p:cNvSpPr>
            <p:nvPr/>
          </p:nvSpPr>
          <p:spPr>
            <a:xfrm>
              <a:off x="5583666" y="560116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Jan 2021</a:t>
              </a:r>
              <a:endParaRPr lang="en-US" sz="1400" b="1"/>
            </a:p>
          </p:txBody>
        </p:sp>
        <p:sp>
          <p:nvSpPr>
            <p:cNvPr id="11" name="Rectangle 3">
              <a:extLst>
                <a:ext uri="{FF2B5EF4-FFF2-40B4-BE49-F238E27FC236}">
                  <a16:creationId xmlns:a16="http://schemas.microsoft.com/office/drawing/2014/main" id="{03592FFC-8931-DD4A-B082-BDC5D6544EEF}"/>
                </a:ext>
              </a:extLst>
            </p:cNvPr>
            <p:cNvSpPr txBox="1">
              <a:spLocks noChangeArrowheads="1"/>
            </p:cNvSpPr>
            <p:nvPr/>
          </p:nvSpPr>
          <p:spPr>
            <a:xfrm>
              <a:off x="6806780"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Apr 2021</a:t>
              </a:r>
              <a:endParaRPr lang="en-US" sz="1400" b="1"/>
            </a:p>
          </p:txBody>
        </p:sp>
        <p:sp>
          <p:nvSpPr>
            <p:cNvPr id="12" name="Rectangle 3">
              <a:extLst>
                <a:ext uri="{FF2B5EF4-FFF2-40B4-BE49-F238E27FC236}">
                  <a16:creationId xmlns:a16="http://schemas.microsoft.com/office/drawing/2014/main" id="{84A9804B-BB7E-E373-7F19-271C29EC5A63}"/>
                </a:ext>
              </a:extLst>
            </p:cNvPr>
            <p:cNvSpPr txBox="1">
              <a:spLocks noChangeArrowheads="1"/>
            </p:cNvSpPr>
            <p:nvPr/>
          </p:nvSpPr>
          <p:spPr>
            <a:xfrm>
              <a:off x="10779157" y="5608900"/>
              <a:ext cx="877413" cy="26722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Jan 2022</a:t>
              </a:r>
              <a:endParaRPr lang="en-US" sz="1400" b="1"/>
            </a:p>
          </p:txBody>
        </p:sp>
        <p:sp>
          <p:nvSpPr>
            <p:cNvPr id="13" name="Rectangle 3">
              <a:extLst>
                <a:ext uri="{FF2B5EF4-FFF2-40B4-BE49-F238E27FC236}">
                  <a16:creationId xmlns:a16="http://schemas.microsoft.com/office/drawing/2014/main" id="{0FDD5E93-E187-8716-32EA-CB226C76EC7A}"/>
                </a:ext>
              </a:extLst>
            </p:cNvPr>
            <p:cNvSpPr txBox="1">
              <a:spLocks noChangeArrowheads="1"/>
            </p:cNvSpPr>
            <p:nvPr/>
          </p:nvSpPr>
          <p:spPr>
            <a:xfrm>
              <a:off x="4826949" y="464235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5 %</a:t>
              </a:r>
              <a:endParaRPr lang="en-US" sz="1400" b="1"/>
            </a:p>
          </p:txBody>
        </p:sp>
        <p:sp>
          <p:nvSpPr>
            <p:cNvPr id="14" name="Rectangle 3">
              <a:extLst>
                <a:ext uri="{FF2B5EF4-FFF2-40B4-BE49-F238E27FC236}">
                  <a16:creationId xmlns:a16="http://schemas.microsoft.com/office/drawing/2014/main" id="{B05EF801-64E3-4BC0-E655-707D2E4A9DA4}"/>
                </a:ext>
              </a:extLst>
            </p:cNvPr>
            <p:cNvSpPr txBox="1">
              <a:spLocks noChangeArrowheads="1"/>
            </p:cNvSpPr>
            <p:nvPr/>
          </p:nvSpPr>
          <p:spPr>
            <a:xfrm>
              <a:off x="4797575" y="5302319"/>
              <a:ext cx="907580"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0 %</a:t>
              </a:r>
              <a:endParaRPr lang="en-US" sz="1400" b="1"/>
            </a:p>
          </p:txBody>
        </p:sp>
        <p:sp>
          <p:nvSpPr>
            <p:cNvPr id="15" name="Rectangle 3">
              <a:extLst>
                <a:ext uri="{FF2B5EF4-FFF2-40B4-BE49-F238E27FC236}">
                  <a16:creationId xmlns:a16="http://schemas.microsoft.com/office/drawing/2014/main" id="{10616CCD-3663-DEE5-99A4-8394C12FE153}"/>
                </a:ext>
              </a:extLst>
            </p:cNvPr>
            <p:cNvSpPr txBox="1">
              <a:spLocks noChangeArrowheads="1"/>
            </p:cNvSpPr>
            <p:nvPr/>
          </p:nvSpPr>
          <p:spPr>
            <a:xfrm>
              <a:off x="4826946" y="397661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10 %</a:t>
              </a:r>
              <a:endParaRPr lang="en-US" sz="1400" b="1"/>
            </a:p>
          </p:txBody>
        </p:sp>
        <p:sp>
          <p:nvSpPr>
            <p:cNvPr id="16" name="Rectangle 3">
              <a:extLst>
                <a:ext uri="{FF2B5EF4-FFF2-40B4-BE49-F238E27FC236}">
                  <a16:creationId xmlns:a16="http://schemas.microsoft.com/office/drawing/2014/main" id="{196653DE-A916-9EC0-77FC-728CFEA89A79}"/>
                </a:ext>
              </a:extLst>
            </p:cNvPr>
            <p:cNvSpPr txBox="1">
              <a:spLocks noChangeArrowheads="1"/>
            </p:cNvSpPr>
            <p:nvPr/>
          </p:nvSpPr>
          <p:spPr>
            <a:xfrm>
              <a:off x="4826948" y="332039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15 %</a:t>
              </a:r>
              <a:endParaRPr lang="en-US" sz="1400" b="1"/>
            </a:p>
          </p:txBody>
        </p:sp>
        <p:sp>
          <p:nvSpPr>
            <p:cNvPr id="17" name="Rectangle 3">
              <a:extLst>
                <a:ext uri="{FF2B5EF4-FFF2-40B4-BE49-F238E27FC236}">
                  <a16:creationId xmlns:a16="http://schemas.microsoft.com/office/drawing/2014/main" id="{5DCD8F3D-54E3-52D4-1B68-45B7FFD350F0}"/>
                </a:ext>
              </a:extLst>
            </p:cNvPr>
            <p:cNvSpPr txBox="1">
              <a:spLocks noChangeArrowheads="1"/>
            </p:cNvSpPr>
            <p:nvPr/>
          </p:nvSpPr>
          <p:spPr>
            <a:xfrm>
              <a:off x="4826946" y="2657165"/>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20 %</a:t>
              </a:r>
              <a:endParaRPr lang="en-US" sz="1400" b="1"/>
            </a:p>
          </p:txBody>
        </p:sp>
        <p:sp>
          <p:nvSpPr>
            <p:cNvPr id="20" name="Rectangle 3">
              <a:extLst>
                <a:ext uri="{FF2B5EF4-FFF2-40B4-BE49-F238E27FC236}">
                  <a16:creationId xmlns:a16="http://schemas.microsoft.com/office/drawing/2014/main" id="{681E2559-DA01-3129-696F-A62C1F3C74B3}"/>
                </a:ext>
              </a:extLst>
            </p:cNvPr>
            <p:cNvSpPr txBox="1">
              <a:spLocks noChangeArrowheads="1"/>
            </p:cNvSpPr>
            <p:nvPr/>
          </p:nvSpPr>
          <p:spPr>
            <a:xfrm>
              <a:off x="8099769"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Jul 2021</a:t>
              </a:r>
              <a:endParaRPr lang="en-US" sz="1400" b="1"/>
            </a:p>
          </p:txBody>
        </p:sp>
        <p:sp>
          <p:nvSpPr>
            <p:cNvPr id="21" name="Rectangle 3">
              <a:extLst>
                <a:ext uri="{FF2B5EF4-FFF2-40B4-BE49-F238E27FC236}">
                  <a16:creationId xmlns:a16="http://schemas.microsoft.com/office/drawing/2014/main" id="{B4470458-9F97-5BCE-359A-884B4A6EA292}"/>
                </a:ext>
              </a:extLst>
            </p:cNvPr>
            <p:cNvSpPr txBox="1">
              <a:spLocks noChangeArrowheads="1"/>
            </p:cNvSpPr>
            <p:nvPr/>
          </p:nvSpPr>
          <p:spPr>
            <a:xfrm>
              <a:off x="9407045" y="5601164"/>
              <a:ext cx="991146"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400" b="1">
                  <a:latin typeface="Calibri"/>
                  <a:cs typeface="Calibri"/>
                </a:rPr>
                <a:t>Oct 2021</a:t>
              </a:r>
              <a:endParaRPr lang="en-US" sz="1400" b="1"/>
            </a:p>
          </p:txBody>
        </p:sp>
        <p:sp>
          <p:nvSpPr>
            <p:cNvPr id="22" name="Rectangle 3">
              <a:extLst>
                <a:ext uri="{FF2B5EF4-FFF2-40B4-BE49-F238E27FC236}">
                  <a16:creationId xmlns:a16="http://schemas.microsoft.com/office/drawing/2014/main" id="{3E0EAE5D-AE6E-197F-B25C-1DB8113FE411}"/>
                </a:ext>
              </a:extLst>
            </p:cNvPr>
            <p:cNvSpPr txBox="1">
              <a:spLocks noChangeArrowheads="1"/>
            </p:cNvSpPr>
            <p:nvPr/>
          </p:nvSpPr>
          <p:spPr>
            <a:xfrm>
              <a:off x="4826950" y="1996185"/>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400" b="1">
                  <a:latin typeface="Calibri"/>
                  <a:cs typeface="Calibri"/>
                </a:rPr>
                <a:t>25 %</a:t>
              </a:r>
              <a:endParaRPr lang="en-US" sz="1400" b="1"/>
            </a:p>
          </p:txBody>
        </p:sp>
      </p:grpSp>
      <p:sp>
        <p:nvSpPr>
          <p:cNvPr id="30" name="Rectangle 3">
            <a:extLst>
              <a:ext uri="{FF2B5EF4-FFF2-40B4-BE49-F238E27FC236}">
                <a16:creationId xmlns:a16="http://schemas.microsoft.com/office/drawing/2014/main" id="{F03450CD-1122-6922-8F59-B1CAF4135410}"/>
              </a:ext>
            </a:extLst>
          </p:cNvPr>
          <p:cNvSpPr txBox="1">
            <a:spLocks noChangeArrowheads="1"/>
          </p:cNvSpPr>
          <p:nvPr/>
        </p:nvSpPr>
        <p:spPr>
          <a:xfrm>
            <a:off x="547813" y="1155318"/>
            <a:ext cx="4367826" cy="5192106"/>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nSpc>
                <a:spcPct val="150000"/>
              </a:lnSpc>
              <a:defRPr/>
            </a:pPr>
            <a:r>
              <a:rPr lang="en-US" sz="2400" b="1">
                <a:latin typeface="Calibri"/>
                <a:ea typeface="Calibri"/>
                <a:cs typeface="Calibri"/>
              </a:rPr>
              <a:t>Click-Through Rate</a:t>
            </a:r>
          </a:p>
          <a:p>
            <a:pPr marL="1376363" indent="-461963">
              <a:lnSpc>
                <a:spcPct val="150000"/>
              </a:lnSpc>
              <a:buFont typeface="Arial" panose="020B0604020202020204" pitchFamily="34" charset="0"/>
              <a:buChar char="•"/>
              <a:tabLst>
                <a:tab pos="461963" algn="l"/>
              </a:tabLst>
              <a:defRPr/>
            </a:pPr>
            <a:endParaRPr lang="en-US" sz="2400">
              <a:latin typeface="Calibri"/>
              <a:ea typeface="Calibri"/>
              <a:cs typeface="Calibri"/>
            </a:endParaRPr>
          </a:p>
          <a:p>
            <a:pPr marL="1376363" indent="-461963">
              <a:lnSpc>
                <a:spcPct val="150000"/>
              </a:lnSpc>
              <a:buFont typeface="Arial" panose="020B0604020202020204" pitchFamily="34" charset="0"/>
              <a:buChar char="•"/>
              <a:tabLst>
                <a:tab pos="461963" algn="l"/>
              </a:tabLst>
              <a:defRPr/>
            </a:pPr>
            <a:r>
              <a:rPr lang="en-US" sz="2400">
                <a:latin typeface="Calibri"/>
                <a:ea typeface="Calibri"/>
                <a:cs typeface="Calibri"/>
              </a:rPr>
              <a:t>Overall: 7%</a:t>
            </a:r>
          </a:p>
          <a:p>
            <a:pPr>
              <a:lnSpc>
                <a:spcPct val="150000"/>
              </a:lnSpc>
              <a:tabLst>
                <a:tab pos="461963" algn="l"/>
              </a:tabLst>
              <a:defRPr/>
            </a:pPr>
            <a:endParaRPr lang="en-US" sz="2400">
              <a:latin typeface="Calibri"/>
              <a:ea typeface="Calibri"/>
              <a:cs typeface="Calibri"/>
            </a:endParaRPr>
          </a:p>
          <a:p>
            <a:pPr marL="114300">
              <a:lnSpc>
                <a:spcPct val="150000"/>
              </a:lnSpc>
              <a:tabLst>
                <a:tab pos="461963" algn="l"/>
              </a:tabLst>
              <a:defRPr/>
            </a:pPr>
            <a:r>
              <a:rPr lang="en-US" sz="2400" b="1">
                <a:latin typeface="Calibri"/>
                <a:ea typeface="Calibri"/>
                <a:cs typeface="Calibri"/>
              </a:rPr>
              <a:t>Training Set</a:t>
            </a:r>
          </a:p>
          <a:p>
            <a:pPr marL="457200" indent="-342900">
              <a:lnSpc>
                <a:spcPct val="150000"/>
              </a:lnSpc>
              <a:buFont typeface="Arial" panose="020B0604020202020204" pitchFamily="34" charset="0"/>
              <a:buChar char="•"/>
              <a:tabLst>
                <a:tab pos="461963" algn="l"/>
              </a:tabLst>
              <a:defRPr/>
            </a:pPr>
            <a:r>
              <a:rPr lang="en-US" sz="2400">
                <a:latin typeface="Calibri"/>
                <a:ea typeface="Calibri"/>
                <a:cs typeface="Calibri"/>
              </a:rPr>
              <a:t>Emails with send date in 2021 (01/01/21 - 12/31/21)</a:t>
            </a:r>
          </a:p>
        </p:txBody>
      </p:sp>
      <p:grpSp>
        <p:nvGrpSpPr>
          <p:cNvPr id="36" name="Group 35">
            <a:extLst>
              <a:ext uri="{FF2B5EF4-FFF2-40B4-BE49-F238E27FC236}">
                <a16:creationId xmlns:a16="http://schemas.microsoft.com/office/drawing/2014/main" id="{2AA86AAB-C0B6-3F80-31FF-F7BF4663A70F}"/>
              </a:ext>
            </a:extLst>
          </p:cNvPr>
          <p:cNvGrpSpPr/>
          <p:nvPr/>
        </p:nvGrpSpPr>
        <p:grpSpPr>
          <a:xfrm>
            <a:off x="4792813" y="1777898"/>
            <a:ext cx="7126427" cy="3821832"/>
            <a:chOff x="10783581" y="1777898"/>
            <a:chExt cx="1058887" cy="3821832"/>
          </a:xfrm>
        </p:grpSpPr>
        <p:sp>
          <p:nvSpPr>
            <p:cNvPr id="2" name="Left Brace 1">
              <a:extLst>
                <a:ext uri="{FF2B5EF4-FFF2-40B4-BE49-F238E27FC236}">
                  <a16:creationId xmlns:a16="http://schemas.microsoft.com/office/drawing/2014/main" id="{E2CF0B7E-ED51-08D6-1A7D-63008FBF23AB}"/>
                </a:ext>
              </a:extLst>
            </p:cNvPr>
            <p:cNvSpPr/>
            <p:nvPr/>
          </p:nvSpPr>
          <p:spPr>
            <a:xfrm rot="5400000">
              <a:off x="11346667" y="1837475"/>
              <a:ext cx="119911" cy="871691"/>
            </a:xfrm>
            <a:prstGeom prst="leftBrace">
              <a:avLst>
                <a:gd name="adj1" fmla="val 28058"/>
                <a:gd name="adj2" fmla="val 50000"/>
              </a:avLst>
            </a:prstGeom>
            <a:ln w="28575">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1ADFB771-A929-ED1F-2606-BB18BB327C33}"/>
                </a:ext>
              </a:extLst>
            </p:cNvPr>
            <p:cNvCxnSpPr/>
            <p:nvPr/>
          </p:nvCxnSpPr>
          <p:spPr>
            <a:xfrm>
              <a:off x="10970777" y="2377441"/>
              <a:ext cx="0" cy="3200400"/>
            </a:xfrm>
            <a:prstGeom prst="line">
              <a:avLst/>
            </a:prstGeom>
            <a:ln w="6350">
              <a:solidFill>
                <a:schemeClr val="tx1">
                  <a:lumMod val="20000"/>
                  <a:lumOff val="80000"/>
                </a:schemeClr>
              </a:solidFill>
              <a:prstDash val="lgDashDotDot"/>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1E7E26A-B2D3-97E7-5558-CA6E87D6A693}"/>
                </a:ext>
              </a:extLst>
            </p:cNvPr>
            <p:cNvCxnSpPr/>
            <p:nvPr/>
          </p:nvCxnSpPr>
          <p:spPr>
            <a:xfrm>
              <a:off x="11651807" y="2399330"/>
              <a:ext cx="0" cy="3200400"/>
            </a:xfrm>
            <a:prstGeom prst="line">
              <a:avLst/>
            </a:prstGeom>
            <a:ln w="6350">
              <a:solidFill>
                <a:schemeClr val="tx1">
                  <a:lumMod val="20000"/>
                  <a:lumOff val="80000"/>
                </a:schemeClr>
              </a:solidFill>
              <a:prstDash val="lgDashDotDot"/>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3A4D97D6-608E-CE4E-6A8F-A44847080872}"/>
                </a:ext>
              </a:extLst>
            </p:cNvPr>
            <p:cNvSpPr txBox="1"/>
            <p:nvPr/>
          </p:nvSpPr>
          <p:spPr>
            <a:xfrm>
              <a:off x="10783581" y="1777898"/>
              <a:ext cx="1045489" cy="461665"/>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Modeling Cohort</a:t>
              </a:r>
            </a:p>
          </p:txBody>
        </p:sp>
      </p:grpSp>
      <p:sp>
        <p:nvSpPr>
          <p:cNvPr id="27" name="TextBox 26">
            <a:extLst>
              <a:ext uri="{FF2B5EF4-FFF2-40B4-BE49-F238E27FC236}">
                <a16:creationId xmlns:a16="http://schemas.microsoft.com/office/drawing/2014/main" id="{D09E1E66-A8D6-5EFC-FA33-F45CBD0BEC6D}"/>
              </a:ext>
            </a:extLst>
          </p:cNvPr>
          <p:cNvSpPr txBox="1"/>
          <p:nvPr/>
        </p:nvSpPr>
        <p:spPr>
          <a:xfrm>
            <a:off x="9035512" y="2600514"/>
            <a:ext cx="2106434"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Historical Data</a:t>
            </a:r>
          </a:p>
        </p:txBody>
      </p:sp>
      <p:cxnSp>
        <p:nvCxnSpPr>
          <p:cNvPr id="35" name="Straight Arrow Connector 34">
            <a:extLst>
              <a:ext uri="{FF2B5EF4-FFF2-40B4-BE49-F238E27FC236}">
                <a16:creationId xmlns:a16="http://schemas.microsoft.com/office/drawing/2014/main" id="{28FB1102-8059-7AAF-C309-12E6DFF265F6}"/>
              </a:ext>
            </a:extLst>
          </p:cNvPr>
          <p:cNvCxnSpPr>
            <a:cxnSpLocks/>
          </p:cNvCxnSpPr>
          <p:nvPr/>
        </p:nvCxnSpPr>
        <p:spPr>
          <a:xfrm flipH="1">
            <a:off x="6096000" y="2877513"/>
            <a:ext cx="5045946" cy="0"/>
          </a:xfrm>
          <a:prstGeom prst="straightConnector1">
            <a:avLst/>
          </a:prstGeom>
          <a:ln w="38100">
            <a:solidFill>
              <a:srgbClr val="FFC629"/>
            </a:solidFill>
            <a:tailEnd type="triangle"/>
          </a:ln>
        </p:spPr>
        <p:style>
          <a:lnRef idx="2">
            <a:schemeClr val="accent1"/>
          </a:lnRef>
          <a:fillRef idx="0">
            <a:schemeClr val="accent1"/>
          </a:fillRef>
          <a:effectRef idx="1">
            <a:schemeClr val="accent1"/>
          </a:effectRef>
          <a:fontRef idx="minor">
            <a:schemeClr val="tx1"/>
          </a:fontRef>
        </p:style>
      </p:cxnSp>
      <p:sp>
        <p:nvSpPr>
          <p:cNvPr id="3" name="Oval 2">
            <a:extLst>
              <a:ext uri="{FF2B5EF4-FFF2-40B4-BE49-F238E27FC236}">
                <a16:creationId xmlns:a16="http://schemas.microsoft.com/office/drawing/2014/main" id="{9FA29251-C16E-9E61-09C5-B4456AF76968}"/>
              </a:ext>
            </a:extLst>
          </p:cNvPr>
          <p:cNvSpPr/>
          <p:nvPr/>
        </p:nvSpPr>
        <p:spPr>
          <a:xfrm>
            <a:off x="11049221" y="2749377"/>
            <a:ext cx="228600" cy="22860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06764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xEl>
                                              <p:pRg st="2" end="2"/>
                                            </p:txEl>
                                          </p:spTgt>
                                        </p:tgtEl>
                                        <p:attrNameLst>
                                          <p:attrName>style.visibility</p:attrName>
                                        </p:attrNameLst>
                                      </p:cBhvr>
                                      <p:to>
                                        <p:strVal val="visible"/>
                                      </p:to>
                                    </p:set>
                                    <p:animEffect transition="in" filter="fade">
                                      <p:cBhvr>
                                        <p:cTn id="7" dur="500"/>
                                        <p:tgtEl>
                                          <p:spTgt spid="3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0">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0">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BED15548-511C-6D20-FFA9-DF8D0B538982}"/>
              </a:ext>
            </a:extLst>
          </p:cNvPr>
          <p:cNvGraphicFramePr/>
          <p:nvPr>
            <p:extLst>
              <p:ext uri="{D42A27DB-BD31-4B8C-83A1-F6EECF244321}">
                <p14:modId xmlns:p14="http://schemas.microsoft.com/office/powerpoint/2010/main" val="3262447350"/>
              </p:ext>
            </p:extLst>
          </p:nvPr>
        </p:nvGraphicFramePr>
        <p:xfrm>
          <a:off x="447675" y="1313021"/>
          <a:ext cx="11213404" cy="4810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67ABA1A-C802-AFBD-4AA7-DDC4848511FF}"/>
              </a:ext>
            </a:extLst>
          </p:cNvPr>
          <p:cNvSpPr>
            <a:spLocks noGrp="1"/>
          </p:cNvSpPr>
          <p:nvPr>
            <p:ph type="sldNum" sz="quarter" idx="12"/>
          </p:nvPr>
        </p:nvSpPr>
        <p:spPr/>
        <p:txBody>
          <a:bodyPr/>
          <a:lstStyle/>
          <a:p>
            <a:fld id="{ACFD1434-DD14-6240-B526-039C9AE89494}" type="slidenum">
              <a:rPr lang="en-US" smtClean="0"/>
              <a:t>66</a:t>
            </a:fld>
            <a:endParaRPr lang="en-US"/>
          </a:p>
        </p:txBody>
      </p:sp>
      <p:sp>
        <p:nvSpPr>
          <p:cNvPr id="4" name="Title 3">
            <a:extLst>
              <a:ext uri="{FF2B5EF4-FFF2-40B4-BE49-F238E27FC236}">
                <a16:creationId xmlns:a16="http://schemas.microsoft.com/office/drawing/2014/main" id="{7CED6AF0-127C-9F23-42EE-1A1D0814E371}"/>
              </a:ext>
            </a:extLst>
          </p:cNvPr>
          <p:cNvSpPr>
            <a:spLocks noGrp="1"/>
          </p:cNvSpPr>
          <p:nvPr>
            <p:ph type="title"/>
          </p:nvPr>
        </p:nvSpPr>
        <p:spPr/>
        <p:txBody>
          <a:bodyPr/>
          <a:lstStyle/>
          <a:p>
            <a:r>
              <a:rPr lang="en-US">
                <a:cs typeface="Calibri"/>
              </a:rPr>
              <a:t>Full </a:t>
            </a:r>
            <a:r>
              <a:rPr lang="en-US" err="1">
                <a:cs typeface="Calibri"/>
              </a:rPr>
              <a:t>XGBoost</a:t>
            </a:r>
            <a:r>
              <a:rPr lang="en-US">
                <a:cs typeface="Calibri"/>
              </a:rPr>
              <a:t> Tree</a:t>
            </a:r>
          </a:p>
        </p:txBody>
      </p:sp>
      <p:pic>
        <p:nvPicPr>
          <p:cNvPr id="25" name="Picture 24">
            <a:extLst>
              <a:ext uri="{FF2B5EF4-FFF2-40B4-BE49-F238E27FC236}">
                <a16:creationId xmlns:a16="http://schemas.microsoft.com/office/drawing/2014/main" id="{30343E5B-6EF7-574D-D034-E401B13C4AE7}"/>
              </a:ext>
            </a:extLst>
          </p:cNvPr>
          <p:cNvPicPr>
            <a:picLocks noChangeAspect="1"/>
          </p:cNvPicPr>
          <p:nvPr/>
        </p:nvPicPr>
        <p:blipFill>
          <a:blip r:embed="rId7"/>
          <a:stretch>
            <a:fillRect/>
          </a:stretch>
        </p:blipFill>
        <p:spPr>
          <a:xfrm>
            <a:off x="8273100" y="3495675"/>
            <a:ext cx="1920239" cy="586740"/>
          </a:xfrm>
          <a:prstGeom prst="rect">
            <a:avLst/>
          </a:prstGeom>
        </p:spPr>
      </p:pic>
      <p:sp>
        <p:nvSpPr>
          <p:cNvPr id="27" name="TextBox 26">
            <a:extLst>
              <a:ext uri="{FF2B5EF4-FFF2-40B4-BE49-F238E27FC236}">
                <a16:creationId xmlns:a16="http://schemas.microsoft.com/office/drawing/2014/main" id="{7EF309D1-D7C4-5876-3FF1-760F6FBF3BE7}"/>
              </a:ext>
            </a:extLst>
          </p:cNvPr>
          <p:cNvSpPr txBox="1"/>
          <p:nvPr/>
        </p:nvSpPr>
        <p:spPr>
          <a:xfrm>
            <a:off x="3819525" y="2625983"/>
            <a:ext cx="952500" cy="276999"/>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Age Group</a:t>
            </a:r>
          </a:p>
        </p:txBody>
      </p:sp>
      <p:sp>
        <p:nvSpPr>
          <p:cNvPr id="28" name="TextBox 27">
            <a:extLst>
              <a:ext uri="{FF2B5EF4-FFF2-40B4-BE49-F238E27FC236}">
                <a16:creationId xmlns:a16="http://schemas.microsoft.com/office/drawing/2014/main" id="{D62779BE-5B6D-36B6-9469-780146E5EAB1}"/>
              </a:ext>
            </a:extLst>
          </p:cNvPr>
          <p:cNvSpPr txBox="1"/>
          <p:nvPr/>
        </p:nvSpPr>
        <p:spPr>
          <a:xfrm>
            <a:off x="1762125" y="3487250"/>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Member Click Rate</a:t>
            </a:r>
          </a:p>
        </p:txBody>
      </p:sp>
      <p:sp>
        <p:nvSpPr>
          <p:cNvPr id="29" name="TextBox 28">
            <a:extLst>
              <a:ext uri="{FF2B5EF4-FFF2-40B4-BE49-F238E27FC236}">
                <a16:creationId xmlns:a16="http://schemas.microsoft.com/office/drawing/2014/main" id="{E32674CC-B420-6827-1B2E-B65A06910EE8}"/>
              </a:ext>
            </a:extLst>
          </p:cNvPr>
          <p:cNvSpPr txBox="1"/>
          <p:nvPr/>
        </p:nvSpPr>
        <p:spPr>
          <a:xfrm>
            <a:off x="711896" y="4477850"/>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30" name="TextBox 29">
            <a:extLst>
              <a:ext uri="{FF2B5EF4-FFF2-40B4-BE49-F238E27FC236}">
                <a16:creationId xmlns:a16="http://schemas.microsoft.com/office/drawing/2014/main" id="{17D4A30B-1064-9332-D76A-528FFE10A3A9}"/>
              </a:ext>
            </a:extLst>
          </p:cNvPr>
          <p:cNvSpPr txBox="1"/>
          <p:nvPr/>
        </p:nvSpPr>
        <p:spPr>
          <a:xfrm>
            <a:off x="2502596" y="4477849"/>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31" name="TextBox 30">
            <a:extLst>
              <a:ext uri="{FF2B5EF4-FFF2-40B4-BE49-F238E27FC236}">
                <a16:creationId xmlns:a16="http://schemas.microsoft.com/office/drawing/2014/main" id="{F2888A59-A1EC-204F-ADA7-107D2F23E977}"/>
              </a:ext>
            </a:extLst>
          </p:cNvPr>
          <p:cNvSpPr txBox="1"/>
          <p:nvPr/>
        </p:nvSpPr>
        <p:spPr>
          <a:xfrm>
            <a:off x="4257675" y="4477848"/>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Member Click Rate</a:t>
            </a:r>
          </a:p>
        </p:txBody>
      </p:sp>
      <p:sp>
        <p:nvSpPr>
          <p:cNvPr id="32" name="TextBox 31">
            <a:extLst>
              <a:ext uri="{FF2B5EF4-FFF2-40B4-BE49-F238E27FC236}">
                <a16:creationId xmlns:a16="http://schemas.microsoft.com/office/drawing/2014/main" id="{BD1AD5ED-5EF2-3DE5-EAA3-FE1338702175}"/>
              </a:ext>
            </a:extLst>
          </p:cNvPr>
          <p:cNvSpPr txBox="1"/>
          <p:nvPr/>
        </p:nvSpPr>
        <p:spPr>
          <a:xfrm>
            <a:off x="6029327" y="4570181"/>
            <a:ext cx="952500" cy="276999"/>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Age Group</a:t>
            </a:r>
          </a:p>
        </p:txBody>
      </p:sp>
      <p:sp>
        <p:nvSpPr>
          <p:cNvPr id="33" name="TextBox 32">
            <a:extLst>
              <a:ext uri="{FF2B5EF4-FFF2-40B4-BE49-F238E27FC236}">
                <a16:creationId xmlns:a16="http://schemas.microsoft.com/office/drawing/2014/main" id="{C02183B3-283A-A7A1-1EFF-E08FFC5C0AFF}"/>
              </a:ext>
            </a:extLst>
          </p:cNvPr>
          <p:cNvSpPr txBox="1"/>
          <p:nvPr/>
        </p:nvSpPr>
        <p:spPr>
          <a:xfrm>
            <a:off x="7892703" y="4477847"/>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34" name="TextBox 33">
            <a:extLst>
              <a:ext uri="{FF2B5EF4-FFF2-40B4-BE49-F238E27FC236}">
                <a16:creationId xmlns:a16="http://schemas.microsoft.com/office/drawing/2014/main" id="{042A287C-E344-F362-65AB-9FD806367EA9}"/>
              </a:ext>
            </a:extLst>
          </p:cNvPr>
          <p:cNvSpPr txBox="1"/>
          <p:nvPr/>
        </p:nvSpPr>
        <p:spPr>
          <a:xfrm>
            <a:off x="8759134" y="3514725"/>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35" name="TextBox 34">
            <a:extLst>
              <a:ext uri="{FF2B5EF4-FFF2-40B4-BE49-F238E27FC236}">
                <a16:creationId xmlns:a16="http://schemas.microsoft.com/office/drawing/2014/main" id="{8692312C-F3BF-DB20-7343-ADA3D30E0A1C}"/>
              </a:ext>
            </a:extLst>
          </p:cNvPr>
          <p:cNvSpPr txBox="1"/>
          <p:nvPr/>
        </p:nvSpPr>
        <p:spPr>
          <a:xfrm>
            <a:off x="9586096" y="4568362"/>
            <a:ext cx="1489420" cy="276999"/>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Campaign Category</a:t>
            </a:r>
          </a:p>
        </p:txBody>
      </p:sp>
      <p:sp>
        <p:nvSpPr>
          <p:cNvPr id="36" name="Rectangle 35">
            <a:extLst>
              <a:ext uri="{FF2B5EF4-FFF2-40B4-BE49-F238E27FC236}">
                <a16:creationId xmlns:a16="http://schemas.microsoft.com/office/drawing/2014/main" id="{EFB601D7-A3B6-5C1E-2316-EA458A912285}"/>
              </a:ext>
            </a:extLst>
          </p:cNvPr>
          <p:cNvSpPr/>
          <p:nvPr/>
        </p:nvSpPr>
        <p:spPr>
          <a:xfrm>
            <a:off x="7715250" y="1933575"/>
            <a:ext cx="295275" cy="6400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4AEE737-E40A-9413-F62A-C832A0129E54}"/>
              </a:ext>
            </a:extLst>
          </p:cNvPr>
          <p:cNvSpPr txBox="1"/>
          <p:nvPr/>
        </p:nvSpPr>
        <p:spPr>
          <a:xfrm>
            <a:off x="9782255" y="2479026"/>
            <a:ext cx="952500" cy="461665"/>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Days Since Last Click</a:t>
            </a:r>
          </a:p>
        </p:txBody>
      </p:sp>
      <p:sp>
        <p:nvSpPr>
          <p:cNvPr id="38" name="TextBox 37">
            <a:extLst>
              <a:ext uri="{FF2B5EF4-FFF2-40B4-BE49-F238E27FC236}">
                <a16:creationId xmlns:a16="http://schemas.microsoft.com/office/drawing/2014/main" id="{88BB63D6-8833-A9B2-B4E3-12869A390B82}"/>
              </a:ext>
            </a:extLst>
          </p:cNvPr>
          <p:cNvSpPr txBox="1"/>
          <p:nvPr/>
        </p:nvSpPr>
        <p:spPr>
          <a:xfrm>
            <a:off x="1972244" y="5161998"/>
            <a:ext cx="530352"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00" b="1">
                <a:latin typeface="Calibri"/>
                <a:ea typeface="Calibri"/>
                <a:cs typeface="Calibri"/>
              </a:rPr>
              <a:t>49.9%</a:t>
            </a:r>
          </a:p>
        </p:txBody>
      </p:sp>
      <p:sp>
        <p:nvSpPr>
          <p:cNvPr id="39" name="TextBox 38">
            <a:extLst>
              <a:ext uri="{FF2B5EF4-FFF2-40B4-BE49-F238E27FC236}">
                <a16:creationId xmlns:a16="http://schemas.microsoft.com/office/drawing/2014/main" id="{74ED3573-0B19-DD02-454D-D6E3FB1A13A0}"/>
              </a:ext>
            </a:extLst>
          </p:cNvPr>
          <p:cNvSpPr txBox="1"/>
          <p:nvPr/>
        </p:nvSpPr>
        <p:spPr>
          <a:xfrm>
            <a:off x="5362575" y="3579582"/>
            <a:ext cx="952500" cy="276999"/>
          </a:xfrm>
          <a:prstGeom prst="rect">
            <a:avLst/>
          </a:prstGeom>
          <a:solidFill>
            <a:srgbClr val="FFF4C9"/>
          </a:solidFill>
        </p:spPr>
        <p:txBody>
          <a:bodyPr wrap="square" rtlCol="0" anchor="ctr">
            <a:spAutoFit/>
          </a:bodyPr>
          <a:lstStyle/>
          <a:p>
            <a:pPr algn="ctr"/>
            <a:r>
              <a:rPr lang="en-US" sz="1200" i="1">
                <a:latin typeface="Calibri" panose="020F0502020204030204" pitchFamily="34" charset="0"/>
                <a:ea typeface="Calibri" panose="020F0502020204030204" pitchFamily="34" charset="0"/>
                <a:cs typeface="Calibri" panose="020F0502020204030204" pitchFamily="34" charset="0"/>
              </a:rPr>
              <a:t>Age Group</a:t>
            </a:r>
          </a:p>
        </p:txBody>
      </p:sp>
      <p:sp>
        <p:nvSpPr>
          <p:cNvPr id="40" name="TextBox 39">
            <a:extLst>
              <a:ext uri="{FF2B5EF4-FFF2-40B4-BE49-F238E27FC236}">
                <a16:creationId xmlns:a16="http://schemas.microsoft.com/office/drawing/2014/main" id="{05308F19-337A-4843-0081-5EDA9112A406}"/>
              </a:ext>
            </a:extLst>
          </p:cNvPr>
          <p:cNvSpPr txBox="1"/>
          <p:nvPr/>
        </p:nvSpPr>
        <p:spPr>
          <a:xfrm>
            <a:off x="7332535" y="5161998"/>
            <a:ext cx="530352"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
        <p:nvSpPr>
          <p:cNvPr id="41" name="TextBox 40">
            <a:extLst>
              <a:ext uri="{FF2B5EF4-FFF2-40B4-BE49-F238E27FC236}">
                <a16:creationId xmlns:a16="http://schemas.microsoft.com/office/drawing/2014/main" id="{EF53FC35-9852-8789-538C-B8F762F5B64B}"/>
              </a:ext>
            </a:extLst>
          </p:cNvPr>
          <p:cNvSpPr txBox="1"/>
          <p:nvPr/>
        </p:nvSpPr>
        <p:spPr>
          <a:xfrm>
            <a:off x="7348063" y="5642572"/>
            <a:ext cx="530352"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
        <p:nvSpPr>
          <p:cNvPr id="42" name="TextBox 41">
            <a:extLst>
              <a:ext uri="{FF2B5EF4-FFF2-40B4-BE49-F238E27FC236}">
                <a16:creationId xmlns:a16="http://schemas.microsoft.com/office/drawing/2014/main" id="{FF602600-ACB6-2D0C-2C14-7C0DA5756729}"/>
              </a:ext>
            </a:extLst>
          </p:cNvPr>
          <p:cNvSpPr txBox="1"/>
          <p:nvPr/>
        </p:nvSpPr>
        <p:spPr>
          <a:xfrm>
            <a:off x="5540787" y="5161998"/>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49.9%</a:t>
            </a:r>
          </a:p>
        </p:txBody>
      </p:sp>
      <p:sp>
        <p:nvSpPr>
          <p:cNvPr id="43" name="TextBox 42">
            <a:extLst>
              <a:ext uri="{FF2B5EF4-FFF2-40B4-BE49-F238E27FC236}">
                <a16:creationId xmlns:a16="http://schemas.microsoft.com/office/drawing/2014/main" id="{927EC51C-1942-4086-83C0-ECAED311C9FE}"/>
              </a:ext>
            </a:extLst>
          </p:cNvPr>
          <p:cNvSpPr txBox="1"/>
          <p:nvPr/>
        </p:nvSpPr>
        <p:spPr>
          <a:xfrm>
            <a:off x="5540787" y="5638025"/>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
        <p:nvSpPr>
          <p:cNvPr id="44" name="TextBox 43">
            <a:extLst>
              <a:ext uri="{FF2B5EF4-FFF2-40B4-BE49-F238E27FC236}">
                <a16:creationId xmlns:a16="http://schemas.microsoft.com/office/drawing/2014/main" id="{3D693A95-D0BA-0CD4-B2A0-D577808D97E4}"/>
              </a:ext>
            </a:extLst>
          </p:cNvPr>
          <p:cNvSpPr txBox="1"/>
          <p:nvPr/>
        </p:nvSpPr>
        <p:spPr>
          <a:xfrm>
            <a:off x="3702462" y="5161997"/>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
        <p:nvSpPr>
          <p:cNvPr id="45" name="TextBox 44">
            <a:extLst>
              <a:ext uri="{FF2B5EF4-FFF2-40B4-BE49-F238E27FC236}">
                <a16:creationId xmlns:a16="http://schemas.microsoft.com/office/drawing/2014/main" id="{D31386FB-2734-FDC4-FD99-9CBFDEB55332}"/>
              </a:ext>
            </a:extLst>
          </p:cNvPr>
          <p:cNvSpPr txBox="1"/>
          <p:nvPr/>
        </p:nvSpPr>
        <p:spPr>
          <a:xfrm>
            <a:off x="3702461" y="5638026"/>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50.1%</a:t>
            </a:r>
          </a:p>
        </p:txBody>
      </p:sp>
      <p:sp>
        <p:nvSpPr>
          <p:cNvPr id="46" name="TextBox 45">
            <a:extLst>
              <a:ext uri="{FF2B5EF4-FFF2-40B4-BE49-F238E27FC236}">
                <a16:creationId xmlns:a16="http://schemas.microsoft.com/office/drawing/2014/main" id="{213C1C2F-2A0A-CFEE-DFFB-D83279947E07}"/>
              </a:ext>
            </a:extLst>
          </p:cNvPr>
          <p:cNvSpPr txBox="1"/>
          <p:nvPr/>
        </p:nvSpPr>
        <p:spPr>
          <a:xfrm>
            <a:off x="1959813" y="5646340"/>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
        <p:nvSpPr>
          <p:cNvPr id="47" name="TextBox 46">
            <a:extLst>
              <a:ext uri="{FF2B5EF4-FFF2-40B4-BE49-F238E27FC236}">
                <a16:creationId xmlns:a16="http://schemas.microsoft.com/office/drawing/2014/main" id="{F3CF11A3-6641-E511-A704-1ABDC6DEA0A3}"/>
              </a:ext>
            </a:extLst>
          </p:cNvPr>
          <p:cNvSpPr txBox="1"/>
          <p:nvPr/>
        </p:nvSpPr>
        <p:spPr>
          <a:xfrm>
            <a:off x="9030883" y="5161997"/>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49.8%</a:t>
            </a:r>
          </a:p>
        </p:txBody>
      </p:sp>
      <p:sp>
        <p:nvSpPr>
          <p:cNvPr id="48" name="TextBox 47">
            <a:extLst>
              <a:ext uri="{FF2B5EF4-FFF2-40B4-BE49-F238E27FC236}">
                <a16:creationId xmlns:a16="http://schemas.microsoft.com/office/drawing/2014/main" id="{12C3F097-61B7-8465-13C1-BAF86719C286}"/>
              </a:ext>
            </a:extLst>
          </p:cNvPr>
          <p:cNvSpPr txBox="1"/>
          <p:nvPr/>
        </p:nvSpPr>
        <p:spPr>
          <a:xfrm>
            <a:off x="9044354" y="5638025"/>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49.8%</a:t>
            </a:r>
          </a:p>
        </p:txBody>
      </p:sp>
      <p:sp>
        <p:nvSpPr>
          <p:cNvPr id="49" name="TextBox 48">
            <a:extLst>
              <a:ext uri="{FF2B5EF4-FFF2-40B4-BE49-F238E27FC236}">
                <a16:creationId xmlns:a16="http://schemas.microsoft.com/office/drawing/2014/main" id="{A39A5EB4-8A89-859C-1F6C-637CCA025E91}"/>
              </a:ext>
            </a:extLst>
          </p:cNvPr>
          <p:cNvSpPr txBox="1"/>
          <p:nvPr/>
        </p:nvSpPr>
        <p:spPr>
          <a:xfrm>
            <a:off x="10797770" y="5161997"/>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49.8%</a:t>
            </a:r>
          </a:p>
        </p:txBody>
      </p:sp>
      <p:sp>
        <p:nvSpPr>
          <p:cNvPr id="50" name="TextBox 49">
            <a:extLst>
              <a:ext uri="{FF2B5EF4-FFF2-40B4-BE49-F238E27FC236}">
                <a16:creationId xmlns:a16="http://schemas.microsoft.com/office/drawing/2014/main" id="{D28EEAA9-DA59-2A55-2CF3-6A175D3F7F56}"/>
              </a:ext>
            </a:extLst>
          </p:cNvPr>
          <p:cNvSpPr txBox="1"/>
          <p:nvPr/>
        </p:nvSpPr>
        <p:spPr>
          <a:xfrm>
            <a:off x="10797770" y="5638025"/>
            <a:ext cx="555213" cy="246221"/>
          </a:xfrm>
          <a:prstGeom prst="rect">
            <a:avLst/>
          </a:prstGeom>
          <a:solidFill>
            <a:schemeClr val="accent6">
              <a:lumMod val="40000"/>
              <a:lumOff val="6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b="1">
                <a:latin typeface="Calibri"/>
                <a:ea typeface="Calibri"/>
                <a:cs typeface="Calibri"/>
              </a:rPr>
              <a:t>50.0%</a:t>
            </a:r>
          </a:p>
        </p:txBody>
      </p:sp>
    </p:spTree>
    <p:extLst>
      <p:ext uri="{BB962C8B-B14F-4D97-AF65-F5344CB8AC3E}">
        <p14:creationId xmlns:p14="http://schemas.microsoft.com/office/powerpoint/2010/main" val="15558322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Data Process</a:t>
            </a: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67</a:t>
            </a:fld>
            <a:endParaRPr lang="en-US"/>
          </a:p>
        </p:txBody>
      </p:sp>
      <p:grpSp>
        <p:nvGrpSpPr>
          <p:cNvPr id="2" name="Group 1">
            <a:extLst>
              <a:ext uri="{FF2B5EF4-FFF2-40B4-BE49-F238E27FC236}">
                <a16:creationId xmlns:a16="http://schemas.microsoft.com/office/drawing/2014/main" id="{B29590D0-4240-E118-DF52-573DBC9A0EA4}"/>
              </a:ext>
            </a:extLst>
          </p:cNvPr>
          <p:cNvGrpSpPr/>
          <p:nvPr/>
        </p:nvGrpSpPr>
        <p:grpSpPr>
          <a:xfrm>
            <a:off x="4565952" y="1085513"/>
            <a:ext cx="7351630" cy="5311544"/>
            <a:chOff x="4565952" y="1085513"/>
            <a:chExt cx="7351630" cy="5311544"/>
          </a:xfrm>
        </p:grpSpPr>
        <p:pic>
          <p:nvPicPr>
            <p:cNvPr id="3" name="Picture 5" descr="Chart, histogram&#10;&#10;Description automatically generated">
              <a:extLst>
                <a:ext uri="{FF2B5EF4-FFF2-40B4-BE49-F238E27FC236}">
                  <a16:creationId xmlns:a16="http://schemas.microsoft.com/office/drawing/2014/main" id="{2B8770BC-5A53-1E66-64A0-6B9F4F3A7407}"/>
                </a:ext>
              </a:extLst>
            </p:cNvPr>
            <p:cNvPicPr>
              <a:picLocks noChangeAspect="1"/>
            </p:cNvPicPr>
            <p:nvPr/>
          </p:nvPicPr>
          <p:blipFill rotWithShape="1">
            <a:blip r:embed="rId3"/>
            <a:srcRect l="5528" b="4560"/>
            <a:stretch/>
          </p:blipFill>
          <p:spPr>
            <a:xfrm>
              <a:off x="5462588" y="1425007"/>
              <a:ext cx="6454994" cy="4347480"/>
            </a:xfrm>
            <a:prstGeom prst="rect">
              <a:avLst/>
            </a:prstGeom>
          </p:spPr>
        </p:pic>
        <p:sp>
          <p:nvSpPr>
            <p:cNvPr id="6" name="Rectangle 3">
              <a:extLst>
                <a:ext uri="{FF2B5EF4-FFF2-40B4-BE49-F238E27FC236}">
                  <a16:creationId xmlns:a16="http://schemas.microsoft.com/office/drawing/2014/main" id="{98D7A68A-2025-A0A2-80B6-79575BD30CF2}"/>
                </a:ext>
              </a:extLst>
            </p:cNvPr>
            <p:cNvSpPr txBox="1">
              <a:spLocks noChangeArrowheads="1"/>
            </p:cNvSpPr>
            <p:nvPr/>
          </p:nvSpPr>
          <p:spPr>
            <a:xfrm>
              <a:off x="5503817" y="1085513"/>
              <a:ext cx="6409165"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2400" b="1">
                  <a:latin typeface="Calibri"/>
                  <a:cs typeface="Calibri"/>
                </a:rPr>
                <a:t>Frequency of Emails Sent over Time</a:t>
              </a:r>
              <a:endParaRPr lang="en-US"/>
            </a:p>
          </p:txBody>
        </p:sp>
        <p:sp>
          <p:nvSpPr>
            <p:cNvPr id="9" name="Rectangle 3">
              <a:extLst>
                <a:ext uri="{FF2B5EF4-FFF2-40B4-BE49-F238E27FC236}">
                  <a16:creationId xmlns:a16="http://schemas.microsoft.com/office/drawing/2014/main" id="{1E4561AB-D807-E018-FA23-23C2537AE512}"/>
                </a:ext>
              </a:extLst>
            </p:cNvPr>
            <p:cNvSpPr txBox="1">
              <a:spLocks noChangeArrowheads="1"/>
            </p:cNvSpPr>
            <p:nvPr/>
          </p:nvSpPr>
          <p:spPr>
            <a:xfrm>
              <a:off x="5503817" y="6017738"/>
              <a:ext cx="6409165"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800" b="1">
                  <a:latin typeface="Calibri"/>
                  <a:cs typeface="Calibri"/>
                </a:rPr>
                <a:t>Email Send Date</a:t>
              </a:r>
              <a:endParaRPr lang="en-US" sz="1800"/>
            </a:p>
          </p:txBody>
        </p:sp>
        <p:sp>
          <p:nvSpPr>
            <p:cNvPr id="8" name="Rectangle 3">
              <a:extLst>
                <a:ext uri="{FF2B5EF4-FFF2-40B4-BE49-F238E27FC236}">
                  <a16:creationId xmlns:a16="http://schemas.microsoft.com/office/drawing/2014/main" id="{C470C7F7-6305-D587-0F37-097A96E653EA}"/>
                </a:ext>
              </a:extLst>
            </p:cNvPr>
            <p:cNvSpPr txBox="1">
              <a:spLocks noChangeArrowheads="1"/>
            </p:cNvSpPr>
            <p:nvPr/>
          </p:nvSpPr>
          <p:spPr>
            <a:xfrm>
              <a:off x="5371326" y="5752452"/>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2020</a:t>
              </a:r>
              <a:endParaRPr lang="en-US" sz="1600"/>
            </a:p>
          </p:txBody>
        </p:sp>
        <p:sp>
          <p:nvSpPr>
            <p:cNvPr id="11" name="Rectangle 3">
              <a:extLst>
                <a:ext uri="{FF2B5EF4-FFF2-40B4-BE49-F238E27FC236}">
                  <a16:creationId xmlns:a16="http://schemas.microsoft.com/office/drawing/2014/main" id="{03592FFC-8931-DD4A-B082-BDC5D6544EEF}"/>
                </a:ext>
              </a:extLst>
            </p:cNvPr>
            <p:cNvSpPr txBox="1">
              <a:spLocks noChangeArrowheads="1"/>
            </p:cNvSpPr>
            <p:nvPr/>
          </p:nvSpPr>
          <p:spPr>
            <a:xfrm>
              <a:off x="8114754" y="5752452"/>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2021</a:t>
              </a:r>
              <a:endParaRPr lang="en-US" sz="1600"/>
            </a:p>
          </p:txBody>
        </p:sp>
        <p:sp>
          <p:nvSpPr>
            <p:cNvPr id="12" name="Rectangle 3">
              <a:extLst>
                <a:ext uri="{FF2B5EF4-FFF2-40B4-BE49-F238E27FC236}">
                  <a16:creationId xmlns:a16="http://schemas.microsoft.com/office/drawing/2014/main" id="{84A9804B-BB7E-E373-7F19-271C29EC5A63}"/>
                </a:ext>
              </a:extLst>
            </p:cNvPr>
            <p:cNvSpPr txBox="1">
              <a:spLocks noChangeArrowheads="1"/>
            </p:cNvSpPr>
            <p:nvPr/>
          </p:nvSpPr>
          <p:spPr>
            <a:xfrm>
              <a:off x="10881076" y="5760188"/>
              <a:ext cx="877413" cy="26722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2022</a:t>
              </a:r>
              <a:endParaRPr lang="en-US" sz="1600"/>
            </a:p>
          </p:txBody>
        </p:sp>
        <p:sp>
          <p:nvSpPr>
            <p:cNvPr id="13" name="Rectangle 3">
              <a:extLst>
                <a:ext uri="{FF2B5EF4-FFF2-40B4-BE49-F238E27FC236}">
                  <a16:creationId xmlns:a16="http://schemas.microsoft.com/office/drawing/2014/main" id="{0FDD5E93-E187-8716-32EA-CB226C76EC7A}"/>
                </a:ext>
              </a:extLst>
            </p:cNvPr>
            <p:cNvSpPr txBox="1">
              <a:spLocks noChangeArrowheads="1"/>
            </p:cNvSpPr>
            <p:nvPr/>
          </p:nvSpPr>
          <p:spPr>
            <a:xfrm>
              <a:off x="4596118" y="456158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1 million</a:t>
              </a:r>
              <a:endParaRPr lang="en-US" sz="1600"/>
            </a:p>
          </p:txBody>
        </p:sp>
        <p:sp>
          <p:nvSpPr>
            <p:cNvPr id="14" name="Rectangle 3">
              <a:extLst>
                <a:ext uri="{FF2B5EF4-FFF2-40B4-BE49-F238E27FC236}">
                  <a16:creationId xmlns:a16="http://schemas.microsoft.com/office/drawing/2014/main" id="{B05EF801-64E3-4BC0-E655-707D2E4A9DA4}"/>
                </a:ext>
              </a:extLst>
            </p:cNvPr>
            <p:cNvSpPr txBox="1">
              <a:spLocks noChangeArrowheads="1"/>
            </p:cNvSpPr>
            <p:nvPr/>
          </p:nvSpPr>
          <p:spPr>
            <a:xfrm>
              <a:off x="4565952" y="5437150"/>
              <a:ext cx="907580"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0</a:t>
              </a:r>
              <a:endParaRPr lang="en-US" sz="1600"/>
            </a:p>
          </p:txBody>
        </p:sp>
        <p:sp>
          <p:nvSpPr>
            <p:cNvPr id="15" name="Rectangle 3">
              <a:extLst>
                <a:ext uri="{FF2B5EF4-FFF2-40B4-BE49-F238E27FC236}">
                  <a16:creationId xmlns:a16="http://schemas.microsoft.com/office/drawing/2014/main" id="{10616CCD-3663-DEE5-99A4-8394C12FE153}"/>
                </a:ext>
              </a:extLst>
            </p:cNvPr>
            <p:cNvSpPr txBox="1">
              <a:spLocks noChangeArrowheads="1"/>
            </p:cNvSpPr>
            <p:nvPr/>
          </p:nvSpPr>
          <p:spPr>
            <a:xfrm>
              <a:off x="4596118" y="3694636"/>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2 million</a:t>
              </a:r>
              <a:endParaRPr lang="en-US" sz="1600"/>
            </a:p>
          </p:txBody>
        </p:sp>
        <p:sp>
          <p:nvSpPr>
            <p:cNvPr id="16" name="Rectangle 3">
              <a:extLst>
                <a:ext uri="{FF2B5EF4-FFF2-40B4-BE49-F238E27FC236}">
                  <a16:creationId xmlns:a16="http://schemas.microsoft.com/office/drawing/2014/main" id="{196653DE-A916-9EC0-77FC-728CFEA89A79}"/>
                </a:ext>
              </a:extLst>
            </p:cNvPr>
            <p:cNvSpPr txBox="1">
              <a:spLocks noChangeArrowheads="1"/>
            </p:cNvSpPr>
            <p:nvPr/>
          </p:nvSpPr>
          <p:spPr>
            <a:xfrm>
              <a:off x="4596118" y="283073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3 million</a:t>
              </a:r>
              <a:endParaRPr lang="en-US" sz="1600"/>
            </a:p>
          </p:txBody>
        </p:sp>
        <p:sp>
          <p:nvSpPr>
            <p:cNvPr id="17" name="Rectangle 3">
              <a:extLst>
                <a:ext uri="{FF2B5EF4-FFF2-40B4-BE49-F238E27FC236}">
                  <a16:creationId xmlns:a16="http://schemas.microsoft.com/office/drawing/2014/main" id="{5DCD8F3D-54E3-52D4-1B68-45B7FFD350F0}"/>
                </a:ext>
              </a:extLst>
            </p:cNvPr>
            <p:cNvSpPr txBox="1">
              <a:spLocks noChangeArrowheads="1"/>
            </p:cNvSpPr>
            <p:nvPr/>
          </p:nvSpPr>
          <p:spPr>
            <a:xfrm>
              <a:off x="4596118" y="197558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4 million</a:t>
              </a:r>
              <a:endParaRPr lang="en-US" sz="1600"/>
            </a:p>
          </p:txBody>
        </p:sp>
      </p:grpSp>
      <p:sp>
        <p:nvSpPr>
          <p:cNvPr id="21" name="Rectangle 3">
            <a:extLst>
              <a:ext uri="{FF2B5EF4-FFF2-40B4-BE49-F238E27FC236}">
                <a16:creationId xmlns:a16="http://schemas.microsoft.com/office/drawing/2014/main" id="{3BD89543-B027-3A27-AE43-9E7B3CF18291}"/>
              </a:ext>
            </a:extLst>
          </p:cNvPr>
          <p:cNvSpPr txBox="1">
            <a:spLocks noChangeArrowheads="1"/>
          </p:cNvSpPr>
          <p:nvPr/>
        </p:nvSpPr>
        <p:spPr>
          <a:xfrm>
            <a:off x="327999" y="1084869"/>
            <a:ext cx="4367826" cy="5192106"/>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nSpc>
                <a:spcPct val="150000"/>
              </a:lnSpc>
              <a:defRPr/>
            </a:pPr>
            <a:r>
              <a:rPr lang="en-US" sz="2400" b="1">
                <a:latin typeface="Calibri"/>
                <a:ea typeface="Calibri"/>
                <a:cs typeface="Calibri"/>
              </a:rPr>
              <a:t>Emails</a:t>
            </a:r>
          </a:p>
          <a:p>
            <a:pPr marL="1376363" indent="-461963">
              <a:lnSpc>
                <a:spcPct val="150000"/>
              </a:lnSpc>
              <a:buFont typeface="Arial" panose="020B0604020202020204" pitchFamily="34" charset="0"/>
              <a:buChar char="•"/>
              <a:tabLst>
                <a:tab pos="461963" algn="l"/>
              </a:tabLst>
              <a:defRPr/>
            </a:pPr>
            <a:r>
              <a:rPr lang="en-US" sz="2400">
                <a:latin typeface="Calibri"/>
                <a:ea typeface="Calibri"/>
                <a:cs typeface="Calibri"/>
              </a:rPr>
              <a:t>192 million emails</a:t>
            </a:r>
          </a:p>
          <a:p>
            <a:pPr marL="1376363" indent="-461963">
              <a:lnSpc>
                <a:spcPct val="150000"/>
              </a:lnSpc>
              <a:buFont typeface="Arial" panose="020B0604020202020204" pitchFamily="34" charset="0"/>
              <a:buChar char="•"/>
              <a:tabLst>
                <a:tab pos="461963" algn="l"/>
              </a:tabLst>
              <a:defRPr/>
            </a:pPr>
            <a:r>
              <a:rPr lang="en-US" sz="2400">
                <a:latin typeface="Calibri"/>
                <a:ea typeface="Calibri"/>
                <a:cs typeface="Calibri"/>
              </a:rPr>
              <a:t>(1/1/20 - 1/31/22)</a:t>
            </a:r>
          </a:p>
          <a:p>
            <a:pPr>
              <a:lnSpc>
                <a:spcPct val="150000"/>
              </a:lnSpc>
              <a:tabLst>
                <a:tab pos="461963" algn="l"/>
              </a:tabLst>
              <a:defRPr/>
            </a:pPr>
            <a:endParaRPr lang="en-US" sz="2400">
              <a:latin typeface="Calibri"/>
              <a:ea typeface="Calibri"/>
              <a:cs typeface="Calibri"/>
            </a:endParaRPr>
          </a:p>
          <a:p>
            <a:pPr marL="114300">
              <a:lnSpc>
                <a:spcPct val="150000"/>
              </a:lnSpc>
              <a:tabLst>
                <a:tab pos="461963" algn="l"/>
              </a:tabLst>
              <a:defRPr/>
            </a:pPr>
            <a:r>
              <a:rPr lang="en-US" sz="2400" b="1">
                <a:latin typeface="Calibri"/>
                <a:ea typeface="Calibri"/>
                <a:cs typeface="Calibri"/>
              </a:rPr>
              <a:t>Important Details</a:t>
            </a:r>
          </a:p>
          <a:p>
            <a:pPr marL="1371600" indent="-457200">
              <a:lnSpc>
                <a:spcPct val="150000"/>
              </a:lnSpc>
              <a:buFont typeface="Arial" panose="020B0604020202020204" pitchFamily="34" charset="0"/>
              <a:buChar char="•"/>
              <a:tabLst>
                <a:tab pos="461963" algn="l"/>
              </a:tabLst>
              <a:defRPr/>
            </a:pPr>
            <a:r>
              <a:rPr lang="en-US" sz="2400">
                <a:latin typeface="Calibri"/>
                <a:ea typeface="Calibri"/>
                <a:cs typeface="Calibri"/>
              </a:rPr>
              <a:t>Low frequency in 2020</a:t>
            </a:r>
          </a:p>
          <a:p>
            <a:pPr marL="1371600" indent="-457200">
              <a:lnSpc>
                <a:spcPct val="150000"/>
              </a:lnSpc>
              <a:buFont typeface="Arial" panose="020B0604020202020204" pitchFamily="34" charset="0"/>
              <a:buChar char="•"/>
              <a:tabLst>
                <a:tab pos="461963" algn="l"/>
              </a:tabLst>
              <a:defRPr/>
            </a:pPr>
            <a:r>
              <a:rPr lang="en-US" sz="2400">
                <a:highlight>
                  <a:srgbClr val="FFFF00"/>
                </a:highlight>
                <a:latin typeface="Calibri"/>
                <a:ea typeface="Calibri"/>
                <a:cs typeface="Calibri"/>
              </a:rPr>
              <a:t>2020 data was removed</a:t>
            </a:r>
          </a:p>
        </p:txBody>
      </p:sp>
      <p:sp>
        <p:nvSpPr>
          <p:cNvPr id="5" name="Rectangle 4">
            <a:extLst>
              <a:ext uri="{FF2B5EF4-FFF2-40B4-BE49-F238E27FC236}">
                <a16:creationId xmlns:a16="http://schemas.microsoft.com/office/drawing/2014/main" id="{A6BC1D00-F68D-41B7-C176-AF282452E11F}"/>
              </a:ext>
            </a:extLst>
          </p:cNvPr>
          <p:cNvSpPr/>
          <p:nvPr/>
        </p:nvSpPr>
        <p:spPr>
          <a:xfrm>
            <a:off x="8553460" y="1541347"/>
            <a:ext cx="2766812" cy="4114800"/>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10DD596-04E4-E481-D4DF-37DEB3A1CA65}"/>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1862410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 calcmode="lin" valueType="num">
                                      <p:cBhvr additive="base">
                                        <p:cTn id="12" dur="500" fill="hold"/>
                                        <p:tgtEl>
                                          <p:spTgt spid="21">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21">
                                            <p:txEl>
                                              <p:pRg st="2" end="2"/>
                                            </p:txEl>
                                          </p:spTgt>
                                        </p:tgtEl>
                                        <p:attrNameLst>
                                          <p:attrName>ppt_y</p:attrName>
                                        </p:attrNameLst>
                                      </p:cBhvr>
                                      <p:tavLst>
                                        <p:tav tm="0">
                                          <p:val>
                                            <p:strVal val="#ppt_y"/>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 calcmode="lin" valueType="num">
                                      <p:cBhvr additive="base">
                                        <p:cTn id="22" dur="500" fill="hold"/>
                                        <p:tgtEl>
                                          <p:spTgt spid="21">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21">
                                            <p:txEl>
                                              <p:pRg st="4" end="4"/>
                                            </p:txEl>
                                          </p:spTgt>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21">
                                            <p:txEl>
                                              <p:pRg st="5" end="5"/>
                                            </p:txEl>
                                          </p:spTgt>
                                        </p:tgtEl>
                                        <p:attrNameLst>
                                          <p:attrName>style.visibility</p:attrName>
                                        </p:attrNameLst>
                                      </p:cBhvr>
                                      <p:to>
                                        <p:strVal val="visible"/>
                                      </p:to>
                                    </p:set>
                                    <p:anim calcmode="lin" valueType="num">
                                      <p:cBhvr additive="base">
                                        <p:cTn id="26" dur="500" fill="hold"/>
                                        <p:tgtEl>
                                          <p:spTgt spid="21">
                                            <p:txEl>
                                              <p:pRg st="5" end="5"/>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2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6" end="6"/>
                                            </p:txEl>
                                          </p:spTgt>
                                        </p:tgtEl>
                                        <p:attrNameLst>
                                          <p:attrName>style.visibility</p:attrName>
                                        </p:attrNameLst>
                                      </p:cBhvr>
                                      <p:to>
                                        <p:strVal val="visible"/>
                                      </p:to>
                                    </p:set>
                                    <p:animEffect transition="in" filter="fade">
                                      <p:cBhvr>
                                        <p:cTn id="32" dur="500"/>
                                        <p:tgtEl>
                                          <p:spTgt spid="21">
                                            <p:txEl>
                                              <p:pRg st="6" end="6"/>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68</a:t>
            </a:fld>
            <a:endParaRPr lang="en-US"/>
          </a:p>
        </p:txBody>
      </p:sp>
      <p:graphicFrame>
        <p:nvGraphicFramePr>
          <p:cNvPr id="2" name="Chart 1">
            <a:extLst>
              <a:ext uri="{FF2B5EF4-FFF2-40B4-BE49-F238E27FC236}">
                <a16:creationId xmlns:a16="http://schemas.microsoft.com/office/drawing/2014/main" id="{9FA6DDBD-3B2C-061B-4C5A-8A2CE86D9E6A}"/>
              </a:ext>
            </a:extLst>
          </p:cNvPr>
          <p:cNvGraphicFramePr>
            <a:graphicFrameLocks/>
          </p:cNvGraphicFramePr>
          <p:nvPr>
            <p:extLst>
              <p:ext uri="{D42A27DB-BD31-4B8C-83A1-F6EECF244321}">
                <p14:modId xmlns:p14="http://schemas.microsoft.com/office/powerpoint/2010/main" val="3214232786"/>
              </p:ext>
            </p:extLst>
          </p:nvPr>
        </p:nvGraphicFramePr>
        <p:xfrm>
          <a:off x="5081587" y="1238152"/>
          <a:ext cx="7000875" cy="508644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D4C5B2-33AA-BFD9-EC69-A2AE25D70480}"/>
              </a:ext>
            </a:extLst>
          </p:cNvPr>
          <p:cNvSpPr txBox="1"/>
          <p:nvPr/>
        </p:nvSpPr>
        <p:spPr>
          <a:xfrm>
            <a:off x="313237" y="1091439"/>
            <a:ext cx="5006908" cy="4924425"/>
          </a:xfrm>
          <a:prstGeom prst="rect">
            <a:avLst/>
          </a:prstGeom>
          <a:noFill/>
        </p:spPr>
        <p:txBody>
          <a:bodyPr wrap="square" lIns="91440" tIns="45720" rIns="91440" bIns="45720" anchor="t">
            <a:spAutoFit/>
          </a:bodyPr>
          <a:lstStyle/>
          <a:p>
            <a:pPr marL="285750" indent="-285750">
              <a:spcBef>
                <a:spcPts val="1200"/>
              </a:spcBef>
              <a:buFont typeface="Arial" panose="020B0604020202020204" pitchFamily="34" charset="0"/>
              <a:buChar char="•"/>
            </a:pPr>
            <a:r>
              <a:rPr lang="en-US" sz="2400">
                <a:latin typeface="Calibri"/>
                <a:ea typeface="Calibri" panose="020F0502020204030204" pitchFamily="34" charset="0"/>
                <a:cs typeface="Calibri"/>
              </a:rPr>
              <a:t>Chi-Square test compares the </a:t>
            </a:r>
            <a:r>
              <a:rPr lang="en-US" sz="2400" i="1">
                <a:latin typeface="Calibri"/>
                <a:ea typeface="Calibri" panose="020F0502020204030204" pitchFamily="34" charset="0"/>
                <a:cs typeface="Calibri"/>
              </a:rPr>
              <a:t>frequency of clicks</a:t>
            </a:r>
            <a:r>
              <a:rPr lang="en-US" sz="2400">
                <a:latin typeface="Calibri"/>
                <a:ea typeface="Calibri" panose="020F0502020204030204" pitchFamily="34" charset="0"/>
                <a:cs typeface="Calibri"/>
              </a:rPr>
              <a:t> </a:t>
            </a:r>
            <a:r>
              <a:rPr lang="en-US" sz="2400" i="1">
                <a:latin typeface="Calibri"/>
                <a:ea typeface="Calibri" panose="020F0502020204030204" pitchFamily="34" charset="0"/>
                <a:cs typeface="Calibri"/>
              </a:rPr>
              <a:t>across an attributes range</a:t>
            </a:r>
            <a:r>
              <a:rPr lang="en-US" sz="2400">
                <a:latin typeface="Calibri"/>
                <a:ea typeface="Calibri" panose="020F0502020204030204" pitchFamily="34" charset="0"/>
                <a:cs typeface="Calibri"/>
              </a:rPr>
              <a:t> to the </a:t>
            </a:r>
            <a:r>
              <a:rPr lang="en-US" sz="2400" i="1">
                <a:latin typeface="Calibri"/>
                <a:ea typeface="Calibri" panose="020F0502020204030204" pitchFamily="34" charset="0"/>
                <a:cs typeface="Calibri"/>
              </a:rPr>
              <a:t>expected frequency of click</a:t>
            </a:r>
            <a:r>
              <a:rPr lang="en-US" sz="2400">
                <a:latin typeface="Calibri"/>
                <a:ea typeface="Calibri" panose="020F0502020204030204" pitchFamily="34" charset="0"/>
                <a:cs typeface="Calibri"/>
              </a:rPr>
              <a:t>.</a:t>
            </a:r>
            <a:endParaRPr lang="en-US" sz="2400">
              <a:latin typeface="Calibri"/>
              <a:ea typeface="Calibri" panose="020F0502020204030204" pitchFamily="34" charset="0"/>
              <a:cs typeface="Calibri" panose="020F0502020204030204" pitchFamily="34" charset="0"/>
            </a:endParaRPr>
          </a:p>
          <a:p>
            <a:pPr marL="285750" indent="-285750">
              <a:spcBef>
                <a:spcPts val="1200"/>
              </a:spcBef>
              <a:buFont typeface="Arial" panose="020B0604020202020204" pitchFamily="34" charset="0"/>
              <a:buChar char="•"/>
            </a:pPr>
            <a:r>
              <a:rPr lang="en-US" sz="2400">
                <a:latin typeface="Calibri"/>
                <a:ea typeface="Calibri" panose="020F0502020204030204" pitchFamily="34" charset="0"/>
                <a:cs typeface="Calibri"/>
              </a:rPr>
              <a:t>This test can </a:t>
            </a:r>
            <a:r>
              <a:rPr lang="en-US" sz="2400" i="1">
                <a:latin typeface="Calibri"/>
                <a:ea typeface="Calibri" panose="020F0502020204030204" pitchFamily="34" charset="0"/>
                <a:cs typeface="Calibri"/>
              </a:rPr>
              <a:t>identify</a:t>
            </a:r>
            <a:r>
              <a:rPr lang="en-US" sz="2400">
                <a:latin typeface="Calibri"/>
                <a:ea typeface="Calibri" panose="020F0502020204030204" pitchFamily="34" charset="0"/>
                <a:cs typeface="Calibri"/>
              </a:rPr>
              <a:t> which </a:t>
            </a:r>
            <a:r>
              <a:rPr lang="en-US" sz="2400" i="1">
                <a:latin typeface="Calibri"/>
                <a:ea typeface="Calibri" panose="020F0502020204030204" pitchFamily="34" charset="0"/>
                <a:cs typeface="Calibri"/>
              </a:rPr>
              <a:t>email attributes</a:t>
            </a:r>
            <a:r>
              <a:rPr lang="en-US" sz="2400">
                <a:latin typeface="Calibri"/>
                <a:ea typeface="Calibri" panose="020F0502020204030204" pitchFamily="34" charset="0"/>
                <a:cs typeface="Calibri"/>
              </a:rPr>
              <a:t> are more </a:t>
            </a:r>
            <a:r>
              <a:rPr lang="en-US" sz="2400" i="1">
                <a:latin typeface="Calibri"/>
                <a:ea typeface="Calibri" panose="020F0502020204030204" pitchFamily="34" charset="0"/>
                <a:cs typeface="Calibri"/>
              </a:rPr>
              <a:t>highly associated</a:t>
            </a:r>
            <a:r>
              <a:rPr lang="en-US" sz="2400">
                <a:latin typeface="Calibri"/>
                <a:ea typeface="Calibri" panose="020F0502020204030204" pitchFamily="34" charset="0"/>
                <a:cs typeface="Calibri"/>
              </a:rPr>
              <a:t> with </a:t>
            </a:r>
            <a:r>
              <a:rPr lang="en-US" sz="2400" i="1">
                <a:latin typeface="Calibri"/>
                <a:ea typeface="Calibri" panose="020F0502020204030204" pitchFamily="34" charset="0"/>
                <a:cs typeface="Calibri"/>
              </a:rPr>
              <a:t>click</a:t>
            </a:r>
            <a:r>
              <a:rPr lang="en-US" sz="2400">
                <a:latin typeface="Calibri"/>
                <a:ea typeface="Calibri" panose="020F0502020204030204" pitchFamily="34" charset="0"/>
                <a:cs typeface="Calibri"/>
              </a:rPr>
              <a:t>.</a:t>
            </a:r>
            <a:endParaRPr lang="en-US" sz="2400">
              <a:latin typeface="Calibri"/>
              <a:ea typeface="Calibri" panose="020F0502020204030204" pitchFamily="34" charset="0"/>
              <a:cs typeface="Calibri" panose="020F0502020204030204" pitchFamily="34" charset="0"/>
            </a:endParaRPr>
          </a:p>
          <a:p>
            <a:pPr marL="285750" indent="-285750">
              <a:spcBef>
                <a:spcPts val="1200"/>
              </a:spcBef>
              <a:buFont typeface="Arial" panose="020B0604020202020204" pitchFamily="34" charset="0"/>
              <a:buChar char="•"/>
            </a:pPr>
            <a:r>
              <a:rPr lang="en-US" sz="2400">
                <a:latin typeface="Calibri"/>
                <a:ea typeface="Calibri" panose="020F0502020204030204" pitchFamily="34" charset="0"/>
                <a:cs typeface="Calibri"/>
              </a:rPr>
              <a:t>Top Three Attributes</a:t>
            </a:r>
            <a:endParaRPr lang="en-US" sz="2400">
              <a:latin typeface="Calibri"/>
              <a:ea typeface="Calibri" panose="020F0502020204030204" pitchFamily="34" charset="0"/>
              <a:cs typeface="Calibri" panose="020F0502020204030204" pitchFamily="34" charset="0"/>
            </a:endParaRPr>
          </a:p>
          <a:p>
            <a:pPr marL="803275" lvl="1" indent="-346075">
              <a:spcBef>
                <a:spcPts val="1200"/>
              </a:spcBef>
              <a:buAutoNum type="arabicPeriod"/>
            </a:pPr>
            <a:r>
              <a:rPr lang="en-US" sz="2400">
                <a:latin typeface="Calibri"/>
                <a:ea typeface="Calibri" panose="020F0502020204030204" pitchFamily="34" charset="0"/>
                <a:cs typeface="Calibri"/>
              </a:rPr>
              <a:t>Clicked in the last 60 days</a:t>
            </a:r>
          </a:p>
          <a:p>
            <a:pPr marL="803275" lvl="1" indent="-346075">
              <a:spcBef>
                <a:spcPts val="1200"/>
              </a:spcBef>
              <a:buAutoNum type="arabicPeriod"/>
            </a:pPr>
            <a:r>
              <a:rPr lang="en-US" sz="2400">
                <a:latin typeface="Calibri"/>
                <a:ea typeface="Calibri" panose="020F0502020204030204" pitchFamily="34" charset="0"/>
                <a:cs typeface="Calibri"/>
              </a:rPr>
              <a:t>Member Click Rate</a:t>
            </a:r>
          </a:p>
          <a:p>
            <a:pPr marL="803275" lvl="1" indent="-346075">
              <a:spcBef>
                <a:spcPts val="1200"/>
              </a:spcBef>
              <a:buAutoNum type="arabicPeriod"/>
            </a:pPr>
            <a:r>
              <a:rPr lang="en-US" sz="2400">
                <a:latin typeface="Calibri"/>
                <a:ea typeface="Calibri" panose="020F0502020204030204" pitchFamily="34" charset="0"/>
                <a:cs typeface="Calibri"/>
              </a:rPr>
              <a:t>Days Since Last Click</a:t>
            </a:r>
            <a:endParaRPr lang="en-US" sz="2400">
              <a:latin typeface="Calibri"/>
              <a:ea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3AE8D1DF-D673-925A-7FCE-E9402D2DBA1B}"/>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ORIGINAL SLIDE</a:t>
            </a:r>
          </a:p>
        </p:txBody>
      </p:sp>
    </p:spTree>
    <p:extLst>
      <p:ext uri="{BB962C8B-B14F-4D97-AF65-F5344CB8AC3E}">
        <p14:creationId xmlns:p14="http://schemas.microsoft.com/office/powerpoint/2010/main" val="41930242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F39276-94E9-B95C-2D88-3C5298A62E1D}"/>
              </a:ext>
            </a:extLst>
          </p:cNvPr>
          <p:cNvSpPr>
            <a:spLocks noGrp="1"/>
          </p:cNvSpPr>
          <p:nvPr>
            <p:ph type="title"/>
          </p:nvPr>
        </p:nvSpPr>
        <p:spPr>
          <a:xfrm>
            <a:off x="352191" y="233532"/>
            <a:ext cx="10218672" cy="747276"/>
          </a:xfrm>
        </p:spPr>
        <p:txBody>
          <a:bodyPr/>
          <a:lstStyle/>
          <a:p>
            <a:r>
              <a:rPr lang="en-US"/>
              <a:t>Feature Selection</a:t>
            </a:r>
          </a:p>
        </p:txBody>
      </p:sp>
      <p:sp>
        <p:nvSpPr>
          <p:cNvPr id="55" name="Slide Number Placeholder 54">
            <a:extLst>
              <a:ext uri="{FF2B5EF4-FFF2-40B4-BE49-F238E27FC236}">
                <a16:creationId xmlns:a16="http://schemas.microsoft.com/office/drawing/2014/main" id="{B3B9B2C2-F0E9-17BF-0B8F-9C83DE6C0A94}"/>
              </a:ext>
            </a:extLst>
          </p:cNvPr>
          <p:cNvSpPr>
            <a:spLocks noGrp="1"/>
          </p:cNvSpPr>
          <p:nvPr>
            <p:ph type="sldNum" sz="quarter" idx="12"/>
          </p:nvPr>
        </p:nvSpPr>
        <p:spPr/>
        <p:txBody>
          <a:bodyPr/>
          <a:lstStyle/>
          <a:p>
            <a:fld id="{ACFD1434-DD14-6240-B526-039C9AE89494}" type="slidenum">
              <a:rPr lang="en-US" smtClean="0"/>
              <a:t>69</a:t>
            </a:fld>
            <a:endParaRPr lang="en-US"/>
          </a:p>
        </p:txBody>
      </p:sp>
      <p:sp>
        <p:nvSpPr>
          <p:cNvPr id="6" name="TextBox 5">
            <a:extLst>
              <a:ext uri="{FF2B5EF4-FFF2-40B4-BE49-F238E27FC236}">
                <a16:creationId xmlns:a16="http://schemas.microsoft.com/office/drawing/2014/main" id="{6B6F2144-C40C-3442-F7FA-6FE952E9C0CB}"/>
              </a:ext>
            </a:extLst>
          </p:cNvPr>
          <p:cNvSpPr txBox="1"/>
          <p:nvPr/>
        </p:nvSpPr>
        <p:spPr>
          <a:xfrm>
            <a:off x="304000" y="1244988"/>
            <a:ext cx="11620010" cy="46166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The Variance Inflation Factors (VIF) indicates multicollinearity is </a:t>
            </a:r>
            <a:r>
              <a:rPr lang="en-US" sz="2400" i="1">
                <a:latin typeface="Calibri" panose="020F0502020204030204" pitchFamily="34" charset="0"/>
                <a:ea typeface="Calibri" panose="020F0502020204030204" pitchFamily="34" charset="0"/>
                <a:cs typeface="Calibri" panose="020F0502020204030204" pitchFamily="34" charset="0"/>
              </a:rPr>
              <a:t>not</a:t>
            </a:r>
            <a:r>
              <a:rPr lang="en-US" sz="2400">
                <a:latin typeface="Calibri" panose="020F0502020204030204" pitchFamily="34" charset="0"/>
                <a:ea typeface="Calibri" panose="020F0502020204030204" pitchFamily="34" charset="0"/>
                <a:cs typeface="Calibri" panose="020F0502020204030204" pitchFamily="34" charset="0"/>
              </a:rPr>
              <a:t> an issue.</a:t>
            </a:r>
          </a:p>
        </p:txBody>
      </p:sp>
      <p:sp>
        <p:nvSpPr>
          <p:cNvPr id="10" name="TextBox 9">
            <a:extLst>
              <a:ext uri="{FF2B5EF4-FFF2-40B4-BE49-F238E27FC236}">
                <a16:creationId xmlns:a16="http://schemas.microsoft.com/office/drawing/2014/main" id="{8E550A2D-287E-468A-C3E1-6E3DBD2BA92C}"/>
              </a:ext>
            </a:extLst>
          </p:cNvPr>
          <p:cNvSpPr txBox="1"/>
          <p:nvPr/>
        </p:nvSpPr>
        <p:spPr>
          <a:xfrm>
            <a:off x="304000" y="3125221"/>
            <a:ext cx="9335300" cy="3077766"/>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Our </a:t>
            </a:r>
            <a:r>
              <a:rPr lang="en-US" sz="2400" i="1">
                <a:latin typeface="Calibri" panose="020F0502020204030204" pitchFamily="34" charset="0"/>
                <a:ea typeface="Calibri" panose="020F0502020204030204" pitchFamily="34" charset="0"/>
                <a:cs typeface="Calibri" panose="020F0502020204030204" pitchFamily="34" charset="0"/>
              </a:rPr>
              <a:t>final set of input variables</a:t>
            </a:r>
            <a:r>
              <a:rPr lang="en-US" sz="2400">
                <a:latin typeface="Calibri" panose="020F0502020204030204" pitchFamily="34" charset="0"/>
                <a:ea typeface="Calibri" panose="020F0502020204030204" pitchFamily="34" charset="0"/>
                <a:cs typeface="Calibri" panose="020F0502020204030204" pitchFamily="34" charset="0"/>
              </a:rPr>
              <a:t> includes </a:t>
            </a:r>
            <a:r>
              <a:rPr lang="en-US" sz="2400" i="1">
                <a:latin typeface="Calibri" panose="020F0502020204030204" pitchFamily="34" charset="0"/>
                <a:ea typeface="Calibri" panose="020F0502020204030204" pitchFamily="34" charset="0"/>
                <a:cs typeface="Calibri" panose="020F0502020204030204" pitchFamily="34" charset="0"/>
              </a:rPr>
              <a:t>57 variables in total</a:t>
            </a:r>
            <a:r>
              <a:rPr lang="en-US" sz="2400">
                <a:latin typeface="Calibri" panose="020F0502020204030204" pitchFamily="34" charset="0"/>
                <a:ea typeface="Calibri" panose="020F0502020204030204" pitchFamily="34" charset="0"/>
                <a:cs typeface="Calibri" panose="020F0502020204030204" pitchFamily="34" charset="0"/>
              </a:rPr>
              <a:t>:</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Click Through Rate</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Days Since Last Click</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Clicked Within 60 Days</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Member Demographic Variables</a:t>
            </a:r>
          </a:p>
          <a:p>
            <a:pPr marL="914400" lvl="1" indent="-457200">
              <a:spcBef>
                <a:spcPts val="1200"/>
              </a:spcBef>
              <a:buFont typeface="Wingdings" panose="05000000000000000000" pitchFamily="2" charset="2"/>
              <a:buChar char="ü"/>
            </a:pPr>
            <a:r>
              <a:rPr lang="en-US" sz="2400">
                <a:latin typeface="Calibri" panose="020F0502020204030204" pitchFamily="34" charset="0"/>
                <a:ea typeface="Calibri" panose="020F0502020204030204" pitchFamily="34" charset="0"/>
                <a:cs typeface="Calibri" panose="020F0502020204030204" pitchFamily="34" charset="0"/>
              </a:rPr>
              <a:t>Email Demographic Variables</a:t>
            </a:r>
          </a:p>
        </p:txBody>
      </p:sp>
      <p:graphicFrame>
        <p:nvGraphicFramePr>
          <p:cNvPr id="14" name="Table 14">
            <a:extLst>
              <a:ext uri="{FF2B5EF4-FFF2-40B4-BE49-F238E27FC236}">
                <a16:creationId xmlns:a16="http://schemas.microsoft.com/office/drawing/2014/main" id="{CD3E3CE9-6108-B286-BBAB-453D638D07D3}"/>
              </a:ext>
            </a:extLst>
          </p:cNvPr>
          <p:cNvGraphicFramePr>
            <a:graphicFrameLocks noGrp="1"/>
          </p:cNvGraphicFramePr>
          <p:nvPr>
            <p:extLst>
              <p:ext uri="{D42A27DB-BD31-4B8C-83A1-F6EECF244321}">
                <p14:modId xmlns:p14="http://schemas.microsoft.com/office/powerpoint/2010/main" val="3620823944"/>
              </p:ext>
            </p:extLst>
          </p:nvPr>
        </p:nvGraphicFramePr>
        <p:xfrm>
          <a:off x="1867427" y="1824741"/>
          <a:ext cx="8127999" cy="1198880"/>
        </p:xfrm>
        <a:graphic>
          <a:graphicData uri="http://schemas.openxmlformats.org/drawingml/2006/table">
            <a:tbl>
              <a:tblPr firstRow="1" bandRow="1">
                <a:tableStyleId>{9D7B26C5-4107-4FEC-AEDC-1716B250A1EF}</a:tableStyleId>
              </a:tblPr>
              <a:tblGrid>
                <a:gridCol w="2709333">
                  <a:extLst>
                    <a:ext uri="{9D8B030D-6E8A-4147-A177-3AD203B41FA5}">
                      <a16:colId xmlns:a16="http://schemas.microsoft.com/office/drawing/2014/main" val="1255957119"/>
                    </a:ext>
                  </a:extLst>
                </a:gridCol>
                <a:gridCol w="2709333">
                  <a:extLst>
                    <a:ext uri="{9D8B030D-6E8A-4147-A177-3AD203B41FA5}">
                      <a16:colId xmlns:a16="http://schemas.microsoft.com/office/drawing/2014/main" val="3252422660"/>
                    </a:ext>
                  </a:extLst>
                </a:gridCol>
                <a:gridCol w="2709333">
                  <a:extLst>
                    <a:ext uri="{9D8B030D-6E8A-4147-A177-3AD203B41FA5}">
                      <a16:colId xmlns:a16="http://schemas.microsoft.com/office/drawing/2014/main" val="1403241451"/>
                    </a:ext>
                  </a:extLst>
                </a:gridCol>
              </a:tblGrid>
              <a:tr h="370840">
                <a:tc gridSpan="3">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14042"/>
                          </a:solidFill>
                          <a:effectLst/>
                          <a:uLnTx/>
                          <a:uFillTx/>
                          <a:latin typeface="Calibri" panose="020F0502020204030204" pitchFamily="34" charset="0"/>
                          <a:ea typeface="+mn-ea"/>
                          <a:cs typeface="Calibri" panose="020F0502020204030204" pitchFamily="34" charset="0"/>
                        </a:rPr>
                        <a:t>Variance Inflation Factors (VIF)</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80122337"/>
                  </a:ext>
                </a:extLst>
              </a:tr>
              <a:tr h="370840">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14042"/>
                          </a:solidFill>
                          <a:effectLst/>
                          <a:uLnTx/>
                          <a:uFillTx/>
                          <a:latin typeface="Calibri" panose="020F0502020204030204" pitchFamily="34" charset="0"/>
                          <a:ea typeface="+mn-ea"/>
                          <a:cs typeface="Calibri" panose="020F0502020204030204" pitchFamily="34" charset="0"/>
                        </a:rPr>
                        <a:t>Member Click Rate</a:t>
                      </a:r>
                    </a:p>
                  </a:txBody>
                  <a:tcPr anchor="ctr">
                    <a:lnR w="12700" cap="flat" cmpd="sng" algn="ctr">
                      <a:solidFill>
                        <a:schemeClr val="bg1">
                          <a:lumMod val="75000"/>
                        </a:schemeClr>
                      </a:solidFill>
                      <a:prstDash val="solid"/>
                      <a:round/>
                      <a:headEnd type="none" w="med" len="med"/>
                      <a:tailEnd type="none" w="med" len="med"/>
                    </a:lnR>
                    <a:solidFill>
                      <a:schemeClr val="bg2">
                        <a:lumMod val="65000"/>
                        <a:alpha val="20000"/>
                      </a:schemeClr>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14042"/>
                          </a:solidFill>
                          <a:effectLst/>
                          <a:uLnTx/>
                          <a:uFillTx/>
                          <a:latin typeface="Calibri" panose="020F0502020204030204" pitchFamily="34" charset="0"/>
                          <a:ea typeface="+mn-ea"/>
                          <a:cs typeface="Calibri" panose="020F0502020204030204" pitchFamily="34" charset="0"/>
                        </a:rPr>
                        <a:t>Days Since Last Click</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solidFill>
                      <a:schemeClr val="bg2">
                        <a:lumMod val="65000"/>
                        <a:alpha val="20000"/>
                      </a:schemeClr>
                    </a:solidFill>
                  </a:tcPr>
                </a:tc>
                <a:tc>
                  <a:txBody>
                    <a:bodyPr/>
                    <a:lstStyle/>
                    <a:p>
                      <a:pPr marL="0" marR="0" lvl="0" indent="0" algn="ctr" defTabSz="342874"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14042"/>
                          </a:solidFill>
                          <a:effectLst/>
                          <a:uLnTx/>
                          <a:uFillTx/>
                          <a:latin typeface="Calibri" panose="020F0502020204030204" pitchFamily="34" charset="0"/>
                          <a:ea typeface="+mn-ea"/>
                          <a:cs typeface="Calibri" panose="020F0502020204030204" pitchFamily="34" charset="0"/>
                        </a:rPr>
                        <a:t>Clicked Within 60 Days</a:t>
                      </a:r>
                    </a:p>
                  </a:txBody>
                  <a:tcPr anchor="ctr">
                    <a:lnL w="12700" cap="flat" cmpd="sng" algn="ctr">
                      <a:solidFill>
                        <a:schemeClr val="bg1">
                          <a:lumMod val="75000"/>
                        </a:schemeClr>
                      </a:solidFill>
                      <a:prstDash val="solid"/>
                      <a:round/>
                      <a:headEnd type="none" w="med" len="med"/>
                      <a:tailEnd type="none" w="med" len="med"/>
                    </a:lnL>
                    <a:solidFill>
                      <a:schemeClr val="bg2">
                        <a:lumMod val="65000"/>
                        <a:alpha val="20000"/>
                      </a:schemeClr>
                    </a:solidFill>
                  </a:tcPr>
                </a:tc>
                <a:extLst>
                  <a:ext uri="{0D108BD9-81ED-4DB2-BD59-A6C34878D82A}">
                    <a16:rowId xmlns:a16="http://schemas.microsoft.com/office/drawing/2014/main" val="1083341027"/>
                  </a:ext>
                </a:extLst>
              </a:tr>
              <a:tr h="370840">
                <a:tc>
                  <a:txBody>
                    <a:bodyPr/>
                    <a:lstStyle/>
                    <a:p>
                      <a:pPr algn="ctr"/>
                      <a:r>
                        <a:rPr lang="en-US">
                          <a:latin typeface="Calibri" panose="020F0502020204030204" pitchFamily="34" charset="0"/>
                          <a:cs typeface="Calibri" panose="020F0502020204030204" pitchFamily="34" charset="0"/>
                        </a:rPr>
                        <a:t>1.27</a:t>
                      </a:r>
                    </a:p>
                  </a:txBody>
                  <a:tcPr anchor="ctr">
                    <a:lnR w="12700" cap="flat" cmpd="sng" algn="ctr">
                      <a:solidFill>
                        <a:schemeClr val="bg1">
                          <a:lumMod val="75000"/>
                        </a:schemeClr>
                      </a:solidFill>
                      <a:prstDash val="solid"/>
                      <a:round/>
                      <a:headEnd type="none" w="med" len="med"/>
                      <a:tailEnd type="none" w="med" len="med"/>
                    </a:lnR>
                  </a:tcPr>
                </a:tc>
                <a:tc>
                  <a:txBody>
                    <a:bodyPr/>
                    <a:lstStyle/>
                    <a:p>
                      <a:pPr algn="ctr"/>
                      <a:r>
                        <a:rPr lang="en-US">
                          <a:latin typeface="Calibri" panose="020F0502020204030204" pitchFamily="34" charset="0"/>
                          <a:cs typeface="Calibri" panose="020F0502020204030204" pitchFamily="34" charset="0"/>
                        </a:rPr>
                        <a:t>1.35</a:t>
                      </a: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tcPr>
                </a:tc>
                <a:tc>
                  <a:txBody>
                    <a:bodyPr/>
                    <a:lstStyle/>
                    <a:p>
                      <a:pPr algn="ctr"/>
                      <a:r>
                        <a:rPr lang="en-US">
                          <a:latin typeface="Calibri" panose="020F0502020204030204" pitchFamily="34" charset="0"/>
                          <a:cs typeface="Calibri" panose="020F0502020204030204" pitchFamily="34" charset="0"/>
                        </a:rPr>
                        <a:t>1.48</a:t>
                      </a:r>
                    </a:p>
                  </a:txBody>
                  <a:tcPr anchor="ctr">
                    <a:lnL w="12700" cap="flat" cmpd="sng" algn="ctr">
                      <a:solidFill>
                        <a:schemeClr val="bg1">
                          <a:lumMod val="75000"/>
                        </a:schemeClr>
                      </a:solidFill>
                      <a:prstDash val="solid"/>
                      <a:round/>
                      <a:headEnd type="none" w="med" len="med"/>
                      <a:tailEnd type="none" w="med" len="med"/>
                    </a:lnL>
                  </a:tcPr>
                </a:tc>
                <a:extLst>
                  <a:ext uri="{0D108BD9-81ED-4DB2-BD59-A6C34878D82A}">
                    <a16:rowId xmlns:a16="http://schemas.microsoft.com/office/drawing/2014/main" val="2197974790"/>
                  </a:ext>
                </a:extLst>
              </a:tr>
            </a:tbl>
          </a:graphicData>
        </a:graphic>
      </p:graphicFrame>
      <p:sp>
        <p:nvSpPr>
          <p:cNvPr id="2" name="Rectangle: Rounded Corners 1">
            <a:extLst>
              <a:ext uri="{FF2B5EF4-FFF2-40B4-BE49-F238E27FC236}">
                <a16:creationId xmlns:a16="http://schemas.microsoft.com/office/drawing/2014/main" id="{D17359D6-5E3B-A7F3-7AE9-6109EA3EE3FD}"/>
              </a:ext>
            </a:extLst>
          </p:cNvPr>
          <p:cNvSpPr/>
          <p:nvPr/>
        </p:nvSpPr>
        <p:spPr>
          <a:xfrm>
            <a:off x="6134318" y="297833"/>
            <a:ext cx="4556324" cy="49638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ALTERNATIVE VIEW</a:t>
            </a:r>
          </a:p>
        </p:txBody>
      </p:sp>
    </p:spTree>
    <p:extLst>
      <p:ext uri="{BB962C8B-B14F-4D97-AF65-F5344CB8AC3E}">
        <p14:creationId xmlns:p14="http://schemas.microsoft.com/office/powerpoint/2010/main" val="100411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r>
              <a:rPr lang="en-US"/>
              <a:t>Data Process</a:t>
            </a:r>
          </a:p>
        </p:txBody>
      </p:sp>
      <p:sp>
        <p:nvSpPr>
          <p:cNvPr id="4" name="Slide Number Placeholder 3">
            <a:extLst>
              <a:ext uri="{FF2B5EF4-FFF2-40B4-BE49-F238E27FC236}">
                <a16:creationId xmlns:a16="http://schemas.microsoft.com/office/drawing/2014/main" id="{90EBF038-ACD1-D4A2-7BE8-FBBA5FCC7E74}"/>
              </a:ext>
            </a:extLst>
          </p:cNvPr>
          <p:cNvSpPr>
            <a:spLocks noGrp="1"/>
          </p:cNvSpPr>
          <p:nvPr>
            <p:ph type="sldNum" sz="quarter" idx="12"/>
          </p:nvPr>
        </p:nvSpPr>
        <p:spPr/>
        <p:txBody>
          <a:bodyPr/>
          <a:lstStyle/>
          <a:p>
            <a:fld id="{ACFD1434-DD14-6240-B526-039C9AE89494}" type="slidenum">
              <a:rPr lang="en-US" smtClean="0"/>
              <a:t>7</a:t>
            </a:fld>
            <a:endParaRPr lang="en-US"/>
          </a:p>
        </p:txBody>
      </p:sp>
      <p:grpSp>
        <p:nvGrpSpPr>
          <p:cNvPr id="2" name="Group 1">
            <a:extLst>
              <a:ext uri="{FF2B5EF4-FFF2-40B4-BE49-F238E27FC236}">
                <a16:creationId xmlns:a16="http://schemas.microsoft.com/office/drawing/2014/main" id="{B29590D0-4240-E118-DF52-573DBC9A0EA4}"/>
              </a:ext>
            </a:extLst>
          </p:cNvPr>
          <p:cNvGrpSpPr/>
          <p:nvPr/>
        </p:nvGrpSpPr>
        <p:grpSpPr>
          <a:xfrm>
            <a:off x="4565952" y="1085513"/>
            <a:ext cx="7351630" cy="5311544"/>
            <a:chOff x="4565952" y="1085513"/>
            <a:chExt cx="7351630" cy="5311544"/>
          </a:xfrm>
        </p:grpSpPr>
        <p:pic>
          <p:nvPicPr>
            <p:cNvPr id="3" name="Picture 5" descr="Chart, histogram&#10;&#10;Description automatically generated">
              <a:extLst>
                <a:ext uri="{FF2B5EF4-FFF2-40B4-BE49-F238E27FC236}">
                  <a16:creationId xmlns:a16="http://schemas.microsoft.com/office/drawing/2014/main" id="{2B8770BC-5A53-1E66-64A0-6B9F4F3A7407}"/>
                </a:ext>
              </a:extLst>
            </p:cNvPr>
            <p:cNvPicPr>
              <a:picLocks noChangeAspect="1"/>
            </p:cNvPicPr>
            <p:nvPr/>
          </p:nvPicPr>
          <p:blipFill rotWithShape="1">
            <a:blip r:embed="rId3"/>
            <a:srcRect l="5528" b="4560"/>
            <a:stretch/>
          </p:blipFill>
          <p:spPr>
            <a:xfrm>
              <a:off x="5462588" y="1425007"/>
              <a:ext cx="6454994" cy="4347480"/>
            </a:xfrm>
            <a:prstGeom prst="rect">
              <a:avLst/>
            </a:prstGeom>
          </p:spPr>
        </p:pic>
        <p:sp>
          <p:nvSpPr>
            <p:cNvPr id="6" name="Rectangle 3">
              <a:extLst>
                <a:ext uri="{FF2B5EF4-FFF2-40B4-BE49-F238E27FC236}">
                  <a16:creationId xmlns:a16="http://schemas.microsoft.com/office/drawing/2014/main" id="{98D7A68A-2025-A0A2-80B6-79575BD30CF2}"/>
                </a:ext>
              </a:extLst>
            </p:cNvPr>
            <p:cNvSpPr txBox="1">
              <a:spLocks noChangeArrowheads="1"/>
            </p:cNvSpPr>
            <p:nvPr/>
          </p:nvSpPr>
          <p:spPr>
            <a:xfrm>
              <a:off x="5503817" y="1085513"/>
              <a:ext cx="6409165"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2400" b="1">
                  <a:latin typeface="Calibri"/>
                  <a:cs typeface="Calibri"/>
                </a:rPr>
                <a:t>Volume of Emails Sent over Time</a:t>
              </a:r>
              <a:endParaRPr lang="en-US"/>
            </a:p>
          </p:txBody>
        </p:sp>
        <p:sp>
          <p:nvSpPr>
            <p:cNvPr id="9" name="Rectangle 3">
              <a:extLst>
                <a:ext uri="{FF2B5EF4-FFF2-40B4-BE49-F238E27FC236}">
                  <a16:creationId xmlns:a16="http://schemas.microsoft.com/office/drawing/2014/main" id="{1E4561AB-D807-E018-FA23-23C2537AE512}"/>
                </a:ext>
              </a:extLst>
            </p:cNvPr>
            <p:cNvSpPr txBox="1">
              <a:spLocks noChangeArrowheads="1"/>
            </p:cNvSpPr>
            <p:nvPr/>
          </p:nvSpPr>
          <p:spPr>
            <a:xfrm>
              <a:off x="5503817" y="6017738"/>
              <a:ext cx="6409165"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800" b="1">
                  <a:latin typeface="Calibri"/>
                  <a:cs typeface="Calibri"/>
                </a:rPr>
                <a:t>Email Send Date</a:t>
              </a:r>
              <a:endParaRPr lang="en-US" sz="1800"/>
            </a:p>
          </p:txBody>
        </p:sp>
        <p:sp>
          <p:nvSpPr>
            <p:cNvPr id="8" name="Rectangle 3">
              <a:extLst>
                <a:ext uri="{FF2B5EF4-FFF2-40B4-BE49-F238E27FC236}">
                  <a16:creationId xmlns:a16="http://schemas.microsoft.com/office/drawing/2014/main" id="{C470C7F7-6305-D587-0F37-097A96E653EA}"/>
                </a:ext>
              </a:extLst>
            </p:cNvPr>
            <p:cNvSpPr txBox="1">
              <a:spLocks noChangeArrowheads="1"/>
            </p:cNvSpPr>
            <p:nvPr/>
          </p:nvSpPr>
          <p:spPr>
            <a:xfrm>
              <a:off x="5371326" y="5752452"/>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2020</a:t>
              </a:r>
              <a:endParaRPr lang="en-US" sz="1600"/>
            </a:p>
          </p:txBody>
        </p:sp>
        <p:sp>
          <p:nvSpPr>
            <p:cNvPr id="11" name="Rectangle 3">
              <a:extLst>
                <a:ext uri="{FF2B5EF4-FFF2-40B4-BE49-F238E27FC236}">
                  <a16:creationId xmlns:a16="http://schemas.microsoft.com/office/drawing/2014/main" id="{03592FFC-8931-DD4A-B082-BDC5D6544EEF}"/>
                </a:ext>
              </a:extLst>
            </p:cNvPr>
            <p:cNvSpPr txBox="1">
              <a:spLocks noChangeArrowheads="1"/>
            </p:cNvSpPr>
            <p:nvPr/>
          </p:nvSpPr>
          <p:spPr>
            <a:xfrm>
              <a:off x="8114754" y="5752452"/>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2021</a:t>
              </a:r>
              <a:endParaRPr lang="en-US" sz="1600"/>
            </a:p>
          </p:txBody>
        </p:sp>
        <p:sp>
          <p:nvSpPr>
            <p:cNvPr id="12" name="Rectangle 3">
              <a:extLst>
                <a:ext uri="{FF2B5EF4-FFF2-40B4-BE49-F238E27FC236}">
                  <a16:creationId xmlns:a16="http://schemas.microsoft.com/office/drawing/2014/main" id="{84A9804B-BB7E-E373-7F19-271C29EC5A63}"/>
                </a:ext>
              </a:extLst>
            </p:cNvPr>
            <p:cNvSpPr txBox="1">
              <a:spLocks noChangeArrowheads="1"/>
            </p:cNvSpPr>
            <p:nvPr/>
          </p:nvSpPr>
          <p:spPr>
            <a:xfrm>
              <a:off x="10881076" y="5760188"/>
              <a:ext cx="877413" cy="26722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1600">
                  <a:latin typeface="Calibri"/>
                  <a:cs typeface="Calibri"/>
                </a:rPr>
                <a:t>Jan 2022</a:t>
              </a:r>
              <a:endParaRPr lang="en-US" sz="1600"/>
            </a:p>
          </p:txBody>
        </p:sp>
        <p:sp>
          <p:nvSpPr>
            <p:cNvPr id="13" name="Rectangle 3">
              <a:extLst>
                <a:ext uri="{FF2B5EF4-FFF2-40B4-BE49-F238E27FC236}">
                  <a16:creationId xmlns:a16="http://schemas.microsoft.com/office/drawing/2014/main" id="{0FDD5E93-E187-8716-32EA-CB226C76EC7A}"/>
                </a:ext>
              </a:extLst>
            </p:cNvPr>
            <p:cNvSpPr txBox="1">
              <a:spLocks noChangeArrowheads="1"/>
            </p:cNvSpPr>
            <p:nvPr/>
          </p:nvSpPr>
          <p:spPr>
            <a:xfrm>
              <a:off x="4596118" y="456158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1 million</a:t>
              </a:r>
              <a:endParaRPr lang="en-US" sz="1600"/>
            </a:p>
          </p:txBody>
        </p:sp>
        <p:sp>
          <p:nvSpPr>
            <p:cNvPr id="14" name="Rectangle 3">
              <a:extLst>
                <a:ext uri="{FF2B5EF4-FFF2-40B4-BE49-F238E27FC236}">
                  <a16:creationId xmlns:a16="http://schemas.microsoft.com/office/drawing/2014/main" id="{B05EF801-64E3-4BC0-E655-707D2E4A9DA4}"/>
                </a:ext>
              </a:extLst>
            </p:cNvPr>
            <p:cNvSpPr txBox="1">
              <a:spLocks noChangeArrowheads="1"/>
            </p:cNvSpPr>
            <p:nvPr/>
          </p:nvSpPr>
          <p:spPr>
            <a:xfrm>
              <a:off x="4565952" y="5437150"/>
              <a:ext cx="907580"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0</a:t>
              </a:r>
              <a:endParaRPr lang="en-US" sz="1600"/>
            </a:p>
          </p:txBody>
        </p:sp>
        <p:sp>
          <p:nvSpPr>
            <p:cNvPr id="15" name="Rectangle 3">
              <a:extLst>
                <a:ext uri="{FF2B5EF4-FFF2-40B4-BE49-F238E27FC236}">
                  <a16:creationId xmlns:a16="http://schemas.microsoft.com/office/drawing/2014/main" id="{10616CCD-3663-DEE5-99A4-8394C12FE153}"/>
                </a:ext>
              </a:extLst>
            </p:cNvPr>
            <p:cNvSpPr txBox="1">
              <a:spLocks noChangeArrowheads="1"/>
            </p:cNvSpPr>
            <p:nvPr/>
          </p:nvSpPr>
          <p:spPr>
            <a:xfrm>
              <a:off x="4596118" y="3694636"/>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2 million</a:t>
              </a:r>
              <a:endParaRPr lang="en-US" sz="1600"/>
            </a:p>
          </p:txBody>
        </p:sp>
        <p:sp>
          <p:nvSpPr>
            <p:cNvPr id="16" name="Rectangle 3">
              <a:extLst>
                <a:ext uri="{FF2B5EF4-FFF2-40B4-BE49-F238E27FC236}">
                  <a16:creationId xmlns:a16="http://schemas.microsoft.com/office/drawing/2014/main" id="{196653DE-A916-9EC0-77FC-728CFEA89A79}"/>
                </a:ext>
              </a:extLst>
            </p:cNvPr>
            <p:cNvSpPr txBox="1">
              <a:spLocks noChangeArrowheads="1"/>
            </p:cNvSpPr>
            <p:nvPr/>
          </p:nvSpPr>
          <p:spPr>
            <a:xfrm>
              <a:off x="4596118" y="2830737"/>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3 million</a:t>
              </a:r>
              <a:endParaRPr lang="en-US" sz="1600"/>
            </a:p>
          </p:txBody>
        </p:sp>
        <p:sp>
          <p:nvSpPr>
            <p:cNvPr id="17" name="Rectangle 3">
              <a:extLst>
                <a:ext uri="{FF2B5EF4-FFF2-40B4-BE49-F238E27FC236}">
                  <a16:creationId xmlns:a16="http://schemas.microsoft.com/office/drawing/2014/main" id="{5DCD8F3D-54E3-52D4-1B68-45B7FFD350F0}"/>
                </a:ext>
              </a:extLst>
            </p:cNvPr>
            <p:cNvSpPr txBox="1">
              <a:spLocks noChangeArrowheads="1"/>
            </p:cNvSpPr>
            <p:nvPr/>
          </p:nvSpPr>
          <p:spPr>
            <a:xfrm>
              <a:off x="4596118" y="1975584"/>
              <a:ext cx="877413" cy="282701"/>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r">
                <a:defRPr/>
              </a:pPr>
              <a:r>
                <a:rPr lang="en-US" sz="1600">
                  <a:latin typeface="Calibri"/>
                  <a:cs typeface="Calibri"/>
                </a:rPr>
                <a:t>4 million</a:t>
              </a:r>
              <a:endParaRPr lang="en-US" sz="1600"/>
            </a:p>
          </p:txBody>
        </p:sp>
      </p:grpSp>
      <p:sp>
        <p:nvSpPr>
          <p:cNvPr id="21" name="Rectangle 3">
            <a:extLst>
              <a:ext uri="{FF2B5EF4-FFF2-40B4-BE49-F238E27FC236}">
                <a16:creationId xmlns:a16="http://schemas.microsoft.com/office/drawing/2014/main" id="{3BD89543-B027-3A27-AE43-9E7B3CF18291}"/>
              </a:ext>
            </a:extLst>
          </p:cNvPr>
          <p:cNvSpPr txBox="1">
            <a:spLocks noChangeArrowheads="1"/>
          </p:cNvSpPr>
          <p:nvPr/>
        </p:nvSpPr>
        <p:spPr>
          <a:xfrm>
            <a:off x="327999" y="1070848"/>
            <a:ext cx="3545501" cy="5023323"/>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nSpc>
                <a:spcPct val="150000"/>
              </a:lnSpc>
              <a:defRPr/>
            </a:pPr>
            <a:r>
              <a:rPr lang="en-US" sz="2400" b="1">
                <a:latin typeface="Calibri"/>
                <a:cs typeface="Calibri"/>
              </a:rPr>
              <a:t>Important Details</a:t>
            </a:r>
            <a:endParaRPr lang="en-US">
              <a:cs typeface="Calibri"/>
            </a:endParaRPr>
          </a:p>
          <a:p>
            <a:pPr marL="457200" indent="-342900">
              <a:lnSpc>
                <a:spcPct val="150000"/>
              </a:lnSpc>
              <a:buFont typeface="Arial" panose="020B0604020202020204" pitchFamily="34" charset="0"/>
              <a:buChar char="•"/>
              <a:defRPr/>
            </a:pPr>
            <a:r>
              <a:rPr lang="en-US" sz="2400">
                <a:latin typeface="Calibri"/>
                <a:ea typeface="Calibri"/>
                <a:cs typeface="Calibri"/>
              </a:rPr>
              <a:t>192 million emails</a:t>
            </a:r>
          </a:p>
          <a:p>
            <a:pPr marL="457200" indent="-342900">
              <a:lnSpc>
                <a:spcPct val="150000"/>
              </a:lnSpc>
              <a:buFont typeface="Arial" panose="020B0604020202020204" pitchFamily="34" charset="0"/>
              <a:buChar char="•"/>
              <a:defRPr/>
            </a:pPr>
            <a:r>
              <a:rPr lang="en-US" sz="2400">
                <a:latin typeface="Calibri"/>
                <a:ea typeface="Calibri"/>
                <a:cs typeface="Calibri"/>
              </a:rPr>
              <a:t>(1/1/20 - 1/31/22)</a:t>
            </a:r>
            <a:endParaRPr lang="en-US" sz="2400" b="1">
              <a:latin typeface="Calibri"/>
              <a:ea typeface="Calibri"/>
              <a:cs typeface="Calibri"/>
            </a:endParaRPr>
          </a:p>
          <a:p>
            <a:pPr marL="457200" indent="-342900">
              <a:lnSpc>
                <a:spcPct val="150000"/>
              </a:lnSpc>
              <a:buFont typeface="Arial" panose="020B0604020202020204" pitchFamily="34" charset="0"/>
              <a:buChar char="•"/>
              <a:defRPr/>
            </a:pPr>
            <a:r>
              <a:rPr lang="en-US" sz="2400">
                <a:latin typeface="Calibri"/>
                <a:ea typeface="Calibri"/>
                <a:cs typeface="Calibri"/>
              </a:rPr>
              <a:t>Low frequency in 2020</a:t>
            </a:r>
            <a:endParaRPr lang="en-US" sz="2400" b="1">
              <a:latin typeface="Calibri"/>
              <a:ea typeface="Calibri"/>
              <a:cs typeface="Calibri"/>
            </a:endParaRPr>
          </a:p>
          <a:p>
            <a:pPr marL="114300">
              <a:lnSpc>
                <a:spcPct val="150000"/>
              </a:lnSpc>
              <a:tabLst>
                <a:tab pos="461963" algn="l"/>
              </a:tabLst>
              <a:defRPr/>
            </a:pPr>
            <a:r>
              <a:rPr lang="en-US" sz="2400" b="1">
                <a:latin typeface="Calibri"/>
                <a:ea typeface="Calibri"/>
                <a:cs typeface="Calibri"/>
              </a:rPr>
              <a:t>Training Set</a:t>
            </a:r>
          </a:p>
          <a:p>
            <a:pPr marL="457200" indent="-342900">
              <a:lnSpc>
                <a:spcPct val="150000"/>
              </a:lnSpc>
              <a:buFont typeface="Arial" panose="020B0604020202020204" pitchFamily="34" charset="0"/>
              <a:buChar char="•"/>
              <a:tabLst>
                <a:tab pos="461963" algn="l"/>
              </a:tabLst>
              <a:defRPr/>
            </a:pPr>
            <a:r>
              <a:rPr lang="en-US" sz="2400">
                <a:latin typeface="Calibri"/>
                <a:ea typeface="Calibri"/>
                <a:cs typeface="Calibri"/>
              </a:rPr>
              <a:t>Emails sent between (01/01/21 - 01/31/22)</a:t>
            </a:r>
          </a:p>
          <a:p>
            <a:pPr marL="914400">
              <a:lnSpc>
                <a:spcPct val="150000"/>
              </a:lnSpc>
              <a:tabLst>
                <a:tab pos="461963" algn="l"/>
              </a:tabLst>
              <a:defRPr/>
            </a:pPr>
            <a:endParaRPr lang="en-US" sz="2400">
              <a:latin typeface="Calibri"/>
              <a:ea typeface="Calibri"/>
              <a:cs typeface="Calibri"/>
            </a:endParaRPr>
          </a:p>
        </p:txBody>
      </p:sp>
      <p:sp>
        <p:nvSpPr>
          <p:cNvPr id="7" name="Rectangle 6">
            <a:extLst>
              <a:ext uri="{FF2B5EF4-FFF2-40B4-BE49-F238E27FC236}">
                <a16:creationId xmlns:a16="http://schemas.microsoft.com/office/drawing/2014/main" id="{94C9A0FB-FA40-6F0D-8417-5A220E366BD6}"/>
              </a:ext>
            </a:extLst>
          </p:cNvPr>
          <p:cNvSpPr/>
          <p:nvPr/>
        </p:nvSpPr>
        <p:spPr>
          <a:xfrm>
            <a:off x="8553460" y="1541347"/>
            <a:ext cx="3097491" cy="4114800"/>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2601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122082-6696-1735-1853-24EAE40DA654}"/>
              </a:ext>
            </a:extLst>
          </p:cNvPr>
          <p:cNvSpPr>
            <a:spLocks noGrp="1"/>
          </p:cNvSpPr>
          <p:nvPr>
            <p:ph type="title"/>
          </p:nvPr>
        </p:nvSpPr>
        <p:spPr/>
        <p:txBody>
          <a:bodyPr/>
          <a:lstStyle/>
          <a:p>
            <a:r>
              <a:rPr lang="en-US">
                <a:latin typeface="Calibri"/>
                <a:cs typeface="Calibri"/>
              </a:rPr>
              <a:t>Data Wrangling</a:t>
            </a:r>
          </a:p>
        </p:txBody>
      </p:sp>
      <p:sp>
        <p:nvSpPr>
          <p:cNvPr id="4" name="Slide Number Placeholder 3">
            <a:extLst>
              <a:ext uri="{FF2B5EF4-FFF2-40B4-BE49-F238E27FC236}">
                <a16:creationId xmlns:a16="http://schemas.microsoft.com/office/drawing/2014/main" id="{319FD510-859E-AE2C-31E5-31EE9F0771AC}"/>
              </a:ext>
            </a:extLst>
          </p:cNvPr>
          <p:cNvSpPr>
            <a:spLocks noGrp="1"/>
          </p:cNvSpPr>
          <p:nvPr>
            <p:ph type="sldNum" sz="quarter" idx="12"/>
          </p:nvPr>
        </p:nvSpPr>
        <p:spPr/>
        <p:txBody>
          <a:bodyPr/>
          <a:lstStyle/>
          <a:p>
            <a:fld id="{ACFD1434-DD14-6240-B526-039C9AE89494}" type="slidenum">
              <a:rPr lang="en-US" smtClean="0"/>
              <a:t>8</a:t>
            </a:fld>
            <a:endParaRPr lang="en-US"/>
          </a:p>
        </p:txBody>
      </p:sp>
      <p:sp>
        <p:nvSpPr>
          <p:cNvPr id="5" name="Rectangle 3">
            <a:extLst>
              <a:ext uri="{FF2B5EF4-FFF2-40B4-BE49-F238E27FC236}">
                <a16:creationId xmlns:a16="http://schemas.microsoft.com/office/drawing/2014/main" id="{EEF0AE5E-3708-5E73-8207-95102A777D7D}"/>
              </a:ext>
            </a:extLst>
          </p:cNvPr>
          <p:cNvSpPr>
            <a:spLocks noGrp="1" noChangeArrowheads="1"/>
          </p:cNvSpPr>
          <p:nvPr>
            <p:ph idx="1"/>
          </p:nvPr>
        </p:nvSpPr>
        <p:spPr>
          <a:xfrm>
            <a:off x="407227" y="1042083"/>
            <a:ext cx="4248422" cy="5153187"/>
          </a:xfrm>
          <a:noFill/>
        </p:spPr>
        <p:txBody>
          <a:bodyPr vert="horz" lIns="0" tIns="0" rIns="0" bIns="0" rtlCol="0" anchor="t">
            <a:noAutofit/>
          </a:bodyPr>
          <a:lstStyle/>
          <a:p>
            <a:pPr rtl="0">
              <a:lnSpc>
                <a:spcPct val="200000"/>
              </a:lnSpc>
            </a:pPr>
            <a:r>
              <a:rPr lang="en-US" sz="2400" b="1"/>
              <a:t>Data Given</a:t>
            </a:r>
          </a:p>
          <a:p>
            <a:pPr marL="914400" indent="-285750" rtl="0">
              <a:lnSpc>
                <a:spcPct val="150000"/>
              </a:lnSpc>
              <a:buFont typeface="Arial" panose="020B0604020202020204" pitchFamily="34" charset="0"/>
              <a:buChar char="•"/>
            </a:pPr>
            <a:r>
              <a:rPr lang="en-US" sz="2000">
                <a:latin typeface="Calibri"/>
                <a:cs typeface="Calibri"/>
              </a:rPr>
              <a:t>7 Email Variables</a:t>
            </a:r>
          </a:p>
          <a:p>
            <a:pPr marL="914400" indent="-285750">
              <a:lnSpc>
                <a:spcPct val="150000"/>
              </a:lnSpc>
              <a:buFont typeface="Arial" panose="020B0604020202020204" pitchFamily="34" charset="0"/>
              <a:buChar char="•"/>
            </a:pPr>
            <a:r>
              <a:rPr lang="en-US" sz="2000">
                <a:latin typeface="Calibri"/>
                <a:cs typeface="Calibri"/>
              </a:rPr>
              <a:t>15 Hotel Stay Variables</a:t>
            </a:r>
          </a:p>
          <a:p>
            <a:pPr marL="914400" indent="-285750" rtl="0">
              <a:lnSpc>
                <a:spcPct val="150000"/>
              </a:lnSpc>
              <a:buFont typeface="Arial" panose="020B0604020202020204" pitchFamily="34" charset="0"/>
              <a:buChar char="•"/>
            </a:pPr>
            <a:r>
              <a:rPr lang="en-US" sz="2000"/>
              <a:t>9 Members Variables</a:t>
            </a:r>
          </a:p>
          <a:p>
            <a:pPr marL="628650" rtl="0">
              <a:lnSpc>
                <a:spcPct val="150000"/>
              </a:lnSpc>
            </a:pPr>
            <a:endParaRPr lang="en-US" sz="2000"/>
          </a:p>
          <a:p>
            <a:pPr rtl="0">
              <a:lnSpc>
                <a:spcPct val="150000"/>
              </a:lnSpc>
            </a:pPr>
            <a:r>
              <a:rPr lang="en-US" sz="2400" b="1"/>
              <a:t>Data Engineered</a:t>
            </a:r>
          </a:p>
          <a:p>
            <a:pPr marL="914400" indent="-285750" rtl="0">
              <a:lnSpc>
                <a:spcPct val="150000"/>
              </a:lnSpc>
              <a:buFont typeface="Arial" panose="020B0604020202020204" pitchFamily="34" charset="0"/>
              <a:buChar char="•"/>
            </a:pPr>
            <a:r>
              <a:rPr lang="en-US" sz="2000"/>
              <a:t>298 Engineered Variables</a:t>
            </a:r>
          </a:p>
        </p:txBody>
      </p:sp>
      <p:grpSp>
        <p:nvGrpSpPr>
          <p:cNvPr id="18" name="Group 17">
            <a:extLst>
              <a:ext uri="{FF2B5EF4-FFF2-40B4-BE49-F238E27FC236}">
                <a16:creationId xmlns:a16="http://schemas.microsoft.com/office/drawing/2014/main" id="{3AC0E0B0-1104-BF6E-9E89-5BA4643593C2}"/>
              </a:ext>
            </a:extLst>
          </p:cNvPr>
          <p:cNvGrpSpPr/>
          <p:nvPr/>
        </p:nvGrpSpPr>
        <p:grpSpPr>
          <a:xfrm>
            <a:off x="960735" y="1990328"/>
            <a:ext cx="243840" cy="1319715"/>
            <a:chOff x="1149531" y="1746339"/>
            <a:chExt cx="243840" cy="1319715"/>
          </a:xfrm>
        </p:grpSpPr>
        <p:sp>
          <p:nvSpPr>
            <p:cNvPr id="9" name="Rectangle 8">
              <a:extLst>
                <a:ext uri="{FF2B5EF4-FFF2-40B4-BE49-F238E27FC236}">
                  <a16:creationId xmlns:a16="http://schemas.microsoft.com/office/drawing/2014/main" id="{D6A3FB10-F75E-6F92-038E-F753CE78FAA5}"/>
                </a:ext>
              </a:extLst>
            </p:cNvPr>
            <p:cNvSpPr/>
            <p:nvPr/>
          </p:nvSpPr>
          <p:spPr>
            <a:xfrm>
              <a:off x="1149531" y="2830922"/>
              <a:ext cx="243840" cy="235132"/>
            </a:xfrm>
            <a:prstGeom prst="rect">
              <a:avLst/>
            </a:prstGeom>
            <a:solidFill>
              <a:srgbClr val="DEB86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3868F8-FE54-2DCE-A175-CAFEBCE60FAC}"/>
                </a:ext>
              </a:extLst>
            </p:cNvPr>
            <p:cNvSpPr/>
            <p:nvPr/>
          </p:nvSpPr>
          <p:spPr>
            <a:xfrm>
              <a:off x="1149531" y="2292985"/>
              <a:ext cx="243840" cy="235132"/>
            </a:xfrm>
            <a:prstGeom prst="rect">
              <a:avLst/>
            </a:prstGeom>
            <a:solidFill>
              <a:srgbClr val="81ADA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94D17D-D058-7FC9-9918-71D520638C5B}"/>
                </a:ext>
              </a:extLst>
            </p:cNvPr>
            <p:cNvSpPr/>
            <p:nvPr/>
          </p:nvSpPr>
          <p:spPr>
            <a:xfrm>
              <a:off x="1149531" y="1746339"/>
              <a:ext cx="243840" cy="235132"/>
            </a:xfrm>
            <a:prstGeom prst="rect">
              <a:avLst/>
            </a:prstGeom>
            <a:solidFill>
              <a:srgbClr val="9F959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16D3A32-4FC9-F813-E560-455AD3AC1C2D}"/>
              </a:ext>
            </a:extLst>
          </p:cNvPr>
          <p:cNvGrpSpPr/>
          <p:nvPr/>
        </p:nvGrpSpPr>
        <p:grpSpPr>
          <a:xfrm>
            <a:off x="5126519" y="1555673"/>
            <a:ext cx="6753496" cy="4471030"/>
            <a:chOff x="5151123" y="1409623"/>
            <a:chExt cx="6753496" cy="4471030"/>
          </a:xfrm>
        </p:grpSpPr>
        <p:pic>
          <p:nvPicPr>
            <p:cNvPr id="20" name="Picture 19">
              <a:extLst>
                <a:ext uri="{FF2B5EF4-FFF2-40B4-BE49-F238E27FC236}">
                  <a16:creationId xmlns:a16="http://schemas.microsoft.com/office/drawing/2014/main" id="{A1E8CD61-7C27-1382-0132-CB32806FC8A3}"/>
                </a:ext>
              </a:extLst>
            </p:cNvPr>
            <p:cNvPicPr>
              <a:picLocks noChangeAspect="1"/>
            </p:cNvPicPr>
            <p:nvPr/>
          </p:nvPicPr>
          <p:blipFill rotWithShape="1">
            <a:blip r:embed="rId3"/>
            <a:srcRect l="5892" t="11468" r="13076" b="5198"/>
            <a:stretch/>
          </p:blipFill>
          <p:spPr>
            <a:xfrm>
              <a:off x="5151123" y="1409623"/>
              <a:ext cx="6753496" cy="4471030"/>
            </a:xfrm>
            <a:prstGeom prst="rect">
              <a:avLst/>
            </a:prstGeom>
          </p:spPr>
        </p:pic>
        <p:sp>
          <p:nvSpPr>
            <p:cNvPr id="22" name="TextBox 21">
              <a:extLst>
                <a:ext uri="{FF2B5EF4-FFF2-40B4-BE49-F238E27FC236}">
                  <a16:creationId xmlns:a16="http://schemas.microsoft.com/office/drawing/2014/main" id="{17D1A4A3-3EED-234D-674D-63A4DFC28C09}"/>
                </a:ext>
              </a:extLst>
            </p:cNvPr>
            <p:cNvSpPr txBox="1"/>
            <p:nvPr/>
          </p:nvSpPr>
          <p:spPr>
            <a:xfrm>
              <a:off x="5209157" y="1409623"/>
              <a:ext cx="1034888"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18</a:t>
              </a:r>
            </a:p>
          </p:txBody>
        </p:sp>
        <p:sp>
          <p:nvSpPr>
            <p:cNvPr id="23" name="TextBox 22">
              <a:extLst>
                <a:ext uri="{FF2B5EF4-FFF2-40B4-BE49-F238E27FC236}">
                  <a16:creationId xmlns:a16="http://schemas.microsoft.com/office/drawing/2014/main" id="{65612E49-69C9-05FA-A818-1AF001C1BE77}"/>
                </a:ext>
              </a:extLst>
            </p:cNvPr>
            <p:cNvSpPr txBox="1"/>
            <p:nvPr/>
          </p:nvSpPr>
          <p:spPr>
            <a:xfrm>
              <a:off x="7080071" y="1409623"/>
              <a:ext cx="1045028"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5</a:t>
              </a:r>
            </a:p>
          </p:txBody>
        </p:sp>
        <p:sp>
          <p:nvSpPr>
            <p:cNvPr id="24" name="TextBox 23">
              <a:extLst>
                <a:ext uri="{FF2B5EF4-FFF2-40B4-BE49-F238E27FC236}">
                  <a16:creationId xmlns:a16="http://schemas.microsoft.com/office/drawing/2014/main" id="{64FC97E8-AC74-5B88-0E2B-0DB1FE3DAC59}"/>
                </a:ext>
              </a:extLst>
            </p:cNvPr>
            <p:cNvSpPr txBox="1"/>
            <p:nvPr/>
          </p:nvSpPr>
          <p:spPr>
            <a:xfrm>
              <a:off x="8961121" y="1409623"/>
              <a:ext cx="1045028"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4</a:t>
              </a:r>
            </a:p>
          </p:txBody>
        </p:sp>
        <p:sp>
          <p:nvSpPr>
            <p:cNvPr id="25" name="TextBox 24">
              <a:extLst>
                <a:ext uri="{FF2B5EF4-FFF2-40B4-BE49-F238E27FC236}">
                  <a16:creationId xmlns:a16="http://schemas.microsoft.com/office/drawing/2014/main" id="{6B7BD27B-BBAC-7049-F9C7-D405741DC102}"/>
                </a:ext>
              </a:extLst>
            </p:cNvPr>
            <p:cNvSpPr txBox="1"/>
            <p:nvPr/>
          </p:nvSpPr>
          <p:spPr>
            <a:xfrm>
              <a:off x="10842171" y="1409623"/>
              <a:ext cx="1062448" cy="276999"/>
            </a:xfrm>
            <a:prstGeom prst="rect">
              <a:avLst/>
            </a:prstGeom>
            <a:noFill/>
          </p:spPr>
          <p:txBody>
            <a:bodyPr wrap="square" rtlCol="0">
              <a:spAutoFit/>
            </a:bodyPr>
            <a:lstStyle/>
            <a:p>
              <a:pPr algn="ctr"/>
              <a:r>
                <a:rPr lang="en-US" sz="1200" b="1">
                  <a:latin typeface="Calibri" panose="020F0502020204030204" pitchFamily="34" charset="0"/>
                  <a:cs typeface="Calibri" panose="020F0502020204030204" pitchFamily="34" charset="0"/>
                </a:rPr>
                <a:t>3</a:t>
              </a:r>
            </a:p>
          </p:txBody>
        </p:sp>
      </p:grpSp>
      <p:cxnSp>
        <p:nvCxnSpPr>
          <p:cNvPr id="27" name="Straight Connector 26">
            <a:extLst>
              <a:ext uri="{FF2B5EF4-FFF2-40B4-BE49-F238E27FC236}">
                <a16:creationId xmlns:a16="http://schemas.microsoft.com/office/drawing/2014/main" id="{85D1AD2D-BDF2-AF1C-4F42-D65D10AFB1E0}"/>
              </a:ext>
            </a:extLst>
          </p:cNvPr>
          <p:cNvCxnSpPr>
            <a:cxnSpLocks/>
          </p:cNvCxnSpPr>
          <p:nvPr/>
        </p:nvCxnSpPr>
        <p:spPr>
          <a:xfrm>
            <a:off x="5117048" y="1832885"/>
            <a:ext cx="6757416" cy="0"/>
          </a:xfrm>
          <a:prstGeom prst="line">
            <a:avLst/>
          </a:prstGeom>
          <a:ln w="9525">
            <a:solidFill>
              <a:srgbClr val="D5D5D5"/>
            </a:solidFill>
            <a:prstDash val="lgDashDotDot"/>
          </a:ln>
        </p:spPr>
        <p:style>
          <a:lnRef idx="2">
            <a:schemeClr val="accent1"/>
          </a:lnRef>
          <a:fillRef idx="0">
            <a:schemeClr val="accent1"/>
          </a:fillRef>
          <a:effectRef idx="1">
            <a:schemeClr val="accent1"/>
          </a:effectRef>
          <a:fontRef idx="minor">
            <a:schemeClr val="tx1"/>
          </a:fontRef>
        </p:style>
      </p:cxnSp>
      <p:sp>
        <p:nvSpPr>
          <p:cNvPr id="2" name="Rectangle 3">
            <a:extLst>
              <a:ext uri="{FF2B5EF4-FFF2-40B4-BE49-F238E27FC236}">
                <a16:creationId xmlns:a16="http://schemas.microsoft.com/office/drawing/2014/main" id="{5D5EF2DC-BA9B-D9C2-9C35-5DDFEFECCD54}"/>
              </a:ext>
            </a:extLst>
          </p:cNvPr>
          <p:cNvSpPr txBox="1">
            <a:spLocks noChangeArrowheads="1"/>
          </p:cNvSpPr>
          <p:nvPr/>
        </p:nvSpPr>
        <p:spPr>
          <a:xfrm>
            <a:off x="5117048" y="1159815"/>
            <a:ext cx="6729453" cy="379319"/>
          </a:xfrm>
          <a:prstGeom prst="rect">
            <a:avLst/>
          </a:prstGeom>
          <a:noFill/>
        </p:spPr>
        <p:txBody>
          <a:bodyPr vert="horz" lIns="0" tIns="0" rIns="0" bIns="0" rtlCol="0" anchor="t">
            <a:noAutofit/>
          </a:bodyPr>
          <a:lstStyle>
            <a:lvl1pPr marL="0" indent="0" algn="l" defTabSz="342874" rtl="0" eaLnBrk="1" latinLnBrk="0" hangingPunct="1">
              <a:spcBef>
                <a:spcPts val="600"/>
              </a:spcBef>
              <a:buFont typeface="Arial"/>
              <a:buNone/>
              <a:defRPr sz="2800" b="0" i="0" kern="1200">
                <a:solidFill>
                  <a:schemeClr val="tx1"/>
                </a:solidFill>
                <a:latin typeface="Avenir Medium" panose="02000503020000020003"/>
                <a:ea typeface="+mn-ea"/>
                <a:cs typeface="Avenir Medium"/>
              </a:defRPr>
            </a:lvl1pPr>
            <a:lvl2pPr marL="149182" indent="0" algn="l" defTabSz="342874" rtl="0" eaLnBrk="1" latinLnBrk="0" hangingPunct="1">
              <a:spcBef>
                <a:spcPct val="20000"/>
              </a:spcBef>
              <a:buFont typeface="Arial"/>
              <a:buNone/>
              <a:defRPr sz="1800" b="0" i="0" kern="1200">
                <a:solidFill>
                  <a:schemeClr val="tx1"/>
                </a:solidFill>
                <a:latin typeface="Avenir Medium"/>
                <a:ea typeface="+mn-ea"/>
                <a:cs typeface="Avenir Medium"/>
              </a:defRPr>
            </a:lvl2pPr>
            <a:lvl3pPr marL="270027" indent="0" algn="l" defTabSz="342874" rtl="0" eaLnBrk="1" latinLnBrk="0" hangingPunct="1">
              <a:spcBef>
                <a:spcPct val="20000"/>
              </a:spcBef>
              <a:buFont typeface="Arial"/>
              <a:buNone/>
              <a:defRPr sz="1500" b="0" i="0" kern="1200">
                <a:solidFill>
                  <a:schemeClr val="tx1"/>
                </a:solidFill>
                <a:latin typeface="Avenir Medium"/>
                <a:ea typeface="+mn-ea"/>
                <a:cs typeface="Avenir Medium"/>
              </a:defRPr>
            </a:lvl3pPr>
            <a:lvl4pPr marL="390873" indent="0" algn="l" defTabSz="342874" rtl="0" eaLnBrk="1" latinLnBrk="0" hangingPunct="1">
              <a:spcBef>
                <a:spcPct val="20000"/>
              </a:spcBef>
              <a:buFont typeface="Arial"/>
              <a:buNone/>
              <a:defRPr sz="1200" b="0" i="0" kern="1200">
                <a:solidFill>
                  <a:schemeClr val="tx1"/>
                </a:solidFill>
                <a:latin typeface="Avenir Medium"/>
                <a:ea typeface="+mn-ea"/>
                <a:cs typeface="Avenir Medium"/>
              </a:defRPr>
            </a:lvl4pPr>
            <a:lvl5pPr marL="482548" indent="0" algn="l" defTabSz="342874" rtl="0" eaLnBrk="1" latinLnBrk="0" hangingPunct="1">
              <a:spcBef>
                <a:spcPct val="20000"/>
              </a:spcBef>
              <a:buFont typeface="Arial"/>
              <a:buNone/>
              <a:defRPr sz="1051" b="0" i="0" kern="1200">
                <a:solidFill>
                  <a:schemeClr val="tx1"/>
                </a:solidFill>
                <a:latin typeface="Avenir Medium"/>
                <a:ea typeface="+mn-ea"/>
                <a:cs typeface="Avenir Medium"/>
              </a:defRPr>
            </a:lvl5pPr>
            <a:lvl6pPr marL="1885809"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3"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2"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114300" algn="ctr">
              <a:defRPr/>
            </a:pPr>
            <a:r>
              <a:rPr lang="en-US" sz="2400" b="1">
                <a:latin typeface="Calibri"/>
                <a:cs typeface="Calibri"/>
              </a:rPr>
              <a:t>Volume of Data Types in the Given Dataset</a:t>
            </a:r>
            <a:endParaRPr lang="en-US"/>
          </a:p>
        </p:txBody>
      </p:sp>
    </p:spTree>
    <p:extLst>
      <p:ext uri="{BB962C8B-B14F-4D97-AF65-F5344CB8AC3E}">
        <p14:creationId xmlns:p14="http://schemas.microsoft.com/office/powerpoint/2010/main" val="192578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327999" y="204513"/>
            <a:ext cx="10353855" cy="7472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p>
            <a:pPr>
              <a:lnSpc>
                <a:spcPct val="100000"/>
              </a:lnSpc>
            </a:pPr>
            <a:r>
              <a:rPr lang="en-US">
                <a:ea typeface="Geneva" pitchFamily="11" charset="0"/>
                <a:cs typeface="Geneva" pitchFamily="11" charset="0"/>
              </a:rPr>
              <a:t>Approach for Feature Engineering</a:t>
            </a:r>
          </a:p>
        </p:txBody>
      </p:sp>
      <p:sp>
        <p:nvSpPr>
          <p:cNvPr id="4" name="TextBox 3">
            <a:extLst>
              <a:ext uri="{FF2B5EF4-FFF2-40B4-BE49-F238E27FC236}">
                <a16:creationId xmlns:a16="http://schemas.microsoft.com/office/drawing/2014/main" id="{36476F63-19DF-72DC-84F4-63CCC90A4997}"/>
              </a:ext>
            </a:extLst>
          </p:cNvPr>
          <p:cNvSpPr txBox="1"/>
          <p:nvPr/>
        </p:nvSpPr>
        <p:spPr>
          <a:xfrm>
            <a:off x="328000" y="1398495"/>
            <a:ext cx="11451624" cy="671851"/>
          </a:xfrm>
          <a:prstGeom prst="rect">
            <a:avLst/>
          </a:prstGeom>
          <a:noFill/>
        </p:spPr>
        <p:txBody>
          <a:bodyPr wrap="square" rtlCol="0">
            <a:spAutoFit/>
          </a:bodyPr>
          <a:lstStyle/>
          <a:p>
            <a:pPr>
              <a:lnSpc>
                <a:spcPct val="150000"/>
              </a:lnSpc>
            </a:pPr>
            <a:r>
              <a:rPr lang="en-US" sz="2800" b="1">
                <a:latin typeface="Calibri" panose="020F0502020204030204" pitchFamily="34" charset="0"/>
                <a:ea typeface="Calibri" panose="020F0502020204030204" pitchFamily="34" charset="0"/>
                <a:cs typeface="Calibri" panose="020F0502020204030204" pitchFamily="34" charset="0"/>
              </a:rPr>
              <a:t>Goal: </a:t>
            </a:r>
            <a:r>
              <a:rPr lang="en-US" sz="2800">
                <a:latin typeface="Calibri" panose="020F0502020204030204" pitchFamily="34" charset="0"/>
                <a:ea typeface="Calibri" panose="020F0502020204030204" pitchFamily="34" charset="0"/>
                <a:cs typeface="Calibri" panose="020F0502020204030204" pitchFamily="34" charset="0"/>
              </a:rPr>
              <a:t>Engineer variables that maximize the performance in predicting clicks</a:t>
            </a:r>
          </a:p>
        </p:txBody>
      </p:sp>
      <p:sp>
        <p:nvSpPr>
          <p:cNvPr id="5" name="Rectangle: Rounded Corners 4">
            <a:extLst>
              <a:ext uri="{FF2B5EF4-FFF2-40B4-BE49-F238E27FC236}">
                <a16:creationId xmlns:a16="http://schemas.microsoft.com/office/drawing/2014/main" id="{7864C94E-8FCC-7A15-8B6D-FA746938FA5A}"/>
              </a:ext>
            </a:extLst>
          </p:cNvPr>
          <p:cNvSpPr/>
          <p:nvPr/>
        </p:nvSpPr>
        <p:spPr>
          <a:xfrm>
            <a:off x="575425"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algn="ctr">
              <a:lnSpc>
                <a:spcPct val="150000"/>
              </a:lnSpc>
            </a:pPr>
            <a:r>
              <a:rPr lang="en-US" sz="2400" b="1">
                <a:solidFill>
                  <a:schemeClr val="tx1"/>
                </a:solidFill>
                <a:latin typeface="Calibri"/>
                <a:ea typeface="Calibri" panose="020F0502020204030204" pitchFamily="34" charset="0"/>
                <a:cs typeface="Calibri"/>
              </a:rPr>
              <a:t>Recency</a:t>
            </a:r>
          </a:p>
          <a:p>
            <a:pPr algn="ctr"/>
            <a:r>
              <a:rPr lang="en-US" sz="2000" b="1">
                <a:solidFill>
                  <a:schemeClr val="tx1"/>
                </a:solidFill>
                <a:latin typeface="Calibri"/>
                <a:ea typeface="Calibri" panose="020F0502020204030204" pitchFamily="34" charset="0"/>
                <a:cs typeface="Calibri"/>
              </a:rPr>
              <a:t>How recently</a:t>
            </a:r>
            <a:r>
              <a:rPr lang="en-US" sz="2000">
                <a:solidFill>
                  <a:schemeClr val="tx1"/>
                </a:solidFill>
                <a:latin typeface="Calibri"/>
                <a:ea typeface="Calibri" panose="020F0502020204030204" pitchFamily="34" charset="0"/>
                <a:cs typeface="Calibri"/>
              </a:rPr>
              <a:t> has a member </a:t>
            </a:r>
            <a:r>
              <a:rPr lang="en-US" sz="2000" i="1">
                <a:solidFill>
                  <a:schemeClr val="tx1"/>
                </a:solidFill>
                <a:latin typeface="Calibri"/>
                <a:ea typeface="Calibri" panose="020F0502020204030204" pitchFamily="34" charset="0"/>
                <a:cs typeface="Calibri"/>
              </a:rPr>
              <a:t>received/clicked an email </a:t>
            </a:r>
            <a:r>
              <a:rPr lang="en-US" sz="2000">
                <a:solidFill>
                  <a:schemeClr val="tx1"/>
                </a:solidFill>
                <a:latin typeface="Calibri"/>
                <a:ea typeface="Calibri" panose="020F0502020204030204" pitchFamily="34" charset="0"/>
                <a:cs typeface="Calibri"/>
              </a:rPr>
              <a:t>or </a:t>
            </a:r>
            <a:r>
              <a:rPr lang="en-US" sz="2000" i="1">
                <a:solidFill>
                  <a:schemeClr val="tx1"/>
                </a:solidFill>
                <a:latin typeface="Calibri"/>
                <a:ea typeface="Calibri" panose="020F0502020204030204" pitchFamily="34" charset="0"/>
                <a:cs typeface="Calibri"/>
              </a:rPr>
              <a:t>stayed at a hotel</a:t>
            </a:r>
            <a:r>
              <a:rPr lang="en-US" sz="2000">
                <a:solidFill>
                  <a:schemeClr val="tx1"/>
                </a:solidFill>
                <a:latin typeface="Calibri"/>
                <a:ea typeface="Calibri" panose="020F0502020204030204" pitchFamily="34" charset="0"/>
                <a:cs typeface="Calibri"/>
              </a:rPr>
              <a:t>?</a:t>
            </a:r>
            <a:endParaRPr lang="en-US">
              <a:solidFill>
                <a:schemeClr val="tx1"/>
              </a:solidFill>
              <a:latin typeface="Calibri"/>
              <a:ea typeface="Calibri" panose="020F0502020204030204" pitchFamily="34" charset="0"/>
              <a:cs typeface="Calibri"/>
            </a:endParaRPr>
          </a:p>
        </p:txBody>
      </p:sp>
      <p:sp>
        <p:nvSpPr>
          <p:cNvPr id="6" name="Rectangle: Rounded Corners 5">
            <a:extLst>
              <a:ext uri="{FF2B5EF4-FFF2-40B4-BE49-F238E27FC236}">
                <a16:creationId xmlns:a16="http://schemas.microsoft.com/office/drawing/2014/main" id="{25E64A9A-5C77-DED5-514F-41A5A389AFA5}"/>
              </a:ext>
            </a:extLst>
          </p:cNvPr>
          <p:cNvSpPr/>
          <p:nvPr/>
        </p:nvSpPr>
        <p:spPr>
          <a:xfrm>
            <a:off x="4409684"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algn="ctr">
              <a:lnSpc>
                <a:spcPct val="150000"/>
              </a:lnSpc>
            </a:pPr>
            <a:r>
              <a:rPr lang="en-US" sz="2400" b="1">
                <a:solidFill>
                  <a:schemeClr val="tx1"/>
                </a:solidFill>
                <a:latin typeface="Calibri"/>
                <a:ea typeface="Calibri" panose="020F0502020204030204" pitchFamily="34" charset="0"/>
                <a:cs typeface="Calibri"/>
              </a:rPr>
              <a:t>Frequency</a:t>
            </a:r>
          </a:p>
          <a:p>
            <a:pPr algn="ctr"/>
            <a:r>
              <a:rPr lang="en-US" sz="2000" b="1">
                <a:solidFill>
                  <a:schemeClr val="tx1"/>
                </a:solidFill>
                <a:latin typeface="Calibri"/>
                <a:ea typeface="Calibri" panose="020F0502020204030204" pitchFamily="34" charset="0"/>
                <a:cs typeface="Calibri"/>
              </a:rPr>
              <a:t>How many </a:t>
            </a:r>
            <a:r>
              <a:rPr lang="en-US" sz="2000">
                <a:solidFill>
                  <a:schemeClr val="tx1"/>
                </a:solidFill>
                <a:latin typeface="Calibri"/>
                <a:ea typeface="Calibri" panose="020F0502020204030204" pitchFamily="34" charset="0"/>
                <a:cs typeface="Calibri"/>
              </a:rPr>
              <a:t>hotel stays or emails has the member </a:t>
            </a:r>
            <a:r>
              <a:rPr lang="en-US" sz="2000" i="1">
                <a:solidFill>
                  <a:schemeClr val="tx1"/>
                </a:solidFill>
                <a:latin typeface="Calibri"/>
                <a:ea typeface="Calibri" panose="020F0502020204030204" pitchFamily="34" charset="0"/>
                <a:cs typeface="Calibri"/>
              </a:rPr>
              <a:t>received/clicked</a:t>
            </a:r>
            <a:r>
              <a:rPr lang="en-US" sz="2000">
                <a:solidFill>
                  <a:schemeClr val="tx1"/>
                </a:solidFill>
                <a:latin typeface="Calibri"/>
                <a:ea typeface="Calibri" panose="020F0502020204030204" pitchFamily="34" charset="0"/>
                <a:cs typeface="Calibri"/>
              </a:rPr>
              <a:t>?</a:t>
            </a:r>
            <a:endParaRPr lang="en-US">
              <a:solidFill>
                <a:schemeClr val="tx1"/>
              </a:solidFill>
              <a:latin typeface="Calibri"/>
              <a:ea typeface="Calibri" panose="020F0502020204030204" pitchFamily="34" charset="0"/>
              <a:cs typeface="Calibri"/>
            </a:endParaRPr>
          </a:p>
        </p:txBody>
      </p:sp>
      <p:sp>
        <p:nvSpPr>
          <p:cNvPr id="7" name="Rectangle: Rounded Corners 6">
            <a:extLst>
              <a:ext uri="{FF2B5EF4-FFF2-40B4-BE49-F238E27FC236}">
                <a16:creationId xmlns:a16="http://schemas.microsoft.com/office/drawing/2014/main" id="{7C89B063-4041-5E69-A7D5-6FDECD87F5C3}"/>
              </a:ext>
            </a:extLst>
          </p:cNvPr>
          <p:cNvSpPr/>
          <p:nvPr/>
        </p:nvSpPr>
        <p:spPr>
          <a:xfrm>
            <a:off x="8243943" y="2840519"/>
            <a:ext cx="3372632" cy="1947136"/>
          </a:xfrm>
          <a:prstGeom prst="roundRect">
            <a:avLst/>
          </a:prstGeom>
          <a:solidFill>
            <a:schemeClr val="accent2">
              <a:lumMod val="40000"/>
              <a:lumOff val="60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algn="ctr">
              <a:lnSpc>
                <a:spcPct val="150000"/>
              </a:lnSpc>
            </a:pPr>
            <a:r>
              <a:rPr lang="en-US" sz="2400" b="1">
                <a:solidFill>
                  <a:schemeClr val="tx1"/>
                </a:solidFill>
                <a:latin typeface="Calibri"/>
                <a:ea typeface="Calibri" panose="020F0502020204030204" pitchFamily="34" charset="0"/>
                <a:cs typeface="Calibri"/>
              </a:rPr>
              <a:t>Monetary Value</a:t>
            </a:r>
          </a:p>
          <a:p>
            <a:pPr algn="ctr"/>
            <a:r>
              <a:rPr lang="en-US" sz="2000" b="1">
                <a:solidFill>
                  <a:schemeClr val="tx1"/>
                </a:solidFill>
                <a:latin typeface="Calibri"/>
                <a:ea typeface="Calibri" panose="020F0502020204030204" pitchFamily="34" charset="0"/>
                <a:cs typeface="Calibri"/>
              </a:rPr>
              <a:t>How much</a:t>
            </a:r>
            <a:r>
              <a:rPr lang="en-US" sz="2000">
                <a:solidFill>
                  <a:schemeClr val="tx1"/>
                </a:solidFill>
                <a:latin typeface="Calibri"/>
                <a:ea typeface="Calibri" panose="020F0502020204030204" pitchFamily="34" charset="0"/>
                <a:cs typeface="Calibri"/>
              </a:rPr>
              <a:t> time or money has a member spent?</a:t>
            </a:r>
            <a:endParaRPr lang="en-US">
              <a:solidFill>
                <a:schemeClr val="tx1"/>
              </a:solidFill>
              <a:latin typeface="Calibri"/>
              <a:ea typeface="Calibri" panose="020F0502020204030204" pitchFamily="34" charset="0"/>
              <a:cs typeface="Calibri"/>
            </a:endParaRPr>
          </a:p>
        </p:txBody>
      </p:sp>
      <p:sp>
        <p:nvSpPr>
          <p:cNvPr id="2" name="Slide Number Placeholder 1">
            <a:extLst>
              <a:ext uri="{FF2B5EF4-FFF2-40B4-BE49-F238E27FC236}">
                <a16:creationId xmlns:a16="http://schemas.microsoft.com/office/drawing/2014/main" id="{FCB15E6B-82A6-29E2-344D-F0CA4464D6FA}"/>
              </a:ext>
            </a:extLst>
          </p:cNvPr>
          <p:cNvSpPr>
            <a:spLocks noGrp="1"/>
          </p:cNvSpPr>
          <p:nvPr>
            <p:ph type="sldNum" sz="quarter" idx="12"/>
          </p:nvPr>
        </p:nvSpPr>
        <p:spPr/>
        <p:txBody>
          <a:bodyPr/>
          <a:lstStyle/>
          <a:p>
            <a:fld id="{ACFD1434-DD14-6240-B526-039C9AE89494}" type="slidenum">
              <a:rPr lang="en-US" sz="1400" smtClean="0">
                <a:latin typeface="Calibri" panose="020F0502020204030204" pitchFamily="34" charset="0"/>
                <a:ea typeface="Calibri" panose="020F0502020204030204" pitchFamily="34" charset="0"/>
                <a:cs typeface="Calibri" panose="020F0502020204030204" pitchFamily="34" charset="0"/>
              </a:rPr>
              <a:t>9</a:t>
            </a:fld>
            <a:endParaRPr lang="en-US" sz="14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615678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theme1.xml><?xml version="1.0" encoding="utf-8"?>
<a:theme xmlns:a="http://schemas.openxmlformats.org/drawingml/2006/main" name="KSU Presentation Master">
  <a:themeElements>
    <a:clrScheme name="IIA">
      <a:dk1>
        <a:srgbClr val="414042"/>
      </a:dk1>
      <a:lt1>
        <a:srgbClr val="FFFFFF"/>
      </a:lt1>
      <a:dk2>
        <a:srgbClr val="414042"/>
      </a:dk2>
      <a:lt2>
        <a:srgbClr val="FFFFFF"/>
      </a:lt2>
      <a:accent1>
        <a:srgbClr val="0F9BD8"/>
      </a:accent1>
      <a:accent2>
        <a:srgbClr val="F4A021"/>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KSU Presentation Master">
  <a:themeElements>
    <a:clrScheme name="IIA">
      <a:dk1>
        <a:srgbClr val="414042"/>
      </a:dk1>
      <a:lt1>
        <a:srgbClr val="FFFFFF"/>
      </a:lt1>
      <a:dk2>
        <a:srgbClr val="414042"/>
      </a:dk2>
      <a:lt2>
        <a:srgbClr val="FFFFFF"/>
      </a:lt2>
      <a:accent1>
        <a:srgbClr val="0F9BD8"/>
      </a:accent1>
      <a:accent2>
        <a:srgbClr val="F4A021"/>
      </a:accent2>
      <a:accent3>
        <a:srgbClr val="9BBB59"/>
      </a:accent3>
      <a:accent4>
        <a:srgbClr val="8064A2"/>
      </a:accent4>
      <a:accent5>
        <a:srgbClr val="4BACC6"/>
      </a:accent5>
      <a:accent6>
        <a:srgbClr val="F79646"/>
      </a:accent6>
      <a:hlink>
        <a:srgbClr val="0000FF"/>
      </a:hlink>
      <a:folHlink>
        <a:srgbClr val="800080"/>
      </a:folHlink>
    </a:clrScheme>
    <a:fontScheme name="Trek">
      <a:majorFont>
        <a:latin typeface="Franklin Gothic Medium"/>
        <a:ea typeface=""/>
        <a:cs typeface=""/>
        <a:font script="Jpan" typeface="ヒラギノ角ゴ Pro W6"/>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ＭＳ Ｐゴシック"/>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abee857-922d-472e-bee4-50e0c766772d">
      <Terms xmlns="http://schemas.microsoft.com/office/infopath/2007/PartnerControls"/>
    </lcf76f155ced4ddcb4097134ff3c332f>
    <TaxCatchAll xmlns="3681f7a2-623b-46c9-8ce7-ccadcfed349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676B63F4B52841A9954E57962004E7" ma:contentTypeVersion="10" ma:contentTypeDescription="Create a new document." ma:contentTypeScope="" ma:versionID="4d74695d43860ff6f9f17c804b19346d">
  <xsd:schema xmlns:xsd="http://www.w3.org/2001/XMLSchema" xmlns:xs="http://www.w3.org/2001/XMLSchema" xmlns:p="http://schemas.microsoft.com/office/2006/metadata/properties" xmlns:ns2="0abee857-922d-472e-bee4-50e0c766772d" xmlns:ns3="3681f7a2-623b-46c9-8ce7-ccadcfed3496" targetNamespace="http://schemas.microsoft.com/office/2006/metadata/properties" ma:root="true" ma:fieldsID="56d131517624febd2342efb4cb25a09e" ns2:_="" ns3:_="">
    <xsd:import namespace="0abee857-922d-472e-bee4-50e0c766772d"/>
    <xsd:import namespace="3681f7a2-623b-46c9-8ce7-ccadcfed349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bee857-922d-472e-bee4-50e0c76677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516867a8-d3dd-450c-8722-94d742a2adf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81f7a2-623b-46c9-8ce7-ccadcfed349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710ca5f1-3498-4960-8d62-cde8b7dca44c}" ma:internalName="TaxCatchAll" ma:showField="CatchAllData" ma:web="3681f7a2-623b-46c9-8ce7-ccadcfed349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20EA3C-2585-4C2A-84E3-B5AB36DEAB98}">
  <ds:schemaRefs>
    <ds:schemaRef ds:uri="0abee857-922d-472e-bee4-50e0c766772d"/>
    <ds:schemaRef ds:uri="3681f7a2-623b-46c9-8ce7-ccadcfed349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1752C53-C918-4564-AADF-DB4E64CE4008}">
  <ds:schemaRefs>
    <ds:schemaRef ds:uri="0abee857-922d-472e-bee4-50e0c766772d"/>
    <ds:schemaRef ds:uri="3681f7a2-623b-46c9-8ce7-ccadcfed34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5026D62-EE0A-4431-8754-5C99DDE7536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69</Slides>
  <Notes>48</Notes>
  <HiddenSlides>0</HiddenSlides>
  <ScaleCrop>false</ScaleCrop>
  <HeadingPairs>
    <vt:vector size="4" baseType="variant">
      <vt:variant>
        <vt:lpstr>Theme</vt:lpstr>
      </vt:variant>
      <vt:variant>
        <vt:i4>2</vt:i4>
      </vt:variant>
      <vt:variant>
        <vt:lpstr>Slide Titles</vt:lpstr>
      </vt:variant>
      <vt:variant>
        <vt:i4>69</vt:i4>
      </vt:variant>
    </vt:vector>
  </HeadingPairs>
  <TitlesOfParts>
    <vt:vector size="71" baseType="lpstr">
      <vt:lpstr>KSU Presentation Master</vt:lpstr>
      <vt:lpstr>KSU Presentation Master</vt:lpstr>
      <vt:lpstr>PowerPoint Presentation</vt:lpstr>
      <vt:lpstr>Team Introduction</vt:lpstr>
      <vt:lpstr>PowerPoint Presentation</vt:lpstr>
      <vt:lpstr>Problem Overview</vt:lpstr>
      <vt:lpstr>Approach</vt:lpstr>
      <vt:lpstr>PowerPoint Presentation</vt:lpstr>
      <vt:lpstr>Data Process</vt:lpstr>
      <vt:lpstr>Data Wrangling</vt:lpstr>
      <vt:lpstr>Approach for Feature Engineering</vt:lpstr>
      <vt:lpstr>Feature Engineering</vt:lpstr>
      <vt:lpstr>Feature Engineering</vt:lpstr>
      <vt:lpstr>Feature Engineering</vt:lpstr>
      <vt:lpstr>Feature Engineering</vt:lpstr>
      <vt:lpstr>Feature Engineering</vt:lpstr>
      <vt:lpstr>Feature Engineering</vt:lpstr>
      <vt:lpstr>Feature Engineering</vt:lpstr>
      <vt:lpstr>PowerPoint Presentation</vt:lpstr>
      <vt:lpstr>Feature Selection</vt:lpstr>
      <vt:lpstr>Feature Selection</vt:lpstr>
      <vt:lpstr>PowerPoint Presentation</vt:lpstr>
      <vt:lpstr>Models Used</vt:lpstr>
      <vt:lpstr>Models Used</vt:lpstr>
      <vt:lpstr>Comparison Metrics</vt:lpstr>
      <vt:lpstr>Comparison Metrics</vt:lpstr>
      <vt:lpstr>Comparison Metrics</vt:lpstr>
      <vt:lpstr>Comparison Metrics</vt:lpstr>
      <vt:lpstr>Model Comparison</vt:lpstr>
      <vt:lpstr>Important Variables</vt:lpstr>
      <vt:lpstr>Recommended Model: XGBoost Tree</vt:lpstr>
      <vt:lpstr>Insights from XGBoost Tree</vt:lpstr>
      <vt:lpstr>Final Recommendations</vt:lpstr>
      <vt:lpstr>PowerPoint Presentation</vt:lpstr>
      <vt:lpstr>PowerPoint Presentation</vt:lpstr>
      <vt:lpstr>Appendix Table of Contents</vt:lpstr>
      <vt:lpstr>PowerPoint Presentation</vt:lpstr>
      <vt:lpstr>Understanding of the Data</vt:lpstr>
      <vt:lpstr>Approach</vt:lpstr>
      <vt:lpstr>Problem Overview</vt:lpstr>
      <vt:lpstr>PowerPoint Presentation</vt:lpstr>
      <vt:lpstr>Data Merge</vt:lpstr>
      <vt:lpstr>Data Merge Example</vt:lpstr>
      <vt:lpstr>Data Merge Example</vt:lpstr>
      <vt:lpstr>Data Merge Example</vt:lpstr>
      <vt:lpstr>Data Merge Example</vt:lpstr>
      <vt:lpstr>PowerPoint Presentation</vt:lpstr>
      <vt:lpstr>Percent of Rows Missing a Value by Variable</vt:lpstr>
      <vt:lpstr>Inferences from Visuals</vt:lpstr>
      <vt:lpstr>Percent of Click/No Click in the 1-month Dataset</vt:lpstr>
      <vt:lpstr>Feature Engineering</vt:lpstr>
      <vt:lpstr>PowerPoint Presentation</vt:lpstr>
      <vt:lpstr>Feature Engineering</vt:lpstr>
      <vt:lpstr>Recommended Model: If Naïve Bayes</vt:lpstr>
      <vt:lpstr>Recommended Model: If Naïve Bayes</vt:lpstr>
      <vt:lpstr>Models Used</vt:lpstr>
      <vt:lpstr>Interactive Dashboard</vt:lpstr>
      <vt:lpstr>Comparison Metrics</vt:lpstr>
      <vt:lpstr>Models Used</vt:lpstr>
      <vt:lpstr>Models Used</vt:lpstr>
      <vt:lpstr>Important Variables</vt:lpstr>
      <vt:lpstr>Model Comparison</vt:lpstr>
      <vt:lpstr>Feature Selection</vt:lpstr>
      <vt:lpstr>Feature Selection</vt:lpstr>
      <vt:lpstr>Comparison Metrics</vt:lpstr>
      <vt:lpstr>Data Process</vt:lpstr>
      <vt:lpstr>Data Process</vt:lpstr>
      <vt:lpstr>Full XGBoost Tree</vt:lpstr>
      <vt:lpstr>Data Process</vt:lpstr>
      <vt:lpstr>Feature Selection</vt:lpstr>
      <vt:lpstr>Feature Selection</vt:lpstr>
    </vt:vector>
  </TitlesOfParts>
  <Company>Kennesaw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Priestley</dc:creator>
  <cp:revision>1</cp:revision>
  <cp:lastPrinted>2021-01-21T17:01:20Z</cp:lastPrinted>
  <dcterms:created xsi:type="dcterms:W3CDTF">2019-09-06T17:04:17Z</dcterms:created>
  <dcterms:modified xsi:type="dcterms:W3CDTF">2023-04-28T02:48:06Z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0x010100FE676B63F4B52841A9954E57962004E7</vt:lpwstr>
  </property>
  <property fmtid="{D5CDD505-2E9C-101B-9397-08002B2CF9AE}" pid="3" name="MediaServiceImageTags">
    <vt:lpwstr/>
  </property>
  <property fmtid="{D5CDD505-2E9C-101B-9397-08002B2CF9AE}" pid="4" name="MSIP_Label_1a04591e-2156-4e7e-b8dc-60ccb91b4f06_Enabled">
    <vt:lpwstr>true</vt:lpwstr>
  </property>
  <property fmtid="{D5CDD505-2E9C-101B-9397-08002B2CF9AE}" pid="5" name="MSIP_Label_1a04591e-2156-4e7e-b8dc-60ccb91b4f06_ActionId">
    <vt:lpwstr>21064098-bd3e-491d-98d9-5e6450e0593e</vt:lpwstr>
  </property>
  <property fmtid="{D5CDD505-2E9C-101B-9397-08002B2CF9AE}" pid="6" name="MSIP_Label_1a04591e-2156-4e7e-b8dc-60ccb91b4f06_SetDate">
    <vt:lpwstr>2023-03-02T18:44:56Z</vt:lpwstr>
  </property>
  <property fmtid="{D5CDD505-2E9C-101B-9397-08002B2CF9AE}" pid="7" name="MSIP_Label_1a04591e-2156-4e7e-b8dc-60ccb91b4f06_Name">
    <vt:lpwstr>Internal-THD</vt:lpwstr>
  </property>
  <property fmtid="{D5CDD505-2E9C-101B-9397-08002B2CF9AE}" pid="8" name="MSIP_Label_1a04591e-2156-4e7e-b8dc-60ccb91b4f06_Method">
    <vt:lpwstr>Standard</vt:lpwstr>
  </property>
  <property fmtid="{D5CDD505-2E9C-101B-9397-08002B2CF9AE}" pid="9" name="MSIP_Label_1a04591e-2156-4e7e-b8dc-60ccb91b4f06_SiteId">
    <vt:lpwstr>fb7e6711-b619-4fbe-afe6-f83b12673323</vt:lpwstr>
  </property>
  <property fmtid="{D5CDD505-2E9C-101B-9397-08002B2CF9AE}" pid="10" name="MSIP_Label_1a04591e-2156-4e7e-b8dc-60ccb91b4f06_ContentBits">
    <vt:lpwstr>2</vt:lpwstr>
  </property>
</Properties>
</file>